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96"/>
  </p:notesMasterIdLst>
  <p:sldIdLst>
    <p:sldId id="960" r:id="rId3"/>
    <p:sldId id="1129" r:id="rId4"/>
    <p:sldId id="964" r:id="rId5"/>
    <p:sldId id="1223" r:id="rId6"/>
    <p:sldId id="1051" r:id="rId7"/>
    <p:sldId id="1050" r:id="rId8"/>
    <p:sldId id="1271" r:id="rId9"/>
    <p:sldId id="1225" r:id="rId10"/>
    <p:sldId id="1227" r:id="rId11"/>
    <p:sldId id="1228" r:id="rId12"/>
    <p:sldId id="1272" r:id="rId13"/>
    <p:sldId id="1229" r:id="rId14"/>
    <p:sldId id="1230" r:id="rId15"/>
    <p:sldId id="1232" r:id="rId16"/>
    <p:sldId id="1233" r:id="rId17"/>
    <p:sldId id="1259" r:id="rId18"/>
    <p:sldId id="1231" r:id="rId19"/>
    <p:sldId id="1260" r:id="rId20"/>
    <p:sldId id="1273" r:id="rId21"/>
    <p:sldId id="1261" r:id="rId22"/>
    <p:sldId id="1262" r:id="rId23"/>
    <p:sldId id="1263" r:id="rId24"/>
    <p:sldId id="1264" r:id="rId25"/>
    <p:sldId id="1338" r:id="rId26"/>
    <p:sldId id="1339" r:id="rId27"/>
    <p:sldId id="1234" r:id="rId28"/>
    <p:sldId id="1238" r:id="rId29"/>
    <p:sldId id="1245" r:id="rId30"/>
    <p:sldId id="1244" r:id="rId31"/>
    <p:sldId id="1241" r:id="rId32"/>
    <p:sldId id="1242" r:id="rId33"/>
    <p:sldId id="1243" r:id="rId34"/>
    <p:sldId id="1246" r:id="rId35"/>
    <p:sldId id="1249" r:id="rId36"/>
    <p:sldId id="1250" r:id="rId37"/>
    <p:sldId id="1252" r:id="rId38"/>
    <p:sldId id="1253" r:id="rId39"/>
    <p:sldId id="1254" r:id="rId40"/>
    <p:sldId id="1255" r:id="rId41"/>
    <p:sldId id="1267" r:id="rId42"/>
    <p:sldId id="1268" r:id="rId43"/>
    <p:sldId id="1269" r:id="rId44"/>
    <p:sldId id="1274" r:id="rId45"/>
    <p:sldId id="1280" r:id="rId46"/>
    <p:sldId id="1281" r:id="rId47"/>
    <p:sldId id="1282" r:id="rId48"/>
    <p:sldId id="1284" r:id="rId49"/>
    <p:sldId id="1285" r:id="rId50"/>
    <p:sldId id="1286" r:id="rId51"/>
    <p:sldId id="1287" r:id="rId52"/>
    <p:sldId id="1276" r:id="rId53"/>
    <p:sldId id="1288" r:id="rId54"/>
    <p:sldId id="1289" r:id="rId55"/>
    <p:sldId id="1290" r:id="rId56"/>
    <p:sldId id="1291" r:id="rId57"/>
    <p:sldId id="1292" r:id="rId58"/>
    <p:sldId id="1293" r:id="rId59"/>
    <p:sldId id="1294" r:id="rId60"/>
    <p:sldId id="1295" r:id="rId61"/>
    <p:sldId id="1296" r:id="rId62"/>
    <p:sldId id="1302" r:id="rId63"/>
    <p:sldId id="1298" r:id="rId64"/>
    <p:sldId id="1299" r:id="rId65"/>
    <p:sldId id="1301" r:id="rId66"/>
    <p:sldId id="1297" r:id="rId67"/>
    <p:sldId id="1277" r:id="rId68"/>
    <p:sldId id="1303" r:id="rId69"/>
    <p:sldId id="1304" r:id="rId70"/>
    <p:sldId id="1305" r:id="rId71"/>
    <p:sldId id="1306" r:id="rId72"/>
    <p:sldId id="1307" r:id="rId73"/>
    <p:sldId id="1310" r:id="rId74"/>
    <p:sldId id="1309" r:id="rId75"/>
    <p:sldId id="1308" r:id="rId76"/>
    <p:sldId id="1311" r:id="rId77"/>
    <p:sldId id="1312" r:id="rId78"/>
    <p:sldId id="1313" r:id="rId79"/>
    <p:sldId id="1314" r:id="rId80"/>
    <p:sldId id="1315" r:id="rId81"/>
    <p:sldId id="1316" r:id="rId82"/>
    <p:sldId id="1317" r:id="rId83"/>
    <p:sldId id="1318" r:id="rId84"/>
    <p:sldId id="1320" r:id="rId85"/>
    <p:sldId id="1321" r:id="rId86"/>
    <p:sldId id="1323" r:id="rId87"/>
    <p:sldId id="1324" r:id="rId88"/>
    <p:sldId id="1325" r:id="rId89"/>
    <p:sldId id="1326" r:id="rId90"/>
    <p:sldId id="1278" r:id="rId91"/>
    <p:sldId id="1327" r:id="rId92"/>
    <p:sldId id="1328" r:id="rId93"/>
    <p:sldId id="1337" r:id="rId94"/>
    <p:sldId id="1336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96" userDrawn="1">
          <p15:clr>
            <a:srgbClr val="A4A3A4"/>
          </p15:clr>
        </p15:guide>
        <p15:guide id="3" orient="horz" pos="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8"/>
    <a:srgbClr val="9CE0FA"/>
    <a:srgbClr val="8DDFB0"/>
    <a:srgbClr val="FFFE6D"/>
    <a:srgbClr val="F6F323"/>
    <a:srgbClr val="010F90"/>
    <a:srgbClr val="B5E7FF"/>
    <a:srgbClr val="A2C1FF"/>
    <a:srgbClr val="8FAADC"/>
    <a:srgbClr val="E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 autoAdjust="0"/>
    <p:restoredTop sz="93357" autoAdjust="0"/>
  </p:normalViewPr>
  <p:slideViewPr>
    <p:cSldViewPr snapToGrid="0" snapToObjects="1">
      <p:cViewPr varScale="1">
        <p:scale>
          <a:sx n="69" d="100"/>
          <a:sy n="69" d="100"/>
        </p:scale>
        <p:origin x="486" y="78"/>
      </p:cViewPr>
      <p:guideLst>
        <p:guide pos="696"/>
        <p:guide orient="horz" pos="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</a:p>
          <a:p>
            <a:endParaRPr lang="en-US" dirty="0"/>
          </a:p>
          <a:p>
            <a:r>
              <a:rPr lang="en-US" dirty="0"/>
              <a:t>8.0  (May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updated to 8</a:t>
            </a:r>
            <a:r>
              <a:rPr lang="en-US" baseline="30000" dirty="0"/>
              <a:t>th</a:t>
            </a:r>
            <a:r>
              <a:rPr lang="en-US" dirty="0"/>
              <a:t> edition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LOTS more animation throughout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lighter header font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Re-do of network management slides; redo </a:t>
            </a:r>
            <a:r>
              <a:rPr lang="en-US"/>
              <a:t>of Bellman-Ford </a:t>
            </a:r>
            <a:r>
              <a:rPr lang="en-US" dirty="0"/>
              <a:t>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7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84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868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2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615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8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89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32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2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7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299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0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99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05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91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23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23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05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87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43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03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73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84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29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2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853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61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251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327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7138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31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544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849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56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58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246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48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929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35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186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58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42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6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6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1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0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7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8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8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4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6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5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99C77C5-A377-3E44-9802-7A06ED6A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r>
              <a:rPr lang="en-US" altLang="en-US" sz="2800" dirty="0">
                <a:solidFill>
                  <a:srgbClr val="008000"/>
                </a:solidFill>
                <a:latin typeface="+mn-lt"/>
              </a:rPr>
              <a:t/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4" y="561975"/>
            <a:ext cx="5127523" cy="19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5</a:t>
            </a:r>
            <a:r>
              <a:rPr lang="en-US" altLang="en-US" sz="6000" b="1" dirty="0">
                <a:solidFill>
                  <a:srgbClr val="000099"/>
                </a:solidFill>
                <a:latin typeface="+mj-lt"/>
              </a:rPr>
              <a:t/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Network Layer: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Control Plane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xmlns="" id="{8A719B73-7005-5F48-AB23-FCC253DE1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014" y="2647662"/>
            <a:ext cx="5378450" cy="16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A note on the use of these PowerPoint slides:</a:t>
            </a:r>
          </a:p>
          <a:p>
            <a:r>
              <a:rPr lang="en-US" altLang="en-US" sz="1400" dirty="0">
                <a:latin typeface="+mn-lt"/>
              </a:rPr>
              <a:t>We’</a:t>
            </a:r>
            <a:r>
              <a:rPr lang="en-US" altLang="ja-JP" sz="1400" dirty="0">
                <a:latin typeface="+mn-lt"/>
              </a:rPr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400" i="1" dirty="0">
                <a:latin typeface="+mn-lt"/>
              </a:rPr>
              <a:t>lot</a:t>
            </a:r>
            <a:r>
              <a:rPr lang="en-US" altLang="ja-JP" sz="1400" dirty="0">
                <a:latin typeface="+mn-lt"/>
              </a:rPr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altLang="en-US" sz="1400" dirty="0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xmlns="" id="{BD221538-7929-D34F-8387-EA57F966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035" y="3894603"/>
            <a:ext cx="5378450" cy="26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1400" dirty="0">
              <a:latin typeface="Gill Sans MT" panose="020B0502020104020203" pitchFamily="34" charset="77"/>
            </a:endParaRP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use these slides (e.g., in a class) that you mention their source (after all, we’</a:t>
            </a:r>
            <a:r>
              <a:rPr lang="en-US" altLang="ja-JP" sz="1400" dirty="0">
                <a:latin typeface="+mn-lt"/>
                <a:cs typeface="Calibri" panose="020F0502020204030204" pitchFamily="34" charset="0"/>
              </a:rPr>
              <a:t>d like people to use our book!)</a:t>
            </a: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For a revision history, see the slide note for this page. </a:t>
            </a: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Thanks and enjoy!  JFK/KWR</a:t>
            </a:r>
          </a:p>
          <a:p>
            <a:pPr>
              <a:lnSpc>
                <a:spcPct val="85000"/>
              </a:lnSpc>
            </a:pP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All material copyright 1996-2020</a:t>
            </a: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J.F Kurose and K.W. Ross, All Rights Reserved</a:t>
            </a:r>
            <a:endParaRPr lang="en-US" altLang="en-US" sz="1200" dirty="0">
              <a:latin typeface="+mn-lt"/>
            </a:endParaRPr>
          </a:p>
        </p:txBody>
      </p:sp>
      <p:pic>
        <p:nvPicPr>
          <p:cNvPr id="9" name="Picture 8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xmlns="" id="{F92E998D-891C-8C4D-A1FD-4079E069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8320548" cy="894622"/>
          </a:xfrm>
        </p:spPr>
        <p:txBody>
          <a:bodyPr/>
          <a:lstStyle/>
          <a:p>
            <a:r>
              <a:rPr lang="en-US" dirty="0"/>
              <a:t>Routing algorithm classification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xmlns="" id="{5DC8F37A-7230-5148-88D9-265AE5AD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E9732A1C-C52A-0B46-B26E-4DBD9B488928}"/>
              </a:ext>
            </a:extLst>
          </p:cNvPr>
          <p:cNvCxnSpPr/>
          <p:nvPr/>
        </p:nvCxnSpPr>
        <p:spPr>
          <a:xfrm>
            <a:off x="6091084" y="1312606"/>
            <a:ext cx="0" cy="5043948"/>
          </a:xfrm>
          <a:prstGeom prst="straightConnector1">
            <a:avLst/>
          </a:prstGeom>
          <a:ln w="25400">
            <a:solidFill>
              <a:srgbClr val="0000A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28A2EBE1-BFA0-B248-ACFC-90011EBC34CE}"/>
              </a:ext>
            </a:extLst>
          </p:cNvPr>
          <p:cNvCxnSpPr>
            <a:cxnSpLocks/>
          </p:cNvCxnSpPr>
          <p:nvPr/>
        </p:nvCxnSpPr>
        <p:spPr>
          <a:xfrm flipH="1">
            <a:off x="235974" y="3441290"/>
            <a:ext cx="11665974" cy="0"/>
          </a:xfrm>
          <a:prstGeom prst="straightConnector1">
            <a:avLst/>
          </a:prstGeom>
          <a:ln w="25400">
            <a:solidFill>
              <a:srgbClr val="0000A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06C293B-8D3D-2544-91D8-2533CD0AF99D}"/>
              </a:ext>
            </a:extLst>
          </p:cNvPr>
          <p:cNvSpPr txBox="1"/>
          <p:nvPr/>
        </p:nvSpPr>
        <p:spPr>
          <a:xfrm>
            <a:off x="4542504" y="6312310"/>
            <a:ext cx="358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global or decentralized information?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2D47406-80F8-9441-A2E0-BD72AA9E3AE7}"/>
              </a:ext>
            </a:extLst>
          </p:cNvPr>
          <p:cNvGrpSpPr/>
          <p:nvPr/>
        </p:nvGrpSpPr>
        <p:grpSpPr>
          <a:xfrm>
            <a:off x="3996813" y="1474838"/>
            <a:ext cx="4513007" cy="1209368"/>
            <a:chOff x="3996813" y="1474838"/>
            <a:chExt cx="4513007" cy="12093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34F40CFC-1B50-144E-A43A-6F638CE78029}"/>
                </a:ext>
              </a:extLst>
            </p:cNvPr>
            <p:cNvSpPr/>
            <p:nvPr/>
          </p:nvSpPr>
          <p:spPr>
            <a:xfrm>
              <a:off x="5987845" y="1519084"/>
              <a:ext cx="221226" cy="1165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3">
              <a:extLst>
                <a:ext uri="{FF2B5EF4-FFF2-40B4-BE49-F238E27FC236}">
                  <a16:creationId xmlns:a16="http://schemas.microsoft.com/office/drawing/2014/main" xmlns="" id="{396DD204-2A01-8E4D-BC4B-E0BD86B248A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996813" y="1474838"/>
              <a:ext cx="4513007" cy="1209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indent="0">
                <a:spcBef>
                  <a:spcPts val="400"/>
                </a:spcBef>
                <a:buNone/>
              </a:pPr>
              <a:r>
                <a:rPr lang="en-US" dirty="0">
                  <a:solidFill>
                    <a:srgbClr val="C00000"/>
                  </a:solidFill>
                </a:rPr>
                <a:t>global: </a:t>
              </a:r>
              <a:r>
                <a:rPr lang="en-US" sz="2400" dirty="0"/>
                <a:t>all routers have </a:t>
              </a:r>
              <a:r>
                <a:rPr lang="en-US" sz="2400" i="1" dirty="0"/>
                <a:t>complete</a:t>
              </a:r>
              <a:r>
                <a:rPr lang="en-US" sz="2400" dirty="0"/>
                <a:t> topology, link cost info</a:t>
              </a:r>
            </a:p>
            <a:p>
              <a:pPr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altLang="ja-JP" sz="2400" dirty="0">
                  <a:solidFill>
                    <a:srgbClr val="000099"/>
                  </a:solidFill>
                </a:rPr>
                <a:t>“link state” </a:t>
              </a:r>
              <a:r>
                <a:rPr lang="en-US" altLang="ja-JP" sz="2400" dirty="0"/>
                <a:t>algorithms</a:t>
              </a:r>
            </a:p>
            <a:p>
              <a:pPr>
                <a:buFont typeface="Wingdings" charset="0"/>
                <a:buNone/>
              </a:pPr>
              <a:endParaRPr lang="en-US" sz="2400" dirty="0">
                <a:solidFill>
                  <a:srgbClr val="000099"/>
                </a:solidFill>
                <a:latin typeface="Gill Sans MT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E6E0791-AA52-904B-8ABE-26FDED6C5706}"/>
              </a:ext>
            </a:extLst>
          </p:cNvPr>
          <p:cNvGrpSpPr/>
          <p:nvPr/>
        </p:nvGrpSpPr>
        <p:grpSpPr>
          <a:xfrm>
            <a:off x="3465869" y="4326195"/>
            <a:ext cx="6179575" cy="2458065"/>
            <a:chOff x="3465869" y="4326195"/>
            <a:chExt cx="6179575" cy="24580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F51E5A78-7BA0-F648-A6EF-E28CE96CE5C2}"/>
                </a:ext>
              </a:extLst>
            </p:cNvPr>
            <p:cNvSpPr/>
            <p:nvPr/>
          </p:nvSpPr>
          <p:spPr>
            <a:xfrm>
              <a:off x="6002594" y="4365523"/>
              <a:ext cx="147483" cy="1799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3">
              <a:extLst>
                <a:ext uri="{FF2B5EF4-FFF2-40B4-BE49-F238E27FC236}">
                  <a16:creationId xmlns:a16="http://schemas.microsoft.com/office/drawing/2014/main" xmlns="" id="{3400BCC6-9926-3649-91F6-F0B8B87FE1A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465869" y="4326195"/>
              <a:ext cx="6179575" cy="24580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indent="0">
                <a:spcBef>
                  <a:spcPts val="400"/>
                </a:spcBef>
                <a:buNone/>
              </a:pPr>
              <a:r>
                <a:rPr lang="en-US" dirty="0">
                  <a:solidFill>
                    <a:srgbClr val="C00000"/>
                  </a:solidFill>
                </a:rPr>
                <a:t>decentralized: </a:t>
              </a:r>
              <a:r>
                <a:rPr lang="en-US" sz="2400" dirty="0"/>
                <a:t>iterative process of computation, exchange of info with neighbors</a:t>
              </a:r>
            </a:p>
            <a:p>
              <a:pPr marL="407988" indent="-233363">
                <a:spcBef>
                  <a:spcPts val="4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</a:pPr>
              <a:r>
                <a:rPr lang="en-US" sz="2400" dirty="0"/>
                <a:t>routers initially only know link costs to attached neighbors</a:t>
              </a:r>
            </a:p>
            <a:p>
              <a:pPr marL="407988" indent="-233363">
                <a:spcBef>
                  <a:spcPts val="4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</a:pPr>
              <a:r>
                <a:rPr lang="en-US" altLang="ja-JP" sz="2400" dirty="0">
                  <a:solidFill>
                    <a:srgbClr val="000099"/>
                  </a:solidFill>
                </a:rPr>
                <a:t>“distance vector” </a:t>
              </a:r>
              <a:r>
                <a:rPr lang="en-US" altLang="ja-JP" sz="2400" dirty="0"/>
                <a:t>algorithms</a:t>
              </a:r>
              <a:endParaRPr lang="en-US" sz="2400" dirty="0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9CA84E65-C3D2-EE42-B4E7-C5FF4CE4FA7B}"/>
              </a:ext>
            </a:extLst>
          </p:cNvPr>
          <p:cNvSpPr txBox="1"/>
          <p:nvPr/>
        </p:nvSpPr>
        <p:spPr>
          <a:xfrm>
            <a:off x="250724" y="2823539"/>
            <a:ext cx="1253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</a:t>
            </a:r>
            <a:r>
              <a:rPr lang="en-US" i="1"/>
              <a:t>fast do </a:t>
            </a:r>
            <a:r>
              <a:rPr lang="en-US" i="1" dirty="0"/>
              <a:t>routes change?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4D26FE6B-7647-B846-9799-98FEB9D0A654}"/>
              </a:ext>
            </a:extLst>
          </p:cNvPr>
          <p:cNvSpPr/>
          <p:nvPr/>
        </p:nvSpPr>
        <p:spPr>
          <a:xfrm>
            <a:off x="10171471" y="1184788"/>
            <a:ext cx="176981" cy="103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4812886-28EC-D241-90C7-5E720368CE84}"/>
              </a:ext>
            </a:extLst>
          </p:cNvPr>
          <p:cNvGrpSpPr/>
          <p:nvPr/>
        </p:nvGrpSpPr>
        <p:grpSpPr>
          <a:xfrm>
            <a:off x="8740391" y="2620951"/>
            <a:ext cx="3451609" cy="2373608"/>
            <a:chOff x="8740391" y="2620951"/>
            <a:chExt cx="3451609" cy="237360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9F87E6BF-15DE-A246-9A08-7C8063E9BE3B}"/>
                </a:ext>
              </a:extLst>
            </p:cNvPr>
            <p:cNvSpPr/>
            <p:nvPr/>
          </p:nvSpPr>
          <p:spPr>
            <a:xfrm>
              <a:off x="8922775" y="3314699"/>
              <a:ext cx="2580968" cy="210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4">
              <a:extLst>
                <a:ext uri="{FF2B5EF4-FFF2-40B4-BE49-F238E27FC236}">
                  <a16:creationId xmlns:a16="http://schemas.microsoft.com/office/drawing/2014/main" xmlns="" id="{A5264CD0-EF94-D444-B0AF-8FAAE7055B9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740391" y="2620951"/>
              <a:ext cx="3451609" cy="2373608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" indent="-57150">
                <a:buFont typeface="Wingdings" charset="0"/>
                <a:buNone/>
                <a:defRPr/>
              </a:pPr>
              <a:r>
                <a:rPr lang="en-US" dirty="0">
                  <a:solidFill>
                    <a:srgbClr val="CC0000"/>
                  </a:solidFill>
                </a:rPr>
                <a:t>dynamic</a:t>
              </a:r>
              <a:r>
                <a:rPr lang="en-US" sz="2400" i="1" dirty="0">
                  <a:solidFill>
                    <a:srgbClr val="CC0000"/>
                  </a:solidFill>
                </a:rPr>
                <a:t>: </a:t>
              </a:r>
              <a:r>
                <a:rPr lang="en-US" sz="2400" dirty="0"/>
                <a:t>routes change more quickly</a:t>
              </a:r>
            </a:p>
            <a:p>
              <a:pPr marL="349250" lvl="1" indent="-233363">
                <a:spcBef>
                  <a:spcPts val="400"/>
                </a:spcBef>
                <a:defRPr/>
              </a:pPr>
              <a:r>
                <a:rPr lang="en-US" dirty="0"/>
                <a:t>periodic updates or in response to link cost changes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73C4129E-0B83-3343-863D-606A39998A89}"/>
              </a:ext>
            </a:extLst>
          </p:cNvPr>
          <p:cNvGrpSpPr/>
          <p:nvPr/>
        </p:nvGrpSpPr>
        <p:grpSpPr>
          <a:xfrm>
            <a:off x="1313787" y="3013586"/>
            <a:ext cx="3022237" cy="1209367"/>
            <a:chOff x="1313787" y="3013586"/>
            <a:chExt cx="3022237" cy="120936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D0862584-87FB-1B45-8C6F-1E2A810A4276}"/>
                </a:ext>
              </a:extLst>
            </p:cNvPr>
            <p:cNvSpPr/>
            <p:nvPr/>
          </p:nvSpPr>
          <p:spPr>
            <a:xfrm>
              <a:off x="1465006" y="3314699"/>
              <a:ext cx="2531807" cy="224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3">
              <a:extLst>
                <a:ext uri="{FF2B5EF4-FFF2-40B4-BE49-F238E27FC236}">
                  <a16:creationId xmlns:a16="http://schemas.microsoft.com/office/drawing/2014/main" xmlns="" id="{28CA3E4A-EC8F-1F42-89F5-9571CBDD810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13787" y="3013586"/>
              <a:ext cx="3022237" cy="1209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indent="0">
                <a:spcBef>
                  <a:spcPts val="400"/>
                </a:spcBef>
                <a:buNone/>
              </a:pPr>
              <a:r>
                <a:rPr lang="en-US" dirty="0">
                  <a:solidFill>
                    <a:srgbClr val="C00000"/>
                  </a:solidFill>
                </a:rPr>
                <a:t>static: </a:t>
              </a:r>
              <a:r>
                <a:rPr lang="en-US" sz="2400" dirty="0"/>
                <a:t>routes change slowly over time</a:t>
              </a:r>
              <a:endParaRPr lang="en-US" sz="2400" dirty="0">
                <a:solidFill>
                  <a:srgbClr val="000099"/>
                </a:solidFill>
                <a:latin typeface="Gill Sans MT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509865B-1C67-3041-AB1E-A62EE542E28D}"/>
              </a:ext>
            </a:extLst>
          </p:cNvPr>
          <p:cNvSpPr/>
          <p:nvPr/>
        </p:nvSpPr>
        <p:spPr>
          <a:xfrm>
            <a:off x="4365523" y="2064775"/>
            <a:ext cx="1622322" cy="7374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66F27EF8-DDA8-E744-B654-79FCE215090E}"/>
              </a:ext>
            </a:extLst>
          </p:cNvPr>
          <p:cNvSpPr/>
          <p:nvPr/>
        </p:nvSpPr>
        <p:spPr>
          <a:xfrm>
            <a:off x="3883742" y="5624052"/>
            <a:ext cx="2281083" cy="7374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4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02" grpId="0" animBg="1"/>
      <p:bldP spid="10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indent="-293688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indent="-409575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xmlns="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0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9839632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link-state routing algorithm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xmlns="" id="{5DC8F37A-7230-5148-88D9-265AE5AD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xmlns="" id="{AE9CCC8F-9B64-9843-9FF6-322BE507C6B3}"/>
              </a:ext>
            </a:extLst>
          </p:cNvPr>
          <p:cNvSpPr txBox="1">
            <a:spLocks noChangeArrowheads="1"/>
          </p:cNvSpPr>
          <p:nvPr/>
        </p:nvSpPr>
        <p:spPr>
          <a:xfrm>
            <a:off x="750989" y="1541236"/>
            <a:ext cx="5708805" cy="4903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A8"/>
                </a:solidFill>
              </a:rPr>
              <a:t>centralized: </a:t>
            </a:r>
            <a:r>
              <a:rPr lang="en-US" dirty="0"/>
              <a:t>network topology, link costs known to </a:t>
            </a:r>
            <a:r>
              <a:rPr lang="en-US" i="1" dirty="0"/>
              <a:t>all</a:t>
            </a:r>
            <a:r>
              <a:rPr lang="en-US" dirty="0"/>
              <a:t> nodes</a:t>
            </a:r>
          </a:p>
          <a:p>
            <a:pPr lvl="1"/>
            <a:r>
              <a:rPr lang="en-US" dirty="0"/>
              <a:t>accomplished via “</a:t>
            </a:r>
            <a:r>
              <a:rPr lang="en-US" altLang="ja-JP" dirty="0"/>
              <a:t>link state broadcast” </a:t>
            </a:r>
          </a:p>
          <a:p>
            <a:pPr lvl="1"/>
            <a:r>
              <a:rPr lang="en-US" dirty="0"/>
              <a:t>all nodes have same info</a:t>
            </a:r>
          </a:p>
          <a:p>
            <a:r>
              <a:rPr lang="en-US" dirty="0"/>
              <a:t>computes least cost paths from one node (“</a:t>
            </a:r>
            <a:r>
              <a:rPr lang="en-US" altLang="ja-JP" dirty="0"/>
              <a:t>source”) to all other nodes</a:t>
            </a:r>
          </a:p>
          <a:p>
            <a:pPr lvl="1"/>
            <a:r>
              <a:rPr lang="en-US" dirty="0"/>
              <a:t>gives </a:t>
            </a:r>
            <a:r>
              <a:rPr lang="en-US" i="1" dirty="0">
                <a:solidFill>
                  <a:srgbClr val="000099"/>
                </a:solidFill>
              </a:rPr>
              <a:t>forwarding table</a:t>
            </a:r>
            <a:r>
              <a:rPr lang="en-US" dirty="0"/>
              <a:t> for that node</a:t>
            </a:r>
          </a:p>
          <a:p>
            <a:r>
              <a:rPr lang="en-US" dirty="0">
                <a:solidFill>
                  <a:srgbClr val="0000A8"/>
                </a:solidFill>
              </a:rPr>
              <a:t>iterative: </a:t>
            </a:r>
            <a:r>
              <a:rPr lang="en-US" dirty="0"/>
              <a:t>after </a:t>
            </a:r>
            <a:r>
              <a:rPr lang="en-US" i="1" dirty="0"/>
              <a:t>k</a:t>
            </a:r>
            <a:r>
              <a:rPr lang="en-US" dirty="0"/>
              <a:t> iterations, know least cost path to </a:t>
            </a:r>
            <a:r>
              <a:rPr lang="en-US" i="1" dirty="0"/>
              <a:t>k </a:t>
            </a:r>
            <a:r>
              <a:rPr lang="en-US" dirty="0"/>
              <a:t>destinations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7E67AF1-7D2F-A84A-A994-30B5519FB522}"/>
              </a:ext>
            </a:extLst>
          </p:cNvPr>
          <p:cNvGrpSpPr/>
          <p:nvPr/>
        </p:nvGrpSpPr>
        <p:grpSpPr>
          <a:xfrm>
            <a:off x="7315200" y="1524000"/>
            <a:ext cx="4441371" cy="4882184"/>
            <a:chOff x="7315200" y="1524000"/>
            <a:chExt cx="4441371" cy="488218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xmlns="" id="{D11D1E9D-A4E0-2D4D-8EB8-EB3C738C058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387774" y="2168014"/>
              <a:ext cx="4310742" cy="4238170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3225" indent="-273050">
                <a:lnSpc>
                  <a:spcPct val="85000"/>
                </a:lnSpc>
                <a:spcBef>
                  <a:spcPts val="600"/>
                </a:spcBef>
              </a:pPr>
              <a:r>
                <a:rPr lang="en-US" i="1" dirty="0">
                  <a:solidFill>
                    <a:srgbClr val="000099"/>
                  </a:solidFill>
                </a:rPr>
                <a:t>c</a:t>
              </a:r>
              <a:r>
                <a:rPr lang="en-US" i="1" baseline="-25000" dirty="0">
                  <a:solidFill>
                    <a:srgbClr val="000099"/>
                  </a:solidFill>
                </a:rPr>
                <a:t>x,y</a:t>
              </a:r>
              <a:r>
                <a:rPr lang="en-US" i="1" dirty="0">
                  <a:solidFill>
                    <a:srgbClr val="000099"/>
                  </a:solidFill>
                </a:rPr>
                <a:t>:</a:t>
              </a:r>
              <a:r>
                <a:rPr lang="en-US" sz="2400" i="1" dirty="0"/>
                <a:t> </a:t>
              </a:r>
              <a:r>
                <a:rPr lang="en-US" sz="2400" u="sng" dirty="0"/>
                <a:t>direct</a:t>
              </a:r>
              <a:r>
                <a:rPr lang="en-US" sz="2400" dirty="0"/>
                <a:t> link cost from node </a:t>
              </a:r>
              <a:r>
                <a:rPr lang="en-US" sz="2400" i="1" dirty="0"/>
                <a:t>x</a:t>
              </a:r>
              <a:r>
                <a:rPr lang="en-US" sz="2400" dirty="0"/>
                <a:t> to </a:t>
              </a:r>
              <a:r>
                <a:rPr lang="en-US" sz="2400" i="1" dirty="0"/>
                <a:t>y</a:t>
              </a:r>
              <a:r>
                <a:rPr lang="en-US" sz="2400" dirty="0"/>
                <a:t>;  = ∞ if not direct neighbors</a:t>
              </a:r>
            </a:p>
            <a:p>
              <a:pPr marL="403225" indent="-273050">
                <a:lnSpc>
                  <a:spcPct val="85000"/>
                </a:lnSpc>
                <a:spcBef>
                  <a:spcPts val="600"/>
                </a:spcBef>
              </a:pPr>
              <a:r>
                <a:rPr lang="en-US" i="1" dirty="0">
                  <a:solidFill>
                    <a:srgbClr val="000099"/>
                  </a:solidFill>
                </a:rPr>
                <a:t>D(v):</a:t>
              </a:r>
              <a:r>
                <a:rPr lang="en-US" sz="2400" i="1" dirty="0"/>
                <a:t> current</a:t>
              </a:r>
              <a:r>
                <a:rPr lang="en-US" sz="2400" dirty="0"/>
                <a:t> estimate of cost of least-cost-path from source to destination </a:t>
              </a:r>
              <a:r>
                <a:rPr lang="en-US" sz="2400" i="1" dirty="0"/>
                <a:t>v</a:t>
              </a:r>
            </a:p>
            <a:p>
              <a:pPr marL="403225" indent="-273050">
                <a:lnSpc>
                  <a:spcPct val="85000"/>
                </a:lnSpc>
                <a:spcBef>
                  <a:spcPts val="600"/>
                </a:spcBef>
              </a:pPr>
              <a:r>
                <a:rPr lang="en-US" i="1" dirty="0">
                  <a:solidFill>
                    <a:srgbClr val="000099"/>
                  </a:solidFill>
                </a:rPr>
                <a:t>p(v):</a:t>
              </a:r>
              <a:r>
                <a:rPr lang="en-US" sz="2400" i="1" dirty="0"/>
                <a:t> </a:t>
              </a:r>
              <a:r>
                <a:rPr lang="en-US" sz="2400" dirty="0"/>
                <a:t>predecessor node along path from source to </a:t>
              </a:r>
              <a:r>
                <a:rPr lang="en-US" sz="2400" i="1" dirty="0"/>
                <a:t>v</a:t>
              </a:r>
            </a:p>
            <a:p>
              <a:pPr marL="403225" indent="-273050">
                <a:lnSpc>
                  <a:spcPct val="85000"/>
                </a:lnSpc>
                <a:spcBef>
                  <a:spcPts val="600"/>
                </a:spcBef>
              </a:pPr>
              <a:r>
                <a:rPr lang="en-US" i="1" dirty="0">
                  <a:solidFill>
                    <a:srgbClr val="000099"/>
                  </a:solidFill>
                </a:rPr>
                <a:t>N</a:t>
              </a:r>
              <a:r>
                <a:rPr lang="en-US" i="1" dirty="0">
                  <a:solidFill>
                    <a:srgbClr val="000099"/>
                  </a:solidFill>
                  <a:cs typeface="Arial" charset="0"/>
                </a:rPr>
                <a:t>'</a:t>
              </a:r>
              <a:r>
                <a:rPr lang="en-US" i="1" dirty="0">
                  <a:solidFill>
                    <a:srgbClr val="000099"/>
                  </a:solidFill>
                </a:rPr>
                <a:t>:</a:t>
              </a:r>
              <a:r>
                <a:rPr lang="en-US" sz="2400" i="1" dirty="0"/>
                <a:t> </a:t>
              </a:r>
              <a:r>
                <a:rPr lang="en-US" sz="2400" dirty="0"/>
                <a:t>set of nodes whose least-cost-path </a:t>
              </a:r>
              <a:r>
                <a:rPr lang="en-US" sz="2400" i="1" dirty="0"/>
                <a:t>definitively</a:t>
              </a:r>
              <a:r>
                <a:rPr lang="en-US" sz="2400" dirty="0"/>
                <a:t> known</a:t>
              </a:r>
            </a:p>
            <a:p>
              <a:pPr>
                <a:lnSpc>
                  <a:spcPct val="75000"/>
                </a:lnSpc>
              </a:pPr>
              <a:endParaRPr lang="en-US" dirty="0">
                <a:latin typeface="Gill Sans MT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575BF574-1695-D54B-8932-9F284CCA9BE5}"/>
                </a:ext>
              </a:extLst>
            </p:cNvPr>
            <p:cNvSpPr/>
            <p:nvPr/>
          </p:nvSpPr>
          <p:spPr>
            <a:xfrm>
              <a:off x="7315200" y="1828800"/>
              <a:ext cx="4441371" cy="43397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C2AE01A3-6135-9744-BC6A-3A4D19D0FA06}"/>
                </a:ext>
              </a:extLst>
            </p:cNvPr>
            <p:cNvSpPr txBox="1"/>
            <p:nvPr/>
          </p:nvSpPr>
          <p:spPr>
            <a:xfrm>
              <a:off x="7823199" y="1524000"/>
              <a:ext cx="160896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9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D1BF78F-2764-A548-ABF1-4B1E42A705DA}"/>
              </a:ext>
            </a:extLst>
          </p:cNvPr>
          <p:cNvGrpSpPr/>
          <p:nvPr/>
        </p:nvGrpSpPr>
        <p:grpSpPr>
          <a:xfrm>
            <a:off x="1088571" y="3643090"/>
            <a:ext cx="1669144" cy="2786743"/>
            <a:chOff x="391885" y="3599543"/>
            <a:chExt cx="1669144" cy="27867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2D7BEC2C-0D8F-4B40-94FB-EBBC0F3C072B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65DE2F2-C2A0-5A4A-BDC1-ACDB6130E0FD}"/>
                </a:ext>
              </a:extLst>
            </p:cNvPr>
            <p:cNvSpPr/>
            <p:nvPr/>
          </p:nvSpPr>
          <p:spPr>
            <a:xfrm>
              <a:off x="1161143" y="3715658"/>
              <a:ext cx="899886" cy="2583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599703E9-6EB8-4942-9B41-791473B66075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9839632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link-state routing algorithm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xmlns="" id="{5DC8F37A-7230-5148-88D9-265AE5AD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xmlns="" id="{E360F75D-37CB-A045-9AC4-50629DAD8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412" y="1225689"/>
            <a:ext cx="9799235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>
                <a:latin typeface="+mn-lt"/>
              </a:rPr>
              <a:t>1  </a:t>
            </a:r>
            <a:r>
              <a:rPr lang="en-US" i="1" dirty="0">
                <a:solidFill>
                  <a:srgbClr val="0000A8"/>
                </a:solidFill>
                <a:latin typeface="+mn-lt"/>
              </a:rPr>
              <a:t>Initialization:</a:t>
            </a:r>
            <a:r>
              <a:rPr lang="en-US" dirty="0">
                <a:solidFill>
                  <a:srgbClr val="0000A8"/>
                </a:solidFill>
                <a:latin typeface="+mn-l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2   </a:t>
            </a:r>
            <a:r>
              <a:rPr lang="en-US" i="1" dirty="0">
                <a:latin typeface="+mn-lt"/>
              </a:rPr>
              <a:t> N</a:t>
            </a:r>
            <a:r>
              <a:rPr lang="en-US" i="1" dirty="0">
                <a:latin typeface="+mn-lt"/>
                <a:cs typeface="Arial" charset="0"/>
              </a:rPr>
              <a:t>'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= {</a:t>
            </a:r>
            <a:r>
              <a:rPr lang="en-US" i="1" dirty="0">
                <a:latin typeface="+mn-lt"/>
              </a:rPr>
              <a:t>u</a:t>
            </a:r>
            <a:r>
              <a:rPr lang="en-US" dirty="0">
                <a:latin typeface="+mn-lt"/>
              </a:rPr>
              <a:t>}                             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/* compute </a:t>
            </a:r>
            <a:r>
              <a:rPr lang="en-US" sz="1600" dirty="0"/>
              <a:t>least cost path from u </a:t>
            </a:r>
            <a:r>
              <a:rPr lang="en-US" altLang="ja-JP" sz="1600" dirty="0"/>
              <a:t>to all other nodes */</a:t>
            </a: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3    for all nodes </a:t>
            </a:r>
            <a:r>
              <a:rPr lang="en-US" i="1" dirty="0">
                <a:latin typeface="+mn-lt"/>
              </a:rPr>
              <a:t>v</a:t>
            </a:r>
            <a:r>
              <a:rPr lang="en-US" dirty="0">
                <a:latin typeface="+mn-l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4      if </a:t>
            </a:r>
            <a:r>
              <a:rPr lang="en-US" i="1" dirty="0">
                <a:latin typeface="+mn-lt"/>
              </a:rPr>
              <a:t>v</a:t>
            </a:r>
            <a:r>
              <a:rPr lang="en-US" dirty="0">
                <a:latin typeface="+mn-lt"/>
              </a:rPr>
              <a:t> adjacent to </a:t>
            </a:r>
            <a:r>
              <a:rPr lang="en-US" i="1" dirty="0">
                <a:latin typeface="+mn-lt"/>
              </a:rPr>
              <a:t>u</a:t>
            </a:r>
            <a:r>
              <a:rPr lang="en-US" dirty="0">
                <a:latin typeface="+mn-lt"/>
              </a:rPr>
              <a:t>            </a:t>
            </a:r>
            <a:r>
              <a:rPr lang="en-US" sz="1800" dirty="0">
                <a:latin typeface="+mn-lt"/>
              </a:rPr>
              <a:t>/* </a:t>
            </a:r>
            <a:r>
              <a:rPr lang="en-US" sz="1800" i="1" dirty="0">
                <a:latin typeface="+mn-lt"/>
              </a:rPr>
              <a:t>u </a:t>
            </a:r>
            <a:r>
              <a:rPr lang="en-US" sz="1800" dirty="0">
                <a:latin typeface="+mn-lt"/>
              </a:rPr>
              <a:t>initially</a:t>
            </a:r>
            <a:r>
              <a:rPr lang="en-US" sz="1800" i="1" dirty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knows direct-path-cost only to  direct neighbors    */</a:t>
            </a: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5          then </a:t>
            </a:r>
            <a:r>
              <a:rPr lang="en-US" i="1" dirty="0">
                <a:latin typeface="+mn-lt"/>
              </a:rPr>
              <a:t>D(v) = c</a:t>
            </a:r>
            <a:r>
              <a:rPr lang="en-US" i="1" baseline="-25000" dirty="0">
                <a:latin typeface="+mn-lt"/>
              </a:rPr>
              <a:t>u,v      </a:t>
            </a:r>
            <a:r>
              <a:rPr lang="en-US" sz="1800" baseline="-25000" dirty="0">
                <a:latin typeface="+mn-lt"/>
              </a:rPr>
              <a:t>             </a:t>
            </a:r>
            <a:r>
              <a:rPr lang="en-US" sz="1800" dirty="0">
                <a:latin typeface="+mn-lt"/>
              </a:rPr>
              <a:t>/* but may not be </a:t>
            </a:r>
            <a:r>
              <a:rPr lang="en-US" sz="1800" i="1" dirty="0">
                <a:latin typeface="+mn-lt"/>
              </a:rPr>
              <a:t>minimum</a:t>
            </a:r>
            <a:r>
              <a:rPr lang="en-US" sz="1800" dirty="0">
                <a:latin typeface="+mn-lt"/>
              </a:rPr>
              <a:t> cost!                                                    */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6      else </a:t>
            </a:r>
            <a:r>
              <a:rPr lang="en-US" i="1" dirty="0">
                <a:latin typeface="+mn-lt"/>
              </a:rPr>
              <a:t>D(v) </a:t>
            </a:r>
            <a:r>
              <a:rPr lang="en-US" dirty="0">
                <a:latin typeface="+mn-lt"/>
              </a:rPr>
              <a:t>= </a:t>
            </a:r>
            <a:r>
              <a:rPr lang="en-US" dirty="0">
                <a:latin typeface="+mn-lt"/>
                <a:cs typeface="Arial" charset="0"/>
              </a:rPr>
              <a:t>∞</a:t>
            </a:r>
            <a:r>
              <a:rPr lang="en-US" dirty="0">
                <a:latin typeface="+mn-l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7 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xmlns="" id="{E6A5B365-6E84-8F48-A98B-CE54B3717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184" y="3194942"/>
            <a:ext cx="307507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dirty="0">
              <a:latin typeface="+mn-lt"/>
            </a:endParaRPr>
          </a:p>
          <a:p>
            <a:r>
              <a:rPr lang="en-US" dirty="0">
                <a:solidFill>
                  <a:srgbClr val="0000A8"/>
                </a:solidFill>
                <a:latin typeface="+mn-lt"/>
              </a:rPr>
              <a:t>8   </a:t>
            </a:r>
            <a:r>
              <a:rPr lang="en-US" i="1" dirty="0">
                <a:solidFill>
                  <a:srgbClr val="0000A8"/>
                </a:solidFill>
                <a:latin typeface="+mn-lt"/>
              </a:rPr>
              <a:t>Loop </a:t>
            </a:r>
            <a:endParaRPr lang="en-US" dirty="0">
              <a:solidFill>
                <a:srgbClr val="0000A8"/>
              </a:solidFill>
              <a:latin typeface="+mn-lt"/>
            </a:endParaRPr>
          </a:p>
          <a:p>
            <a:r>
              <a:rPr lang="en-US" dirty="0">
                <a:latin typeface="+mn-lt"/>
              </a:rPr>
              <a:t>9     </a:t>
            </a:r>
          </a:p>
          <a:p>
            <a:r>
              <a:rPr lang="en-US" dirty="0">
                <a:latin typeface="+mn-lt"/>
              </a:rPr>
              <a:t>10    </a:t>
            </a:r>
          </a:p>
          <a:p>
            <a:r>
              <a:rPr lang="en-US" dirty="0">
                <a:latin typeface="+mn-lt"/>
              </a:rPr>
              <a:t>11</a:t>
            </a:r>
          </a:p>
          <a:p>
            <a:r>
              <a:rPr lang="en-US" dirty="0">
                <a:latin typeface="+mn-lt"/>
              </a:rPr>
              <a:t>12</a:t>
            </a:r>
            <a:endParaRPr lang="en-US" b="1" dirty="0">
              <a:solidFill>
                <a:srgbClr val="CC0000"/>
              </a:solidFill>
              <a:latin typeface="+mn-lt"/>
            </a:endParaRPr>
          </a:p>
          <a:p>
            <a:r>
              <a:rPr lang="en-US" dirty="0">
                <a:latin typeface="+mn-lt"/>
              </a:rPr>
              <a:t>13</a:t>
            </a:r>
          </a:p>
          <a:p>
            <a:r>
              <a:rPr lang="en-US" dirty="0">
                <a:latin typeface="+mn-lt"/>
              </a:rPr>
              <a:t>14</a:t>
            </a:r>
          </a:p>
          <a:p>
            <a:r>
              <a:rPr lang="en-US" b="1" dirty="0">
                <a:solidFill>
                  <a:srgbClr val="0000A8"/>
                </a:solidFill>
                <a:latin typeface="+mn-lt"/>
              </a:rPr>
              <a:t>15  </a:t>
            </a:r>
            <a:r>
              <a:rPr lang="en-US" i="1" dirty="0">
                <a:solidFill>
                  <a:srgbClr val="0000A8"/>
                </a:solidFill>
                <a:latin typeface="+mn-lt"/>
              </a:rPr>
              <a:t>until all nodes in N</a:t>
            </a:r>
            <a:r>
              <a:rPr lang="en-US" i="1" dirty="0">
                <a:solidFill>
                  <a:srgbClr val="0000A8"/>
                </a:solidFill>
                <a:latin typeface="+mn-lt"/>
                <a:cs typeface="Arial" charset="0"/>
              </a:rPr>
              <a:t>'</a:t>
            </a:r>
            <a:r>
              <a:rPr lang="en-US" dirty="0">
                <a:solidFill>
                  <a:srgbClr val="0000A8"/>
                </a:solidFill>
                <a:latin typeface="+mn-lt"/>
              </a:rPr>
              <a:t> 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C3FDD5E0-11CC-FC44-8118-718358E54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012" y="3546934"/>
            <a:ext cx="7463582" cy="265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find </a:t>
            </a:r>
            <a:r>
              <a:rPr lang="en-US" i="1" dirty="0">
                <a:latin typeface="+mn-lt"/>
              </a:rPr>
              <a:t>w</a:t>
            </a:r>
            <a:r>
              <a:rPr lang="en-US" dirty="0">
                <a:latin typeface="+mn-lt"/>
              </a:rPr>
              <a:t> not in </a:t>
            </a:r>
            <a:r>
              <a:rPr lang="en-US" i="1" dirty="0">
                <a:latin typeface="+mn-lt"/>
              </a:rPr>
              <a:t>N</a:t>
            </a:r>
            <a:r>
              <a:rPr lang="en-US" i="1" dirty="0">
                <a:latin typeface="+mn-lt"/>
                <a:cs typeface="Arial" charset="0"/>
              </a:rPr>
              <a:t>'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such that </a:t>
            </a:r>
            <a:r>
              <a:rPr lang="en-US" i="1" dirty="0">
                <a:latin typeface="+mn-lt"/>
              </a:rPr>
              <a:t>D(w) </a:t>
            </a:r>
            <a:r>
              <a:rPr lang="en-US" dirty="0">
                <a:latin typeface="+mn-lt"/>
              </a:rPr>
              <a:t>is a minimum </a:t>
            </a:r>
          </a:p>
          <a:p>
            <a:r>
              <a:rPr lang="en-US" dirty="0">
                <a:latin typeface="+mn-lt"/>
              </a:rPr>
              <a:t>add </a:t>
            </a:r>
            <a:r>
              <a:rPr lang="en-US" i="1" dirty="0">
                <a:latin typeface="+mn-lt"/>
              </a:rPr>
              <a:t>w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N</a:t>
            </a:r>
            <a:r>
              <a:rPr lang="en-US" i="1" dirty="0">
                <a:latin typeface="+mn-lt"/>
                <a:cs typeface="Arial" charset="0"/>
              </a:rPr>
              <a:t>'</a:t>
            </a:r>
            <a:r>
              <a:rPr lang="en-US" i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update </a:t>
            </a:r>
            <a:r>
              <a:rPr lang="en-US" i="1" dirty="0">
                <a:latin typeface="+mn-lt"/>
              </a:rPr>
              <a:t>D(v) </a:t>
            </a:r>
            <a:r>
              <a:rPr lang="en-US" dirty="0">
                <a:latin typeface="+mn-lt"/>
              </a:rPr>
              <a:t>for all</a:t>
            </a:r>
            <a:r>
              <a:rPr lang="en-US" i="1" dirty="0">
                <a:latin typeface="+mn-lt"/>
              </a:rPr>
              <a:t> v </a:t>
            </a:r>
            <a:r>
              <a:rPr lang="en-US" dirty="0">
                <a:latin typeface="+mn-lt"/>
              </a:rPr>
              <a:t>adjacent to </a:t>
            </a:r>
            <a:r>
              <a:rPr lang="en-US" i="1" dirty="0">
                <a:latin typeface="+mn-lt"/>
              </a:rPr>
              <a:t>w</a:t>
            </a:r>
            <a:r>
              <a:rPr lang="en-US" dirty="0">
                <a:latin typeface="+mn-lt"/>
              </a:rPr>
              <a:t> and not in </a:t>
            </a:r>
            <a:r>
              <a:rPr lang="en-US" i="1" dirty="0">
                <a:latin typeface="+mn-lt"/>
              </a:rPr>
              <a:t>N</a:t>
            </a:r>
            <a:r>
              <a:rPr lang="en-US" i="1" dirty="0">
                <a:latin typeface="+mn-lt"/>
                <a:cs typeface="Arial" charset="0"/>
              </a:rPr>
              <a:t>'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: </a:t>
            </a:r>
          </a:p>
          <a:p>
            <a:r>
              <a:rPr lang="en-US" b="1" i="1" dirty="0">
                <a:solidFill>
                  <a:srgbClr val="CC0000"/>
                </a:solidFill>
                <a:latin typeface="+mn-lt"/>
              </a:rPr>
              <a:t>     D(v) = </a:t>
            </a:r>
            <a:r>
              <a:rPr lang="en-US" b="1" dirty="0">
                <a:solidFill>
                  <a:srgbClr val="CC0000"/>
                </a:solidFill>
                <a:latin typeface="+mn-lt"/>
              </a:rPr>
              <a:t>min</a:t>
            </a:r>
            <a:r>
              <a:rPr lang="en-US" b="1" i="1" dirty="0">
                <a:solidFill>
                  <a:srgbClr val="CC0000"/>
                </a:solidFill>
                <a:latin typeface="+mn-lt"/>
              </a:rPr>
              <a:t> </a:t>
            </a:r>
            <a:r>
              <a:rPr lang="en-US" b="1" dirty="0">
                <a:solidFill>
                  <a:srgbClr val="CC0000"/>
                </a:solidFill>
                <a:latin typeface="+mn-lt"/>
              </a:rPr>
              <a:t>( </a:t>
            </a:r>
            <a:r>
              <a:rPr lang="en-US" b="1" i="1" dirty="0">
                <a:solidFill>
                  <a:srgbClr val="CC0000"/>
                </a:solidFill>
                <a:latin typeface="+mn-lt"/>
              </a:rPr>
              <a:t>D(v),  D(w) + c</a:t>
            </a:r>
            <a:r>
              <a:rPr lang="en-US" b="1" i="1" baseline="-25000" dirty="0">
                <a:solidFill>
                  <a:srgbClr val="CC0000"/>
                </a:solidFill>
                <a:latin typeface="+mn-lt"/>
              </a:rPr>
              <a:t>w,v  </a:t>
            </a:r>
            <a:r>
              <a:rPr lang="en-US" b="1" dirty="0">
                <a:solidFill>
                  <a:srgbClr val="CC0000"/>
                </a:solidFill>
                <a:latin typeface="+mn-lt"/>
              </a:rPr>
              <a:t>)</a:t>
            </a:r>
            <a:r>
              <a:rPr lang="en-US" b="1" i="1" dirty="0">
                <a:solidFill>
                  <a:srgbClr val="CC0000"/>
                </a:solidFill>
                <a:latin typeface="+mn-lt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2000" dirty="0">
                <a:latin typeface="+mn-lt"/>
              </a:rPr>
              <a:t>/* new least-path-cost to </a:t>
            </a:r>
            <a:r>
              <a:rPr lang="en-US" sz="2000" i="1" dirty="0">
                <a:latin typeface="+mn-lt"/>
              </a:rPr>
              <a:t>v </a:t>
            </a:r>
            <a:r>
              <a:rPr lang="en-US" sz="2000" dirty="0">
                <a:latin typeface="+mn-lt"/>
              </a:rPr>
              <a:t>is either old least-cost-path to</a:t>
            </a:r>
            <a:r>
              <a:rPr lang="en-US" sz="2000" i="1" dirty="0">
                <a:latin typeface="+mn-lt"/>
              </a:rPr>
              <a:t> v </a:t>
            </a:r>
            <a:r>
              <a:rPr lang="en-US" sz="2000" dirty="0">
                <a:latin typeface="+mn-lt"/>
              </a:rPr>
              <a:t>or known </a:t>
            </a:r>
          </a:p>
          <a:p>
            <a:pPr>
              <a:spcBef>
                <a:spcPts val="400"/>
              </a:spcBef>
            </a:pPr>
            <a:r>
              <a:rPr lang="en-US" sz="2000" dirty="0">
                <a:latin typeface="+mn-lt"/>
              </a:rPr>
              <a:t>least-cost-path to </a:t>
            </a:r>
            <a:r>
              <a:rPr lang="en-US" sz="2000" i="1" dirty="0">
                <a:latin typeface="+mn-lt"/>
              </a:rPr>
              <a:t>w</a:t>
            </a:r>
            <a:r>
              <a:rPr lang="en-US" sz="2000" dirty="0">
                <a:latin typeface="+mn-lt"/>
              </a:rPr>
              <a:t> plus direct-cost from </a:t>
            </a:r>
            <a:r>
              <a:rPr lang="en-US" sz="2000" i="1" dirty="0">
                <a:latin typeface="+mn-lt"/>
              </a:rPr>
              <a:t>w</a:t>
            </a:r>
            <a:r>
              <a:rPr lang="en-US" sz="2000" dirty="0">
                <a:latin typeface="+mn-lt"/>
              </a:rPr>
              <a:t> to </a:t>
            </a:r>
            <a:r>
              <a:rPr lang="en-US" sz="2000" i="1" dirty="0">
                <a:latin typeface="+mn-lt"/>
              </a:rPr>
              <a:t>v</a:t>
            </a:r>
            <a:r>
              <a:rPr lang="en-US" sz="2000" dirty="0">
                <a:latin typeface="+mn-lt"/>
              </a:rPr>
              <a:t> */ </a:t>
            </a:r>
          </a:p>
        </p:txBody>
      </p:sp>
    </p:spTree>
    <p:extLst>
      <p:ext uri="{BB962C8B-B14F-4D97-AF65-F5344CB8AC3E}">
        <p14:creationId xmlns:p14="http://schemas.microsoft.com/office/powerpoint/2010/main" val="21782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3DC340D0-8A95-8143-AD57-B872A9C6CD43}"/>
              </a:ext>
            </a:extLst>
          </p:cNvPr>
          <p:cNvGrpSpPr/>
          <p:nvPr/>
        </p:nvGrpSpPr>
        <p:grpSpPr>
          <a:xfrm>
            <a:off x="5701792" y="4279392"/>
            <a:ext cx="918006" cy="1764574"/>
            <a:chOff x="4618299" y="5972536"/>
            <a:chExt cx="2734563" cy="194454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C27F7A7B-99F0-6C4B-B48D-B877DEAB2FD6}"/>
                </a:ext>
              </a:extLst>
            </p:cNvPr>
            <p:cNvSpPr/>
            <p:nvPr/>
          </p:nvSpPr>
          <p:spPr>
            <a:xfrm>
              <a:off x="4618299" y="5972536"/>
              <a:ext cx="2511706" cy="1944547"/>
            </a:xfrm>
            <a:prstGeom prst="rect">
              <a:avLst/>
            </a:prstGeom>
            <a:noFill/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xmlns="" id="{01376935-088F-E14B-99BC-C62CE0D1A8D3}"/>
                </a:ext>
              </a:extLst>
            </p:cNvPr>
            <p:cNvSpPr/>
            <p:nvPr/>
          </p:nvSpPr>
          <p:spPr>
            <a:xfrm>
              <a:off x="6852056" y="6129160"/>
              <a:ext cx="500806" cy="1674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7" name="Straight Arrow Connector 566">
              <a:extLst>
                <a:ext uri="{FF2B5EF4-FFF2-40B4-BE49-F238E27FC236}">
                  <a16:creationId xmlns:a16="http://schemas.microsoft.com/office/drawing/2014/main" xmlns="" id="{EE536074-780C-B94B-BB7B-5519ED0B8ED5}"/>
                </a:ext>
              </a:extLst>
            </p:cNvPr>
            <p:cNvCxnSpPr>
              <a:cxnSpLocks/>
            </p:cNvCxnSpPr>
            <p:nvPr/>
          </p:nvCxnSpPr>
          <p:spPr>
            <a:xfrm>
              <a:off x="7131754" y="6015734"/>
              <a:ext cx="0" cy="235302"/>
            </a:xfrm>
            <a:prstGeom prst="straightConnector1">
              <a:avLst/>
            </a:prstGeom>
            <a:ln w="25400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xmlns="" id="{5DC8F37A-7230-5148-88D9-265AE5AD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xmlns="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xmlns="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xmlns="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xmlns="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xmlns="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xmlns="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xmlns="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59" name="Group 16">
            <a:extLst>
              <a:ext uri="{FF2B5EF4-FFF2-40B4-BE49-F238E27FC236}">
                <a16:creationId xmlns:a16="http://schemas.microsoft.com/office/drawing/2014/main" xmlns="" id="{F6D427A6-9405-2D4E-BC72-78E69E64A628}"/>
              </a:ext>
            </a:extLst>
          </p:cNvPr>
          <p:cNvGrpSpPr>
            <a:grpSpLocks/>
          </p:cNvGrpSpPr>
          <p:nvPr/>
        </p:nvGrpSpPr>
        <p:grpSpPr bwMode="auto">
          <a:xfrm>
            <a:off x="1528762" y="4132366"/>
            <a:ext cx="3571875" cy="2236788"/>
            <a:chOff x="3162" y="1071"/>
            <a:chExt cx="2250" cy="1409"/>
          </a:xfrm>
        </p:grpSpPr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xmlns="" id="{B59803F6-669E-C147-9AA7-07A510F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xmlns="" id="{4CE8143F-BB5D-1548-A2D1-0B3C05E2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2" name="Oval 19">
              <a:extLst>
                <a:ext uri="{FF2B5EF4-FFF2-40B4-BE49-F238E27FC236}">
                  <a16:creationId xmlns:a16="http://schemas.microsoft.com/office/drawing/2014/main" xmlns="" id="{CB2328B2-500E-0643-881F-169F140B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3" name="Line 20">
              <a:extLst>
                <a:ext uri="{FF2B5EF4-FFF2-40B4-BE49-F238E27FC236}">
                  <a16:creationId xmlns:a16="http://schemas.microsoft.com/office/drawing/2014/main" xmlns="" id="{EC0FDC3E-2336-EF44-B445-144049FF3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4" name="Line 21">
              <a:extLst>
                <a:ext uri="{FF2B5EF4-FFF2-40B4-BE49-F238E27FC236}">
                  <a16:creationId xmlns:a16="http://schemas.microsoft.com/office/drawing/2014/main" xmlns="" id="{07B5F04F-0C18-CE48-93A1-4B267BBE4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0C43506A-1E78-F54A-910F-D37EBC1E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6" name="Oval 23">
              <a:extLst>
                <a:ext uri="{FF2B5EF4-FFF2-40B4-BE49-F238E27FC236}">
                  <a16:creationId xmlns:a16="http://schemas.microsoft.com/office/drawing/2014/main" xmlns="" id="{27A71FF2-F42F-2844-AC5E-37F186F8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7" name="Oval 24">
              <a:extLst>
                <a:ext uri="{FF2B5EF4-FFF2-40B4-BE49-F238E27FC236}">
                  <a16:creationId xmlns:a16="http://schemas.microsoft.com/office/drawing/2014/main" xmlns="" id="{9C47D8B7-EC1D-C743-87B3-403B84D4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8" name="Line 25">
              <a:extLst>
                <a:ext uri="{FF2B5EF4-FFF2-40B4-BE49-F238E27FC236}">
                  <a16:creationId xmlns:a16="http://schemas.microsoft.com/office/drawing/2014/main" xmlns="" id="{BEC31F1C-3B0C-3040-AD04-6FCA0D05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9" name="Line 26">
              <a:extLst>
                <a:ext uri="{FF2B5EF4-FFF2-40B4-BE49-F238E27FC236}">
                  <a16:creationId xmlns:a16="http://schemas.microsoft.com/office/drawing/2014/main" xmlns="" id="{56212EB3-C962-DA44-8730-7936B219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0" name="Rectangle 27">
              <a:extLst>
                <a:ext uri="{FF2B5EF4-FFF2-40B4-BE49-F238E27FC236}">
                  <a16:creationId xmlns:a16="http://schemas.microsoft.com/office/drawing/2014/main" xmlns="" id="{70DA0FF6-1A2B-FA4D-8CF4-CF4512C7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1" name="Oval 28">
              <a:extLst>
                <a:ext uri="{FF2B5EF4-FFF2-40B4-BE49-F238E27FC236}">
                  <a16:creationId xmlns:a16="http://schemas.microsoft.com/office/drawing/2014/main" xmlns="" id="{91BA553D-89DC-1440-84C3-F0FFE0B7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2" name="Oval 29">
              <a:extLst>
                <a:ext uri="{FF2B5EF4-FFF2-40B4-BE49-F238E27FC236}">
                  <a16:creationId xmlns:a16="http://schemas.microsoft.com/office/drawing/2014/main" xmlns="" id="{5F155988-DD8E-7949-85F9-F8B730D8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3" name="Line 30">
              <a:extLst>
                <a:ext uri="{FF2B5EF4-FFF2-40B4-BE49-F238E27FC236}">
                  <a16:creationId xmlns:a16="http://schemas.microsoft.com/office/drawing/2014/main" xmlns="" id="{007AA526-21E2-1449-A457-DC487F625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4" name="Line 31">
              <a:extLst>
                <a:ext uri="{FF2B5EF4-FFF2-40B4-BE49-F238E27FC236}">
                  <a16:creationId xmlns:a16="http://schemas.microsoft.com/office/drawing/2014/main" xmlns="" id="{A7D6DEE1-2254-2340-92B2-4425F8E4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5" name="Rectangle 32">
              <a:extLst>
                <a:ext uri="{FF2B5EF4-FFF2-40B4-BE49-F238E27FC236}">
                  <a16:creationId xmlns:a16="http://schemas.microsoft.com/office/drawing/2014/main" xmlns="" id="{CD0F76A8-F2F6-A040-A641-8C6DD2B4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9" name="Oval 33">
              <a:extLst>
                <a:ext uri="{FF2B5EF4-FFF2-40B4-BE49-F238E27FC236}">
                  <a16:creationId xmlns:a16="http://schemas.microsoft.com/office/drawing/2014/main" xmlns="" id="{021DFE64-FE6B-AF4B-A487-798FD40E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5" name="Oval 34">
              <a:extLst>
                <a:ext uri="{FF2B5EF4-FFF2-40B4-BE49-F238E27FC236}">
                  <a16:creationId xmlns:a16="http://schemas.microsoft.com/office/drawing/2014/main" xmlns="" id="{D7221543-9DA7-9C4F-BF64-841725D5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6" name="Line 35">
              <a:extLst>
                <a:ext uri="{FF2B5EF4-FFF2-40B4-BE49-F238E27FC236}">
                  <a16:creationId xmlns:a16="http://schemas.microsoft.com/office/drawing/2014/main" xmlns="" id="{3AA9DB23-022C-B843-ACB1-9CD5A8D4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7" name="Line 36">
              <a:extLst>
                <a:ext uri="{FF2B5EF4-FFF2-40B4-BE49-F238E27FC236}">
                  <a16:creationId xmlns:a16="http://schemas.microsoft.com/office/drawing/2014/main" xmlns="" id="{AAE6AF87-B018-8A44-81E6-B8267ADC3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Rectangle 37">
              <a:extLst>
                <a:ext uri="{FF2B5EF4-FFF2-40B4-BE49-F238E27FC236}">
                  <a16:creationId xmlns:a16="http://schemas.microsoft.com/office/drawing/2014/main" xmlns="" id="{E486C5EC-F3AE-514D-8BFC-C15DDC7B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3" name="Oval 38">
              <a:extLst>
                <a:ext uri="{FF2B5EF4-FFF2-40B4-BE49-F238E27FC236}">
                  <a16:creationId xmlns:a16="http://schemas.microsoft.com/office/drawing/2014/main" xmlns="" id="{D570042E-655B-9244-B2DE-DD6B84D1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Oval 39">
              <a:extLst>
                <a:ext uri="{FF2B5EF4-FFF2-40B4-BE49-F238E27FC236}">
                  <a16:creationId xmlns:a16="http://schemas.microsoft.com/office/drawing/2014/main" xmlns="" id="{209FDC48-A133-7C43-A4F4-AEC33B23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5" name="Line 40">
              <a:extLst>
                <a:ext uri="{FF2B5EF4-FFF2-40B4-BE49-F238E27FC236}">
                  <a16:creationId xmlns:a16="http://schemas.microsoft.com/office/drawing/2014/main" xmlns="" id="{6C737D5E-249D-704B-8624-06BC6AF83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6" name="Line 41">
              <a:extLst>
                <a:ext uri="{FF2B5EF4-FFF2-40B4-BE49-F238E27FC236}">
                  <a16:creationId xmlns:a16="http://schemas.microsoft.com/office/drawing/2014/main" xmlns="" id="{2BB65E91-5543-2A4A-83D1-AF4BD2A56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xmlns="" id="{31754303-C1B0-564A-BC8B-D1994E226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8" name="Oval 43">
              <a:extLst>
                <a:ext uri="{FF2B5EF4-FFF2-40B4-BE49-F238E27FC236}">
                  <a16:creationId xmlns:a16="http://schemas.microsoft.com/office/drawing/2014/main" xmlns="" id="{5EBC6ED3-D791-D849-8DF4-6EEC31DF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9" name="Oval 44">
              <a:extLst>
                <a:ext uri="{FF2B5EF4-FFF2-40B4-BE49-F238E27FC236}">
                  <a16:creationId xmlns:a16="http://schemas.microsoft.com/office/drawing/2014/main" xmlns="" id="{69D4B18F-1B3D-AA47-B609-E5E0116A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45">
              <a:extLst>
                <a:ext uri="{FF2B5EF4-FFF2-40B4-BE49-F238E27FC236}">
                  <a16:creationId xmlns:a16="http://schemas.microsoft.com/office/drawing/2014/main" xmlns="" id="{6B623BCC-754E-AD43-A91B-5BE904619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Line 46">
              <a:extLst>
                <a:ext uri="{FF2B5EF4-FFF2-40B4-BE49-F238E27FC236}">
                  <a16:creationId xmlns:a16="http://schemas.microsoft.com/office/drawing/2014/main" xmlns="" id="{70C54C4E-9E9A-CB4F-9BAD-759F10AB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7" name="Rectangle 47">
              <a:extLst>
                <a:ext uri="{FF2B5EF4-FFF2-40B4-BE49-F238E27FC236}">
                  <a16:creationId xmlns:a16="http://schemas.microsoft.com/office/drawing/2014/main" xmlns="" id="{48B02502-224F-614A-AF74-CA45B87B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Oval 48">
              <a:extLst>
                <a:ext uri="{FF2B5EF4-FFF2-40B4-BE49-F238E27FC236}">
                  <a16:creationId xmlns:a16="http://schemas.microsoft.com/office/drawing/2014/main" xmlns="" id="{1CBE76C4-29B1-DF47-8C80-E056EC01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Freeform 49">
              <a:extLst>
                <a:ext uri="{FF2B5EF4-FFF2-40B4-BE49-F238E27FC236}">
                  <a16:creationId xmlns:a16="http://schemas.microsoft.com/office/drawing/2014/main" xmlns="" id="{F7C58F3A-0B59-CE40-8968-EFD5B03D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Freeform 50">
              <a:extLst>
                <a:ext uri="{FF2B5EF4-FFF2-40B4-BE49-F238E27FC236}">
                  <a16:creationId xmlns:a16="http://schemas.microsoft.com/office/drawing/2014/main" xmlns="" id="{5CA0B20D-583A-724F-8F77-3D2EE0DD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3" name="Freeform 51">
              <a:extLst>
                <a:ext uri="{FF2B5EF4-FFF2-40B4-BE49-F238E27FC236}">
                  <a16:creationId xmlns:a16="http://schemas.microsoft.com/office/drawing/2014/main" xmlns="" id="{F9705D5A-4067-4E46-97EF-A4A7592F8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4" name="Freeform 52">
              <a:extLst>
                <a:ext uri="{FF2B5EF4-FFF2-40B4-BE49-F238E27FC236}">
                  <a16:creationId xmlns:a16="http://schemas.microsoft.com/office/drawing/2014/main" xmlns="" id="{22C3BA86-2C31-C244-BCC8-F79B83E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5" name="Freeform 53">
              <a:extLst>
                <a:ext uri="{FF2B5EF4-FFF2-40B4-BE49-F238E27FC236}">
                  <a16:creationId xmlns:a16="http://schemas.microsoft.com/office/drawing/2014/main" xmlns="" id="{36BA8254-18D7-D841-8B10-CF1677F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6" name="Freeform 54">
              <a:extLst>
                <a:ext uri="{FF2B5EF4-FFF2-40B4-BE49-F238E27FC236}">
                  <a16:creationId xmlns:a16="http://schemas.microsoft.com/office/drawing/2014/main" xmlns="" id="{FDD9D6F7-B6B7-8C4F-B4CD-8A42B44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7" name="Freeform 55">
              <a:extLst>
                <a:ext uri="{FF2B5EF4-FFF2-40B4-BE49-F238E27FC236}">
                  <a16:creationId xmlns:a16="http://schemas.microsoft.com/office/drawing/2014/main" xmlns="" id="{0EEE8685-1A2C-124B-AEBC-CE60F952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8" name="Freeform 56">
              <a:extLst>
                <a:ext uri="{FF2B5EF4-FFF2-40B4-BE49-F238E27FC236}">
                  <a16:creationId xmlns:a16="http://schemas.microsoft.com/office/drawing/2014/main" xmlns="" id="{CDFCCD1A-99F5-3248-A9D4-80A4A350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9" name="Freeform 57">
              <a:extLst>
                <a:ext uri="{FF2B5EF4-FFF2-40B4-BE49-F238E27FC236}">
                  <a16:creationId xmlns:a16="http://schemas.microsoft.com/office/drawing/2014/main" xmlns="" id="{8158BEB1-D7DD-304F-93D8-B63A3B9F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50" name="Group 58">
              <a:extLst>
                <a:ext uri="{FF2B5EF4-FFF2-40B4-BE49-F238E27FC236}">
                  <a16:creationId xmlns:a16="http://schemas.microsoft.com/office/drawing/2014/main" xmlns="" id="{5708D0AB-39B8-5F4D-964A-583102F20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476" name="Rectangle 59">
                <a:extLst>
                  <a:ext uri="{FF2B5EF4-FFF2-40B4-BE49-F238E27FC236}">
                    <a16:creationId xmlns:a16="http://schemas.microsoft.com/office/drawing/2014/main" xmlns="" id="{698B8676-76A7-4C47-8D65-7AD44E1F8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7" name="Text Box 60">
                <a:extLst>
                  <a:ext uri="{FF2B5EF4-FFF2-40B4-BE49-F238E27FC236}">
                    <a16:creationId xmlns:a16="http://schemas.microsoft.com/office/drawing/2014/main" xmlns="" id="{5163CA4B-303D-0E4C-B36C-0EB919349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1" name="Group 61">
              <a:extLst>
                <a:ext uri="{FF2B5EF4-FFF2-40B4-BE49-F238E27FC236}">
                  <a16:creationId xmlns:a16="http://schemas.microsoft.com/office/drawing/2014/main" xmlns="" id="{22504589-6EDA-CD46-9F6D-B4E53859C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474" name="Rectangle 62">
                <a:extLst>
                  <a:ext uri="{FF2B5EF4-FFF2-40B4-BE49-F238E27FC236}">
                    <a16:creationId xmlns:a16="http://schemas.microsoft.com/office/drawing/2014/main" xmlns="" id="{B5EB60BB-0E5E-C14B-B24B-878829D35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5" name="Text Box 63">
                <a:extLst>
                  <a:ext uri="{FF2B5EF4-FFF2-40B4-BE49-F238E27FC236}">
                    <a16:creationId xmlns:a16="http://schemas.microsoft.com/office/drawing/2014/main" xmlns="" id="{AC01CA65-68FA-E340-BE13-4C47DBA3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2" name="Group 64">
              <a:extLst>
                <a:ext uri="{FF2B5EF4-FFF2-40B4-BE49-F238E27FC236}">
                  <a16:creationId xmlns:a16="http://schemas.microsoft.com/office/drawing/2014/main" xmlns="" id="{7E66326C-FC5C-CB48-9635-4D30ECB15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472" name="Rectangle 65">
                <a:extLst>
                  <a:ext uri="{FF2B5EF4-FFF2-40B4-BE49-F238E27FC236}">
                    <a16:creationId xmlns:a16="http://schemas.microsoft.com/office/drawing/2014/main" xmlns="" id="{6BF35853-D616-6B43-8985-14AABE1F7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3" name="Text Box 66">
                <a:extLst>
                  <a:ext uri="{FF2B5EF4-FFF2-40B4-BE49-F238E27FC236}">
                    <a16:creationId xmlns:a16="http://schemas.microsoft.com/office/drawing/2014/main" xmlns="" id="{3282D7A0-A2E9-7F4B-A22E-01546569C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453" name="Group 67">
              <a:extLst>
                <a:ext uri="{FF2B5EF4-FFF2-40B4-BE49-F238E27FC236}">
                  <a16:creationId xmlns:a16="http://schemas.microsoft.com/office/drawing/2014/main" xmlns="" id="{3104BBAE-4F76-E649-85DB-F84D22362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470" name="Rectangle 68">
                <a:extLst>
                  <a:ext uri="{FF2B5EF4-FFF2-40B4-BE49-F238E27FC236}">
                    <a16:creationId xmlns:a16="http://schemas.microsoft.com/office/drawing/2014/main" xmlns="" id="{0CEE42FC-526E-AB47-8798-637A6484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1" name="Text Box 69">
                <a:extLst>
                  <a:ext uri="{FF2B5EF4-FFF2-40B4-BE49-F238E27FC236}">
                    <a16:creationId xmlns:a16="http://schemas.microsoft.com/office/drawing/2014/main" xmlns="" id="{BD20AA39-4C83-B348-A22B-DC09D5E67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4" name="Group 70">
              <a:extLst>
                <a:ext uri="{FF2B5EF4-FFF2-40B4-BE49-F238E27FC236}">
                  <a16:creationId xmlns:a16="http://schemas.microsoft.com/office/drawing/2014/main" xmlns="" id="{76A8AB1F-2271-4C40-97FF-558125D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468" name="Rectangle 71">
                <a:extLst>
                  <a:ext uri="{FF2B5EF4-FFF2-40B4-BE49-F238E27FC236}">
                    <a16:creationId xmlns:a16="http://schemas.microsoft.com/office/drawing/2014/main" xmlns="" id="{8A1243C8-B070-1144-AFC1-660A0D47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9" name="Text Box 72">
                <a:extLst>
                  <a:ext uri="{FF2B5EF4-FFF2-40B4-BE49-F238E27FC236}">
                    <a16:creationId xmlns:a16="http://schemas.microsoft.com/office/drawing/2014/main" xmlns="" id="{0A633A5D-CB9F-9D4A-9828-FA8DAB76D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5" name="Group 73">
              <a:extLst>
                <a:ext uri="{FF2B5EF4-FFF2-40B4-BE49-F238E27FC236}">
                  <a16:creationId xmlns:a16="http://schemas.microsoft.com/office/drawing/2014/main" xmlns="" id="{1F39B98B-5A5F-9A45-8998-1BA51D536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466" name="Rectangle 74">
                <a:extLst>
                  <a:ext uri="{FF2B5EF4-FFF2-40B4-BE49-F238E27FC236}">
                    <a16:creationId xmlns:a16="http://schemas.microsoft.com/office/drawing/2014/main" xmlns="" id="{6D133BDC-CBD5-E04A-956A-CB070C46E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7" name="Text Box 75">
                <a:extLst>
                  <a:ext uri="{FF2B5EF4-FFF2-40B4-BE49-F238E27FC236}">
                    <a16:creationId xmlns:a16="http://schemas.microsoft.com/office/drawing/2014/main" xmlns="" id="{E22274D1-6BF0-6F4F-AA7F-923617C44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456" name="Text Box 76">
              <a:extLst>
                <a:ext uri="{FF2B5EF4-FFF2-40B4-BE49-F238E27FC236}">
                  <a16:creationId xmlns:a16="http://schemas.microsoft.com/office/drawing/2014/main" xmlns="" id="{E87F994C-88BC-7843-84FF-C20876A2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7" name="Text Box 77">
              <a:extLst>
                <a:ext uri="{FF2B5EF4-FFF2-40B4-BE49-F238E27FC236}">
                  <a16:creationId xmlns:a16="http://schemas.microsoft.com/office/drawing/2014/main" xmlns="" id="{D6E661FA-C756-184B-8F8C-454F6D2F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8" name="Text Box 78">
              <a:extLst>
                <a:ext uri="{FF2B5EF4-FFF2-40B4-BE49-F238E27FC236}">
                  <a16:creationId xmlns:a16="http://schemas.microsoft.com/office/drawing/2014/main" xmlns="" id="{7AAD1753-0153-BE49-9A5A-86A6144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Text Box 79">
              <a:extLst>
                <a:ext uri="{FF2B5EF4-FFF2-40B4-BE49-F238E27FC236}">
                  <a16:creationId xmlns:a16="http://schemas.microsoft.com/office/drawing/2014/main" xmlns="" id="{CE9F4FB6-1319-824C-8EE6-E829F9B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Text Box 80">
              <a:extLst>
                <a:ext uri="{FF2B5EF4-FFF2-40B4-BE49-F238E27FC236}">
                  <a16:creationId xmlns:a16="http://schemas.microsoft.com/office/drawing/2014/main" xmlns="" id="{C479D34B-E495-6941-B1B8-7C27A07FA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1" name="Text Box 81">
              <a:extLst>
                <a:ext uri="{FF2B5EF4-FFF2-40B4-BE49-F238E27FC236}">
                  <a16:creationId xmlns:a16="http://schemas.microsoft.com/office/drawing/2014/main" xmlns="" id="{651E935E-97A1-694E-90ED-DA0D5280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Text Box 82">
              <a:extLst>
                <a:ext uri="{FF2B5EF4-FFF2-40B4-BE49-F238E27FC236}">
                  <a16:creationId xmlns:a16="http://schemas.microsoft.com/office/drawing/2014/main" xmlns="" id="{BCE34168-89E8-CA4E-B734-D7785C5D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3" name="Text Box 83">
              <a:extLst>
                <a:ext uri="{FF2B5EF4-FFF2-40B4-BE49-F238E27FC236}">
                  <a16:creationId xmlns:a16="http://schemas.microsoft.com/office/drawing/2014/main" xmlns="" id="{E61D1248-702D-AA4E-A62B-3B6DB8874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4" name="Text Box 84">
              <a:extLst>
                <a:ext uri="{FF2B5EF4-FFF2-40B4-BE49-F238E27FC236}">
                  <a16:creationId xmlns:a16="http://schemas.microsoft.com/office/drawing/2014/main" xmlns="" id="{8E7448E7-B23E-9A4A-947C-66285C7E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5" name="Text Box 85">
              <a:extLst>
                <a:ext uri="{FF2B5EF4-FFF2-40B4-BE49-F238E27FC236}">
                  <a16:creationId xmlns:a16="http://schemas.microsoft.com/office/drawing/2014/main" xmlns="" id="{EFA31E11-E078-ED44-8DB8-4912DC480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90" name="Text Box 9">
            <a:extLst>
              <a:ext uri="{FF2B5EF4-FFF2-40B4-BE49-F238E27FC236}">
                <a16:creationId xmlns:a16="http://schemas.microsoft.com/office/drawing/2014/main" xmlns="" id="{7264032F-FC16-7043-941E-B120E8ED9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0547" y="3198952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4,y</a:t>
            </a: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xmlns="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2" y="1633417"/>
            <a:ext cx="1295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xmlns="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71973CA4-9B72-A545-BA9F-40D90EB8CE03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489" name="Text Box 9">
              <a:extLst>
                <a:ext uri="{FF2B5EF4-FFF2-40B4-BE49-F238E27FC236}">
                  <a16:creationId xmlns:a16="http://schemas.microsoft.com/office/drawing/2014/main" xmlns="" id="{AF5565C2-0153-3D44-85CB-BBD065682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499" name="Text Box 6">
              <a:extLst>
                <a:ext uri="{FF2B5EF4-FFF2-40B4-BE49-F238E27FC236}">
                  <a16:creationId xmlns:a16="http://schemas.microsoft.com/office/drawing/2014/main" xmlns="" id="{B7834F0D-0E0E-F04D-A076-86B8692EF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xmlns="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xmlns="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xmlns="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xmlns="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xmlns="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B5E6F247-A516-EB44-B218-3523C7F1525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487" name="Text Box 9">
              <a:extLst>
                <a:ext uri="{FF2B5EF4-FFF2-40B4-BE49-F238E27FC236}">
                  <a16:creationId xmlns:a16="http://schemas.microsoft.com/office/drawing/2014/main" xmlns="" id="{6DD8D8CE-3DDC-DF48-BBFB-EBDD1F221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2" name="Text Box 8">
              <a:extLst>
                <a:ext uri="{FF2B5EF4-FFF2-40B4-BE49-F238E27FC236}">
                  <a16:creationId xmlns:a16="http://schemas.microsoft.com/office/drawing/2014/main" xmlns="" id="{9DBF3B61-BEF7-8A40-AF7C-22BFA4A5F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496" name="Text Box 6">
              <a:extLst>
                <a:ext uri="{FF2B5EF4-FFF2-40B4-BE49-F238E27FC236}">
                  <a16:creationId xmlns:a16="http://schemas.microsoft.com/office/drawing/2014/main" xmlns="" id="{F4E69EDF-A458-174E-A9A1-51CA8C7BC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501" name="Text Box 5">
              <a:extLst>
                <a:ext uri="{FF2B5EF4-FFF2-40B4-BE49-F238E27FC236}">
                  <a16:creationId xmlns:a16="http://schemas.microsoft.com/office/drawing/2014/main" xmlns="" id="{3ACD38CB-FB5D-F74D-8F1B-D1ED77652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3D9389ED-B03B-214C-ADF2-72A54A5A4AFE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488" name="Text Box 9">
              <a:extLst>
                <a:ext uri="{FF2B5EF4-FFF2-40B4-BE49-F238E27FC236}">
                  <a16:creationId xmlns:a16="http://schemas.microsoft.com/office/drawing/2014/main" xmlns="" id="{A038CE8D-1564-2D4D-A52D-5FACBB86FE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497" name="Text Box 6">
              <a:extLst>
                <a:ext uri="{FF2B5EF4-FFF2-40B4-BE49-F238E27FC236}">
                  <a16:creationId xmlns:a16="http://schemas.microsoft.com/office/drawing/2014/main" xmlns="" id="{A382A71E-E492-4443-89C5-C12D644F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502" name="Text Box 5">
              <a:extLst>
                <a:ext uri="{FF2B5EF4-FFF2-40B4-BE49-F238E27FC236}">
                  <a16:creationId xmlns:a16="http://schemas.microsoft.com/office/drawing/2014/main" xmlns="" id="{C9B2A270-7336-FE45-A405-3057D86CB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3" name="Text Box 4">
            <a:extLst>
              <a:ext uri="{FF2B5EF4-FFF2-40B4-BE49-F238E27FC236}">
                <a16:creationId xmlns:a16="http://schemas.microsoft.com/office/drawing/2014/main" xmlns="" id="{E994D46E-7D0F-9843-807C-ABB0D4B5F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129" y="3488080"/>
            <a:ext cx="1026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uxyvwz</a:t>
            </a:r>
          </a:p>
        </p:txBody>
      </p:sp>
      <p:sp>
        <p:nvSpPr>
          <p:cNvPr id="504" name="Text Box 4">
            <a:extLst>
              <a:ext uri="{FF2B5EF4-FFF2-40B4-BE49-F238E27FC236}">
                <a16:creationId xmlns:a16="http://schemas.microsoft.com/office/drawing/2014/main" xmlns="" id="{0A3ED467-D430-4A47-866D-6A5E75B0C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sp>
        <p:nvSpPr>
          <p:cNvPr id="505" name="Text Box 4">
            <a:extLst>
              <a:ext uri="{FF2B5EF4-FFF2-40B4-BE49-F238E27FC236}">
                <a16:creationId xmlns:a16="http://schemas.microsoft.com/office/drawing/2014/main" xmlns="" id="{DBDC054B-9144-E046-848B-AA4FB410A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sp>
        <p:nvSpPr>
          <p:cNvPr id="506" name="Text Box 4">
            <a:extLst>
              <a:ext uri="{FF2B5EF4-FFF2-40B4-BE49-F238E27FC236}">
                <a16:creationId xmlns:a16="http://schemas.microsoft.com/office/drawing/2014/main" xmlns="" id="{BBFEB9F8-55C5-9340-9F0D-07D6265CD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sp>
        <p:nvSpPr>
          <p:cNvPr id="507" name="Text Box 4">
            <a:extLst>
              <a:ext uri="{FF2B5EF4-FFF2-40B4-BE49-F238E27FC236}">
                <a16:creationId xmlns:a16="http://schemas.microsoft.com/office/drawing/2014/main" xmlns="" id="{2AA27EEE-C105-4546-92C9-79D7A34AE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508" name="Text Box 4">
            <a:extLst>
              <a:ext uri="{FF2B5EF4-FFF2-40B4-BE49-F238E27FC236}">
                <a16:creationId xmlns:a16="http://schemas.microsoft.com/office/drawing/2014/main" xmlns="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xmlns="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xmlns="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xmlns="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xmlns="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587C637-11FC-0A49-8C82-7AF7D38C6CD6}"/>
              </a:ext>
            </a:extLst>
          </p:cNvPr>
          <p:cNvSpPr txBox="1"/>
          <p:nvPr/>
        </p:nvSpPr>
        <p:spPr>
          <a:xfrm>
            <a:off x="4409954" y="134266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xmlns="" id="{4C80ECA4-7464-CB40-8CC6-A7EDC7E7964C}"/>
              </a:ext>
            </a:extLst>
          </p:cNvPr>
          <p:cNvSpPr txBox="1"/>
          <p:nvPr/>
        </p:nvSpPr>
        <p:spPr>
          <a:xfrm>
            <a:off x="5685099" y="1337058"/>
            <a:ext cx="36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xmlns="" id="{1052726D-C214-914F-AE65-3CE2B48F9FD7}"/>
              </a:ext>
            </a:extLst>
          </p:cNvPr>
          <p:cNvSpPr txBox="1"/>
          <p:nvPr/>
        </p:nvSpPr>
        <p:spPr>
          <a:xfrm>
            <a:off x="6994969" y="133145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xmlns="" id="{5B04DCE1-2FE2-A84B-8E64-4C946D2739CC}"/>
              </a:ext>
            </a:extLst>
          </p:cNvPr>
          <p:cNvSpPr txBox="1"/>
          <p:nvPr/>
        </p:nvSpPr>
        <p:spPr>
          <a:xfrm>
            <a:off x="8327989" y="133742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xmlns="" id="{9A4E2888-3BE6-BB46-8B3E-D324D269A9FF}"/>
              </a:ext>
            </a:extLst>
          </p:cNvPr>
          <p:cNvSpPr txBox="1"/>
          <p:nvPr/>
        </p:nvSpPr>
        <p:spPr>
          <a:xfrm>
            <a:off x="9591559" y="1354968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z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80C9846B-B76F-EC46-B3DD-08ED42B2D986}"/>
              </a:ext>
            </a:extLst>
          </p:cNvPr>
          <p:cNvGrpSpPr/>
          <p:nvPr/>
        </p:nvGrpSpPr>
        <p:grpSpPr>
          <a:xfrm>
            <a:off x="3119488" y="1398905"/>
            <a:ext cx="4326893" cy="1233760"/>
            <a:chOff x="3104054" y="1398906"/>
            <a:chExt cx="4326893" cy="1233760"/>
          </a:xfrm>
        </p:grpSpPr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xmlns="" id="{E48D8571-6045-3E40-9668-A4DCC2FFD7ED}"/>
                </a:ext>
              </a:extLst>
            </p:cNvPr>
            <p:cNvGrpSpPr/>
            <p:nvPr/>
          </p:nvGrpSpPr>
          <p:grpSpPr>
            <a:xfrm>
              <a:off x="3104054" y="1398906"/>
              <a:ext cx="4196366" cy="1233760"/>
              <a:chOff x="239710" y="526192"/>
              <a:chExt cx="4196366" cy="1233760"/>
            </a:xfrm>
          </p:grpSpPr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xmlns="" id="{68A21CC6-2268-6A4F-86A7-EE2A64DDB546}"/>
                  </a:ext>
                </a:extLst>
              </p:cNvPr>
              <p:cNvSpPr/>
              <p:nvPr/>
            </p:nvSpPr>
            <p:spPr>
              <a:xfrm>
                <a:off x="4120980" y="526192"/>
                <a:ext cx="315096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8" name="Straight Arrow Connector 517">
                <a:extLst>
                  <a:ext uri="{FF2B5EF4-FFF2-40B4-BE49-F238E27FC236}">
                    <a16:creationId xmlns:a16="http://schemas.microsoft.com/office/drawing/2014/main" xmlns="" id="{0C2832E9-BE63-D54F-9A07-797BB768C48C}"/>
                  </a:ext>
                </a:extLst>
              </p:cNvPr>
              <p:cNvCxnSpPr>
                <a:cxnSpLocks/>
                <a:stCxn id="517" idx="4"/>
                <a:endCxn id="520" idx="6"/>
              </p:cNvCxnSpPr>
              <p:nvPr/>
            </p:nvCxnSpPr>
            <p:spPr>
              <a:xfrm flipH="1">
                <a:off x="541927" y="821724"/>
                <a:ext cx="3736601" cy="790462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xmlns="" id="{17653CE0-07E1-464B-8144-C45075F66FA4}"/>
                  </a:ext>
                </a:extLst>
              </p:cNvPr>
              <p:cNvSpPr/>
              <p:nvPr/>
            </p:nvSpPr>
            <p:spPr>
              <a:xfrm>
                <a:off x="239710" y="1464420"/>
                <a:ext cx="302217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5" name="Oval 114">
              <a:extLst>
                <a:ext uri="{FF2B5EF4-FFF2-40B4-BE49-F238E27FC236}">
                  <a16:creationId xmlns:a16="http://schemas.microsoft.com/office/drawing/2014/main" xmlns="" id="{C682F2F6-CA7A-944A-9033-FDDB0D769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8095" y="2025569"/>
              <a:ext cx="602852" cy="3019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BE661659-5D13-8544-B931-6BD6A0036B25}"/>
                </a:ext>
              </a:extLst>
            </p:cNvPr>
            <p:cNvCxnSpPr>
              <a:cxnSpLocks/>
              <a:stCxn id="525" idx="0"/>
            </p:cNvCxnSpPr>
            <p:nvPr/>
          </p:nvCxnSpPr>
          <p:spPr>
            <a:xfrm flipV="1">
              <a:off x="7129521" y="1638301"/>
              <a:ext cx="484" cy="3872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xmlns="" id="{E156D929-7F75-B740-BEE1-71E12F7E0BCF}"/>
              </a:ext>
            </a:extLst>
          </p:cNvPr>
          <p:cNvGrpSpPr/>
          <p:nvPr/>
        </p:nvGrpSpPr>
        <p:grpSpPr>
          <a:xfrm>
            <a:off x="3117557" y="1389255"/>
            <a:ext cx="5681132" cy="1534706"/>
            <a:chOff x="1772965" y="1097960"/>
            <a:chExt cx="5681132" cy="1534706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xmlns="" id="{405B06F4-42C4-874B-8775-68CE587789F1}"/>
                </a:ext>
              </a:extLst>
            </p:cNvPr>
            <p:cNvGrpSpPr/>
            <p:nvPr/>
          </p:nvGrpSpPr>
          <p:grpSpPr>
            <a:xfrm>
              <a:off x="1772965" y="1097960"/>
              <a:ext cx="5539030" cy="1534706"/>
              <a:chOff x="-1091379" y="225246"/>
              <a:chExt cx="5539030" cy="1534706"/>
            </a:xfrm>
          </p:grpSpPr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xmlns="" id="{6413A5FF-0871-0C46-8A58-9D04A8AADA7E}"/>
                  </a:ext>
                </a:extLst>
              </p:cNvPr>
              <p:cNvSpPr/>
              <p:nvPr/>
            </p:nvSpPr>
            <p:spPr>
              <a:xfrm>
                <a:off x="4132555" y="225246"/>
                <a:ext cx="315096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5" name="Straight Arrow Connector 534">
                <a:extLst>
                  <a:ext uri="{FF2B5EF4-FFF2-40B4-BE49-F238E27FC236}">
                    <a16:creationId xmlns:a16="http://schemas.microsoft.com/office/drawing/2014/main" xmlns="" id="{4BBE828C-BFCA-9E42-9A8E-855E80AB79F7}"/>
                  </a:ext>
                </a:extLst>
              </p:cNvPr>
              <p:cNvCxnSpPr>
                <a:cxnSpLocks/>
                <a:stCxn id="534" idx="4"/>
                <a:endCxn id="536" idx="6"/>
              </p:cNvCxnSpPr>
              <p:nvPr/>
            </p:nvCxnSpPr>
            <p:spPr>
              <a:xfrm flipH="1">
                <a:off x="-789162" y="520778"/>
                <a:ext cx="5079265" cy="1091408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xmlns="" id="{29408050-96BC-544E-9C63-1E100FDDF6A2}"/>
                  </a:ext>
                </a:extLst>
              </p:cNvPr>
              <p:cNvSpPr/>
              <p:nvPr/>
            </p:nvSpPr>
            <p:spPr>
              <a:xfrm>
                <a:off x="-1091379" y="1464420"/>
                <a:ext cx="302217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2" name="Oval 114">
              <a:extLst>
                <a:ext uri="{FF2B5EF4-FFF2-40B4-BE49-F238E27FC236}">
                  <a16:creationId xmlns:a16="http://schemas.microsoft.com/office/drawing/2014/main" xmlns="" id="{685FCE3A-E651-194B-82B8-7C5CF12FA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245" y="2025569"/>
              <a:ext cx="602852" cy="3019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xmlns="" id="{017D4077-E857-0E47-AE8D-9DAEDC889967}"/>
                </a:ext>
              </a:extLst>
            </p:cNvPr>
            <p:cNvCxnSpPr>
              <a:cxnSpLocks/>
              <a:stCxn id="532" idx="0"/>
              <a:endCxn id="534" idx="4"/>
            </p:cNvCxnSpPr>
            <p:nvPr/>
          </p:nvCxnSpPr>
          <p:spPr>
            <a:xfrm flipV="1">
              <a:off x="7152671" y="1393492"/>
              <a:ext cx="1776" cy="6320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xmlns="" id="{911D6D48-B41E-C748-8CC0-00A6299B0AAA}"/>
              </a:ext>
            </a:extLst>
          </p:cNvPr>
          <p:cNvGrpSpPr/>
          <p:nvPr/>
        </p:nvGrpSpPr>
        <p:grpSpPr>
          <a:xfrm>
            <a:off x="3109189" y="1412217"/>
            <a:ext cx="1746239" cy="1817119"/>
            <a:chOff x="5709634" y="1003247"/>
            <a:chExt cx="1746239" cy="1817119"/>
          </a:xfrm>
        </p:grpSpPr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xmlns="" id="{476B669B-D835-7546-8C5D-745C28DBA626}"/>
                </a:ext>
              </a:extLst>
            </p:cNvPr>
            <p:cNvGrpSpPr/>
            <p:nvPr/>
          </p:nvGrpSpPr>
          <p:grpSpPr>
            <a:xfrm>
              <a:off x="5709634" y="1003247"/>
              <a:ext cx="1602361" cy="1817119"/>
              <a:chOff x="2845290" y="130533"/>
              <a:chExt cx="1602361" cy="1817119"/>
            </a:xfrm>
          </p:grpSpPr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xmlns="" id="{5000BC0A-ACF3-A743-B038-FE3A215C971F}"/>
                  </a:ext>
                </a:extLst>
              </p:cNvPr>
              <p:cNvSpPr/>
              <p:nvPr/>
            </p:nvSpPr>
            <p:spPr>
              <a:xfrm>
                <a:off x="4132555" y="130533"/>
                <a:ext cx="315096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2" name="Straight Arrow Connector 541">
                <a:extLst>
                  <a:ext uri="{FF2B5EF4-FFF2-40B4-BE49-F238E27FC236}">
                    <a16:creationId xmlns:a16="http://schemas.microsoft.com/office/drawing/2014/main" xmlns="" id="{AF172589-3BBB-8C42-AF91-ED4A3B8F251F}"/>
                  </a:ext>
                </a:extLst>
              </p:cNvPr>
              <p:cNvCxnSpPr>
                <a:cxnSpLocks/>
                <a:stCxn id="541" idx="4"/>
                <a:endCxn id="543" idx="6"/>
              </p:cNvCxnSpPr>
              <p:nvPr/>
            </p:nvCxnSpPr>
            <p:spPr>
              <a:xfrm flipH="1">
                <a:off x="3147507" y="426065"/>
                <a:ext cx="1142596" cy="137382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xmlns="" id="{983583A7-CF39-514C-B2F9-EC8A8919C008}"/>
                  </a:ext>
                </a:extLst>
              </p:cNvPr>
              <p:cNvSpPr/>
              <p:nvPr/>
            </p:nvSpPr>
            <p:spPr>
              <a:xfrm>
                <a:off x="2845290" y="1652120"/>
                <a:ext cx="302217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9" name="Oval 114">
              <a:extLst>
                <a:ext uri="{FF2B5EF4-FFF2-40B4-BE49-F238E27FC236}">
                  <a16:creationId xmlns:a16="http://schemas.microsoft.com/office/drawing/2014/main" xmlns="" id="{88D76B70-8DB1-1F44-AC98-B4B908DE7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021" y="2199189"/>
              <a:ext cx="602852" cy="3019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cxnSp>
          <p:nvCxnSpPr>
            <p:cNvPr id="540" name="Straight Arrow Connector 539">
              <a:extLst>
                <a:ext uri="{FF2B5EF4-FFF2-40B4-BE49-F238E27FC236}">
                  <a16:creationId xmlns:a16="http://schemas.microsoft.com/office/drawing/2014/main" xmlns="" id="{01FD8F8E-8376-A54A-8760-9722F14602E4}"/>
                </a:ext>
              </a:extLst>
            </p:cNvPr>
            <p:cNvCxnSpPr>
              <a:cxnSpLocks/>
              <a:stCxn id="539" idx="0"/>
              <a:endCxn id="541" idx="4"/>
            </p:cNvCxnSpPr>
            <p:nvPr/>
          </p:nvCxnSpPr>
          <p:spPr>
            <a:xfrm flipV="1">
              <a:off x="7154447" y="1298779"/>
              <a:ext cx="0" cy="9004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xmlns="" id="{E03EF3CA-2D9B-664C-A155-84446468FB79}"/>
              </a:ext>
            </a:extLst>
          </p:cNvPr>
          <p:cNvGrpSpPr/>
          <p:nvPr/>
        </p:nvGrpSpPr>
        <p:grpSpPr>
          <a:xfrm>
            <a:off x="3082834" y="1400642"/>
            <a:ext cx="3065254" cy="2136777"/>
            <a:chOff x="4423568" y="495889"/>
            <a:chExt cx="3065254" cy="2136777"/>
          </a:xfrm>
        </p:grpSpPr>
        <p:grpSp>
          <p:nvGrpSpPr>
            <p:cNvPr id="545" name="Group 544">
              <a:extLst>
                <a:ext uri="{FF2B5EF4-FFF2-40B4-BE49-F238E27FC236}">
                  <a16:creationId xmlns:a16="http://schemas.microsoft.com/office/drawing/2014/main" xmlns="" id="{9E0A8781-B42F-7A49-819E-17E215845ED5}"/>
                </a:ext>
              </a:extLst>
            </p:cNvPr>
            <p:cNvGrpSpPr/>
            <p:nvPr/>
          </p:nvGrpSpPr>
          <p:grpSpPr>
            <a:xfrm>
              <a:off x="4423568" y="495889"/>
              <a:ext cx="2923151" cy="2136777"/>
              <a:chOff x="1559224" y="-376825"/>
              <a:chExt cx="2923151" cy="2136777"/>
            </a:xfrm>
          </p:grpSpPr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xmlns="" id="{D753C51A-4350-514E-8575-255BE71968EF}"/>
                  </a:ext>
                </a:extLst>
              </p:cNvPr>
              <p:cNvSpPr/>
              <p:nvPr/>
            </p:nvSpPr>
            <p:spPr>
              <a:xfrm>
                <a:off x="4167279" y="-376825"/>
                <a:ext cx="315096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0" name="Straight Arrow Connector 549">
                <a:extLst>
                  <a:ext uri="{FF2B5EF4-FFF2-40B4-BE49-F238E27FC236}">
                    <a16:creationId xmlns:a16="http://schemas.microsoft.com/office/drawing/2014/main" xmlns="" id="{52E7D202-00E1-0940-872A-88DE48D25A31}"/>
                  </a:ext>
                </a:extLst>
              </p:cNvPr>
              <p:cNvCxnSpPr>
                <a:cxnSpLocks/>
                <a:stCxn id="549" idx="4"/>
                <a:endCxn id="551" idx="6"/>
              </p:cNvCxnSpPr>
              <p:nvPr/>
            </p:nvCxnSpPr>
            <p:spPr>
              <a:xfrm flipH="1">
                <a:off x="1861441" y="-81293"/>
                <a:ext cx="2463386" cy="1693479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xmlns="" id="{0C65CD2E-F916-7F44-8015-E772F7A08327}"/>
                  </a:ext>
                </a:extLst>
              </p:cNvPr>
              <p:cNvSpPr/>
              <p:nvPr/>
            </p:nvSpPr>
            <p:spPr>
              <a:xfrm>
                <a:off x="1559224" y="1464420"/>
                <a:ext cx="302217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47" name="Oval 114">
              <a:extLst>
                <a:ext uri="{FF2B5EF4-FFF2-40B4-BE49-F238E27FC236}">
                  <a16:creationId xmlns:a16="http://schemas.microsoft.com/office/drawing/2014/main" xmlns="" id="{C71CC878-55D7-AD4F-B3B1-13953C4E6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5970" y="2025569"/>
              <a:ext cx="602852" cy="3019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cxnSp>
          <p:nvCxnSpPr>
            <p:cNvPr id="548" name="Straight Arrow Connector 547">
              <a:extLst>
                <a:ext uri="{FF2B5EF4-FFF2-40B4-BE49-F238E27FC236}">
                  <a16:creationId xmlns:a16="http://schemas.microsoft.com/office/drawing/2014/main" xmlns="" id="{7B56A3C2-EAE1-8E49-9661-485FF1A1FAA4}"/>
                </a:ext>
              </a:extLst>
            </p:cNvPr>
            <p:cNvCxnSpPr>
              <a:cxnSpLocks/>
              <a:stCxn id="547" idx="0"/>
              <a:endCxn id="549" idx="4"/>
            </p:cNvCxnSpPr>
            <p:nvPr/>
          </p:nvCxnSpPr>
          <p:spPr>
            <a:xfrm flipV="1">
              <a:off x="7187396" y="791421"/>
              <a:ext cx="1775" cy="12341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xmlns="" id="{837723A6-32DA-4C49-8E78-4111930D0945}"/>
              </a:ext>
            </a:extLst>
          </p:cNvPr>
          <p:cNvGrpSpPr/>
          <p:nvPr/>
        </p:nvGrpSpPr>
        <p:grpSpPr>
          <a:xfrm>
            <a:off x="3084763" y="1437297"/>
            <a:ext cx="6956123" cy="2426144"/>
            <a:chOff x="534474" y="495889"/>
            <a:chExt cx="6956123" cy="2426144"/>
          </a:xfrm>
        </p:grpSpPr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xmlns="" id="{D4AF9FEB-87B8-2440-BFF7-2388513CCB4D}"/>
                </a:ext>
              </a:extLst>
            </p:cNvPr>
            <p:cNvGrpSpPr/>
            <p:nvPr/>
          </p:nvGrpSpPr>
          <p:grpSpPr>
            <a:xfrm>
              <a:off x="534474" y="495889"/>
              <a:ext cx="6812245" cy="2426144"/>
              <a:chOff x="-2329870" y="-376825"/>
              <a:chExt cx="6812245" cy="2426144"/>
            </a:xfrm>
          </p:grpSpPr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xmlns="" id="{E833C45F-B922-8B4F-A541-13D5EDF3D166}"/>
                  </a:ext>
                </a:extLst>
              </p:cNvPr>
              <p:cNvSpPr/>
              <p:nvPr/>
            </p:nvSpPr>
            <p:spPr>
              <a:xfrm>
                <a:off x="4167279" y="-376825"/>
                <a:ext cx="315096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7" name="Straight Arrow Connector 556">
                <a:extLst>
                  <a:ext uri="{FF2B5EF4-FFF2-40B4-BE49-F238E27FC236}">
                    <a16:creationId xmlns:a16="http://schemas.microsoft.com/office/drawing/2014/main" xmlns="" id="{BAC38F32-13CD-8D49-B140-20E9CE2B7D81}"/>
                  </a:ext>
                </a:extLst>
              </p:cNvPr>
              <p:cNvCxnSpPr>
                <a:cxnSpLocks/>
                <a:stCxn id="556" idx="4"/>
                <a:endCxn id="558" idx="6"/>
              </p:cNvCxnSpPr>
              <p:nvPr/>
            </p:nvCxnSpPr>
            <p:spPr>
              <a:xfrm flipH="1">
                <a:off x="-2027653" y="-81293"/>
                <a:ext cx="6352480" cy="1982846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xmlns="" id="{5A968801-B5C0-774E-9189-C0C84CCD1C5E}"/>
                  </a:ext>
                </a:extLst>
              </p:cNvPr>
              <p:cNvSpPr/>
              <p:nvPr/>
            </p:nvSpPr>
            <p:spPr>
              <a:xfrm>
                <a:off x="-2329870" y="1753787"/>
                <a:ext cx="302217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4" name="Oval 114">
              <a:extLst>
                <a:ext uri="{FF2B5EF4-FFF2-40B4-BE49-F238E27FC236}">
                  <a16:creationId xmlns:a16="http://schemas.microsoft.com/office/drawing/2014/main" xmlns="" id="{2DD21A52-3AB5-1146-AA26-D2C240D0B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745" y="2326511"/>
              <a:ext cx="602852" cy="3019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xmlns="" id="{31B6FC9B-38BD-A74B-95DB-48A86BA94800}"/>
                </a:ext>
              </a:extLst>
            </p:cNvPr>
            <p:cNvCxnSpPr>
              <a:cxnSpLocks/>
              <a:stCxn id="554" idx="0"/>
              <a:endCxn id="556" idx="4"/>
            </p:cNvCxnSpPr>
            <p:nvPr/>
          </p:nvCxnSpPr>
          <p:spPr>
            <a:xfrm flipV="1">
              <a:off x="7189171" y="791421"/>
              <a:ext cx="0" cy="15350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112457CF-2890-E146-8628-638AC5577656}"/>
              </a:ext>
            </a:extLst>
          </p:cNvPr>
          <p:cNvCxnSpPr>
            <a:cxnSpLocks/>
            <a:endCxn id="271" idx="2"/>
          </p:cNvCxnSpPr>
          <p:nvPr/>
        </p:nvCxnSpPr>
        <p:spPr>
          <a:xfrm>
            <a:off x="1957653" y="554427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xmlns="" id="{491C301B-8A6E-4845-BF28-577AD894F891}"/>
              </a:ext>
            </a:extLst>
          </p:cNvPr>
          <p:cNvCxnSpPr>
            <a:cxnSpLocks/>
            <a:endCxn id="414" idx="2"/>
          </p:cNvCxnSpPr>
          <p:nvPr/>
        </p:nvCxnSpPr>
        <p:spPr>
          <a:xfrm>
            <a:off x="2908706" y="6055489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xmlns="" id="{3C9D1B43-9124-3142-843B-DC7A58F1456E}"/>
              </a:ext>
            </a:extLst>
          </p:cNvPr>
          <p:cNvCxnSpPr>
            <a:cxnSpLocks/>
            <a:stCxn id="266" idx="7"/>
          </p:cNvCxnSpPr>
          <p:nvPr/>
        </p:nvCxnSpPr>
        <p:spPr>
          <a:xfrm flipV="1">
            <a:off x="2068770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xmlns="" id="{8A7B92A4-0E80-6D4D-87F2-803D33EFB3E5}"/>
              </a:ext>
            </a:extLst>
          </p:cNvPr>
          <p:cNvCxnSpPr>
            <a:cxnSpLocks/>
          </p:cNvCxnSpPr>
          <p:nvPr/>
        </p:nvCxnSpPr>
        <p:spPr>
          <a:xfrm flipV="1">
            <a:off x="3744012" y="4988689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xmlns="" id="{368CBA46-10A4-6B43-8244-BF448DB2A1AB}"/>
              </a:ext>
            </a:extLst>
          </p:cNvPr>
          <p:cNvCxnSpPr>
            <a:cxnSpLocks/>
          </p:cNvCxnSpPr>
          <p:nvPr/>
        </p:nvCxnSpPr>
        <p:spPr>
          <a:xfrm flipV="1">
            <a:off x="4007312" y="5577069"/>
            <a:ext cx="606730" cy="448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" name="Text Box 3">
            <a:extLst>
              <a:ext uri="{FF2B5EF4-FFF2-40B4-BE49-F238E27FC236}">
                <a16:creationId xmlns:a16="http://schemas.microsoft.com/office/drawing/2014/main" xmlns="" id="{26DB9EA5-AEE6-8446-BB60-338C393AB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442" y="4463262"/>
            <a:ext cx="5770234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 dirty="0">
                <a:latin typeface="+mn-lt"/>
              </a:rPr>
              <a:t>find </a:t>
            </a:r>
            <a:r>
              <a:rPr lang="en-US" sz="2200" i="1" dirty="0">
                <a:latin typeface="+mn-lt"/>
              </a:rPr>
              <a:t>a</a:t>
            </a:r>
            <a:r>
              <a:rPr lang="en-US" sz="2200" dirty="0">
                <a:latin typeface="+mn-lt"/>
              </a:rPr>
              <a:t> not in </a:t>
            </a:r>
            <a:r>
              <a:rPr lang="en-US" sz="2200" i="1" dirty="0">
                <a:latin typeface="+mn-lt"/>
              </a:rPr>
              <a:t>N</a:t>
            </a:r>
            <a:r>
              <a:rPr lang="en-US" sz="2200" i="1" dirty="0">
                <a:latin typeface="+mn-lt"/>
                <a:cs typeface="Arial" charset="0"/>
              </a:rPr>
              <a:t>'</a:t>
            </a:r>
            <a:r>
              <a:rPr lang="en-US" sz="2200" i="1" dirty="0">
                <a:latin typeface="+mn-lt"/>
              </a:rPr>
              <a:t> </a:t>
            </a:r>
            <a:r>
              <a:rPr lang="en-US" sz="2200" dirty="0">
                <a:latin typeface="+mn-lt"/>
              </a:rPr>
              <a:t>such that </a:t>
            </a:r>
            <a:r>
              <a:rPr lang="en-US" sz="2200" i="1" dirty="0">
                <a:latin typeface="+mn-lt"/>
              </a:rPr>
              <a:t>D(a) </a:t>
            </a:r>
            <a:r>
              <a:rPr lang="en-US" sz="2200" dirty="0">
                <a:latin typeface="+mn-lt"/>
              </a:rPr>
              <a:t>is a minimum </a:t>
            </a:r>
          </a:p>
          <a:p>
            <a:r>
              <a:rPr lang="en-US" sz="2200" dirty="0">
                <a:latin typeface="+mn-lt"/>
              </a:rPr>
              <a:t>add </a:t>
            </a:r>
            <a:r>
              <a:rPr lang="en-US" sz="2200" i="1" dirty="0">
                <a:latin typeface="+mn-lt"/>
              </a:rPr>
              <a:t>a</a:t>
            </a:r>
            <a:r>
              <a:rPr lang="en-US" sz="2200" dirty="0">
                <a:latin typeface="+mn-lt"/>
              </a:rPr>
              <a:t> to </a:t>
            </a:r>
            <a:r>
              <a:rPr lang="en-US" sz="2200" i="1" dirty="0">
                <a:latin typeface="+mn-lt"/>
              </a:rPr>
              <a:t>N</a:t>
            </a:r>
            <a:r>
              <a:rPr lang="en-US" sz="2200" i="1" dirty="0">
                <a:latin typeface="+mn-lt"/>
                <a:cs typeface="Arial" charset="0"/>
              </a:rPr>
              <a:t>'</a:t>
            </a:r>
            <a:r>
              <a:rPr lang="en-US" sz="2200" i="1" dirty="0">
                <a:latin typeface="+mn-lt"/>
              </a:rPr>
              <a:t> </a:t>
            </a:r>
          </a:p>
          <a:p>
            <a:r>
              <a:rPr lang="en-US" sz="2200" dirty="0">
                <a:latin typeface="+mn-lt"/>
              </a:rPr>
              <a:t>update </a:t>
            </a:r>
            <a:r>
              <a:rPr lang="en-US" sz="2200" i="1" dirty="0">
                <a:latin typeface="+mn-lt"/>
              </a:rPr>
              <a:t>D(b) </a:t>
            </a:r>
            <a:r>
              <a:rPr lang="en-US" sz="2200" dirty="0">
                <a:latin typeface="+mn-lt"/>
              </a:rPr>
              <a:t>for all </a:t>
            </a:r>
            <a:r>
              <a:rPr lang="en-US" sz="2200" i="1" dirty="0">
                <a:latin typeface="+mn-lt"/>
              </a:rPr>
              <a:t>b</a:t>
            </a:r>
            <a:r>
              <a:rPr lang="en-US" sz="2200" dirty="0">
                <a:latin typeface="+mn-lt"/>
              </a:rPr>
              <a:t> adjacent to </a:t>
            </a:r>
            <a:r>
              <a:rPr lang="en-US" sz="2200" i="1" dirty="0">
                <a:latin typeface="+mn-lt"/>
              </a:rPr>
              <a:t>a</a:t>
            </a:r>
            <a:r>
              <a:rPr lang="en-US" sz="2200" dirty="0">
                <a:latin typeface="+mn-lt"/>
              </a:rPr>
              <a:t> and not in </a:t>
            </a:r>
            <a:r>
              <a:rPr lang="en-US" sz="2200" i="1" dirty="0">
                <a:latin typeface="+mn-lt"/>
              </a:rPr>
              <a:t>N</a:t>
            </a:r>
            <a:r>
              <a:rPr lang="en-US" sz="2200" i="1" dirty="0">
                <a:latin typeface="+mn-lt"/>
                <a:cs typeface="Arial" charset="0"/>
              </a:rPr>
              <a:t>'</a:t>
            </a:r>
            <a:r>
              <a:rPr lang="en-US" sz="2200" i="1" dirty="0">
                <a:latin typeface="+mn-lt"/>
              </a:rPr>
              <a:t> </a:t>
            </a:r>
            <a:r>
              <a:rPr lang="en-US" sz="2200" dirty="0">
                <a:latin typeface="+mn-lt"/>
              </a:rPr>
              <a:t>: </a:t>
            </a:r>
          </a:p>
          <a:p>
            <a:r>
              <a:rPr lang="en-US" sz="2200" b="1" i="1" dirty="0">
                <a:solidFill>
                  <a:srgbClr val="CC0000"/>
                </a:solidFill>
                <a:latin typeface="+mn-lt"/>
              </a:rPr>
              <a:t>     D(b) = </a:t>
            </a:r>
            <a:r>
              <a:rPr lang="en-US" sz="2200" b="1" dirty="0">
                <a:solidFill>
                  <a:srgbClr val="CC0000"/>
                </a:solidFill>
                <a:latin typeface="+mn-lt"/>
              </a:rPr>
              <a:t>min</a:t>
            </a:r>
            <a:r>
              <a:rPr lang="en-US" sz="2200" b="1" i="1" dirty="0">
                <a:solidFill>
                  <a:srgbClr val="CC0000"/>
                </a:solidFill>
                <a:latin typeface="+mn-lt"/>
              </a:rPr>
              <a:t> ( D(b), D(a) + c</a:t>
            </a:r>
            <a:r>
              <a:rPr lang="en-US" sz="2200" b="1" i="1" baseline="-25000" dirty="0">
                <a:solidFill>
                  <a:srgbClr val="CC0000"/>
                </a:solidFill>
                <a:latin typeface="+mn-lt"/>
              </a:rPr>
              <a:t>a,b </a:t>
            </a:r>
            <a:r>
              <a:rPr lang="en-US" sz="2200" b="1" i="1" dirty="0">
                <a:solidFill>
                  <a:srgbClr val="CC0000"/>
                </a:solidFill>
                <a:latin typeface="+mn-lt"/>
              </a:rPr>
              <a:t>)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AE2B11F0-0B2B-E548-A572-A488F5822281}"/>
              </a:ext>
            </a:extLst>
          </p:cNvPr>
          <p:cNvSpPr/>
          <p:nvPr/>
        </p:nvSpPr>
        <p:spPr>
          <a:xfrm>
            <a:off x="5606004" y="3868305"/>
            <a:ext cx="672103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Initialization (step 0): For all a: if </a:t>
            </a:r>
            <a:r>
              <a:rPr lang="en-US" i="1" dirty="0"/>
              <a:t>a</a:t>
            </a:r>
            <a:r>
              <a:rPr lang="en-US" dirty="0"/>
              <a:t> adjacent to then </a:t>
            </a:r>
            <a:r>
              <a:rPr lang="en-US" i="1" dirty="0"/>
              <a:t>D(a) = c</a:t>
            </a:r>
            <a:r>
              <a:rPr lang="en-US" i="1" baseline="-25000" dirty="0"/>
              <a:t>u,a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659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/>
      <p:bldP spid="503" grpId="0"/>
      <p:bldP spid="504" grpId="0"/>
      <p:bldP spid="505" grpId="0"/>
      <p:bldP spid="506" grpId="0"/>
      <p:bldP spid="507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xmlns="" id="{5DC8F37A-7230-5148-88D9-265AE5AD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9" name="Group 16">
            <a:extLst>
              <a:ext uri="{FF2B5EF4-FFF2-40B4-BE49-F238E27FC236}">
                <a16:creationId xmlns:a16="http://schemas.microsoft.com/office/drawing/2014/main" xmlns="" id="{F6D427A6-9405-2D4E-BC72-78E69E64A628}"/>
              </a:ext>
            </a:extLst>
          </p:cNvPr>
          <p:cNvGrpSpPr>
            <a:grpSpLocks/>
          </p:cNvGrpSpPr>
          <p:nvPr/>
        </p:nvGrpSpPr>
        <p:grpSpPr bwMode="auto">
          <a:xfrm>
            <a:off x="4237238" y="1377591"/>
            <a:ext cx="3571875" cy="2236788"/>
            <a:chOff x="3162" y="1071"/>
            <a:chExt cx="2250" cy="1409"/>
          </a:xfrm>
        </p:grpSpPr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xmlns="" id="{B59803F6-669E-C147-9AA7-07A510F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xmlns="" id="{4CE8143F-BB5D-1548-A2D1-0B3C05E2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2" name="Oval 19">
              <a:extLst>
                <a:ext uri="{FF2B5EF4-FFF2-40B4-BE49-F238E27FC236}">
                  <a16:creationId xmlns:a16="http://schemas.microsoft.com/office/drawing/2014/main" xmlns="" id="{CB2328B2-500E-0643-881F-169F140B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3" name="Line 20">
              <a:extLst>
                <a:ext uri="{FF2B5EF4-FFF2-40B4-BE49-F238E27FC236}">
                  <a16:creationId xmlns:a16="http://schemas.microsoft.com/office/drawing/2014/main" xmlns="" id="{EC0FDC3E-2336-EF44-B445-144049FF3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4" name="Line 21">
              <a:extLst>
                <a:ext uri="{FF2B5EF4-FFF2-40B4-BE49-F238E27FC236}">
                  <a16:creationId xmlns:a16="http://schemas.microsoft.com/office/drawing/2014/main" xmlns="" id="{07B5F04F-0C18-CE48-93A1-4B267BBE4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0C43506A-1E78-F54A-910F-D37EBC1E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6" name="Oval 23">
              <a:extLst>
                <a:ext uri="{FF2B5EF4-FFF2-40B4-BE49-F238E27FC236}">
                  <a16:creationId xmlns:a16="http://schemas.microsoft.com/office/drawing/2014/main" xmlns="" id="{27A71FF2-F42F-2844-AC5E-37F186F8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7" name="Oval 24">
              <a:extLst>
                <a:ext uri="{FF2B5EF4-FFF2-40B4-BE49-F238E27FC236}">
                  <a16:creationId xmlns:a16="http://schemas.microsoft.com/office/drawing/2014/main" xmlns="" id="{9C47D8B7-EC1D-C743-87B3-403B84D4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8" name="Line 25">
              <a:extLst>
                <a:ext uri="{FF2B5EF4-FFF2-40B4-BE49-F238E27FC236}">
                  <a16:creationId xmlns:a16="http://schemas.microsoft.com/office/drawing/2014/main" xmlns="" id="{BEC31F1C-3B0C-3040-AD04-6FCA0D05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9" name="Line 26">
              <a:extLst>
                <a:ext uri="{FF2B5EF4-FFF2-40B4-BE49-F238E27FC236}">
                  <a16:creationId xmlns:a16="http://schemas.microsoft.com/office/drawing/2014/main" xmlns="" id="{56212EB3-C962-DA44-8730-7936B219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0" name="Rectangle 27">
              <a:extLst>
                <a:ext uri="{FF2B5EF4-FFF2-40B4-BE49-F238E27FC236}">
                  <a16:creationId xmlns:a16="http://schemas.microsoft.com/office/drawing/2014/main" xmlns="" id="{70DA0FF6-1A2B-FA4D-8CF4-CF4512C7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1" name="Oval 28">
              <a:extLst>
                <a:ext uri="{FF2B5EF4-FFF2-40B4-BE49-F238E27FC236}">
                  <a16:creationId xmlns:a16="http://schemas.microsoft.com/office/drawing/2014/main" xmlns="" id="{91BA553D-89DC-1440-84C3-F0FFE0B7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2" name="Oval 29">
              <a:extLst>
                <a:ext uri="{FF2B5EF4-FFF2-40B4-BE49-F238E27FC236}">
                  <a16:creationId xmlns:a16="http://schemas.microsoft.com/office/drawing/2014/main" xmlns="" id="{5F155988-DD8E-7949-85F9-F8B730D8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3" name="Line 30">
              <a:extLst>
                <a:ext uri="{FF2B5EF4-FFF2-40B4-BE49-F238E27FC236}">
                  <a16:creationId xmlns:a16="http://schemas.microsoft.com/office/drawing/2014/main" xmlns="" id="{007AA526-21E2-1449-A457-DC487F625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4" name="Line 31">
              <a:extLst>
                <a:ext uri="{FF2B5EF4-FFF2-40B4-BE49-F238E27FC236}">
                  <a16:creationId xmlns:a16="http://schemas.microsoft.com/office/drawing/2014/main" xmlns="" id="{A7D6DEE1-2254-2340-92B2-4425F8E4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5" name="Rectangle 32">
              <a:extLst>
                <a:ext uri="{FF2B5EF4-FFF2-40B4-BE49-F238E27FC236}">
                  <a16:creationId xmlns:a16="http://schemas.microsoft.com/office/drawing/2014/main" xmlns="" id="{CD0F76A8-F2F6-A040-A641-8C6DD2B4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9" name="Oval 33">
              <a:extLst>
                <a:ext uri="{FF2B5EF4-FFF2-40B4-BE49-F238E27FC236}">
                  <a16:creationId xmlns:a16="http://schemas.microsoft.com/office/drawing/2014/main" xmlns="" id="{021DFE64-FE6B-AF4B-A487-798FD40E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5" name="Oval 34">
              <a:extLst>
                <a:ext uri="{FF2B5EF4-FFF2-40B4-BE49-F238E27FC236}">
                  <a16:creationId xmlns:a16="http://schemas.microsoft.com/office/drawing/2014/main" xmlns="" id="{D7221543-9DA7-9C4F-BF64-841725D5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6" name="Line 35">
              <a:extLst>
                <a:ext uri="{FF2B5EF4-FFF2-40B4-BE49-F238E27FC236}">
                  <a16:creationId xmlns:a16="http://schemas.microsoft.com/office/drawing/2014/main" xmlns="" id="{3AA9DB23-022C-B843-ACB1-9CD5A8D4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7" name="Line 36">
              <a:extLst>
                <a:ext uri="{FF2B5EF4-FFF2-40B4-BE49-F238E27FC236}">
                  <a16:creationId xmlns:a16="http://schemas.microsoft.com/office/drawing/2014/main" xmlns="" id="{AAE6AF87-B018-8A44-81E6-B8267ADC3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Rectangle 37">
              <a:extLst>
                <a:ext uri="{FF2B5EF4-FFF2-40B4-BE49-F238E27FC236}">
                  <a16:creationId xmlns:a16="http://schemas.microsoft.com/office/drawing/2014/main" xmlns="" id="{E486C5EC-F3AE-514D-8BFC-C15DDC7B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3" name="Oval 38">
              <a:extLst>
                <a:ext uri="{FF2B5EF4-FFF2-40B4-BE49-F238E27FC236}">
                  <a16:creationId xmlns:a16="http://schemas.microsoft.com/office/drawing/2014/main" xmlns="" id="{D570042E-655B-9244-B2DE-DD6B84D1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Oval 39">
              <a:extLst>
                <a:ext uri="{FF2B5EF4-FFF2-40B4-BE49-F238E27FC236}">
                  <a16:creationId xmlns:a16="http://schemas.microsoft.com/office/drawing/2014/main" xmlns="" id="{209FDC48-A133-7C43-A4F4-AEC33B23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5" name="Line 40">
              <a:extLst>
                <a:ext uri="{FF2B5EF4-FFF2-40B4-BE49-F238E27FC236}">
                  <a16:creationId xmlns:a16="http://schemas.microsoft.com/office/drawing/2014/main" xmlns="" id="{6C737D5E-249D-704B-8624-06BC6AF83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6" name="Line 41">
              <a:extLst>
                <a:ext uri="{FF2B5EF4-FFF2-40B4-BE49-F238E27FC236}">
                  <a16:creationId xmlns:a16="http://schemas.microsoft.com/office/drawing/2014/main" xmlns="" id="{2BB65E91-5543-2A4A-83D1-AF4BD2A56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xmlns="" id="{31754303-C1B0-564A-BC8B-D1994E226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8" name="Oval 43">
              <a:extLst>
                <a:ext uri="{FF2B5EF4-FFF2-40B4-BE49-F238E27FC236}">
                  <a16:creationId xmlns:a16="http://schemas.microsoft.com/office/drawing/2014/main" xmlns="" id="{5EBC6ED3-D791-D849-8DF4-6EEC31DF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9" name="Oval 44">
              <a:extLst>
                <a:ext uri="{FF2B5EF4-FFF2-40B4-BE49-F238E27FC236}">
                  <a16:creationId xmlns:a16="http://schemas.microsoft.com/office/drawing/2014/main" xmlns="" id="{69D4B18F-1B3D-AA47-B609-E5E0116A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45">
              <a:extLst>
                <a:ext uri="{FF2B5EF4-FFF2-40B4-BE49-F238E27FC236}">
                  <a16:creationId xmlns:a16="http://schemas.microsoft.com/office/drawing/2014/main" xmlns="" id="{6B623BCC-754E-AD43-A91B-5BE904619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Line 46">
              <a:extLst>
                <a:ext uri="{FF2B5EF4-FFF2-40B4-BE49-F238E27FC236}">
                  <a16:creationId xmlns:a16="http://schemas.microsoft.com/office/drawing/2014/main" xmlns="" id="{70C54C4E-9E9A-CB4F-9BAD-759F10AB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7" name="Rectangle 47">
              <a:extLst>
                <a:ext uri="{FF2B5EF4-FFF2-40B4-BE49-F238E27FC236}">
                  <a16:creationId xmlns:a16="http://schemas.microsoft.com/office/drawing/2014/main" xmlns="" id="{48B02502-224F-614A-AF74-CA45B87B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Oval 48">
              <a:extLst>
                <a:ext uri="{FF2B5EF4-FFF2-40B4-BE49-F238E27FC236}">
                  <a16:creationId xmlns:a16="http://schemas.microsoft.com/office/drawing/2014/main" xmlns="" id="{1CBE76C4-29B1-DF47-8C80-E056EC01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Freeform 49">
              <a:extLst>
                <a:ext uri="{FF2B5EF4-FFF2-40B4-BE49-F238E27FC236}">
                  <a16:creationId xmlns:a16="http://schemas.microsoft.com/office/drawing/2014/main" xmlns="" id="{F7C58F3A-0B59-CE40-8968-EFD5B03D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Freeform 50">
              <a:extLst>
                <a:ext uri="{FF2B5EF4-FFF2-40B4-BE49-F238E27FC236}">
                  <a16:creationId xmlns:a16="http://schemas.microsoft.com/office/drawing/2014/main" xmlns="" id="{5CA0B20D-583A-724F-8F77-3D2EE0DD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3" name="Freeform 51">
              <a:extLst>
                <a:ext uri="{FF2B5EF4-FFF2-40B4-BE49-F238E27FC236}">
                  <a16:creationId xmlns:a16="http://schemas.microsoft.com/office/drawing/2014/main" xmlns="" id="{F9705D5A-4067-4E46-97EF-A4A7592F8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4" name="Freeform 52">
              <a:extLst>
                <a:ext uri="{FF2B5EF4-FFF2-40B4-BE49-F238E27FC236}">
                  <a16:creationId xmlns:a16="http://schemas.microsoft.com/office/drawing/2014/main" xmlns="" id="{22C3BA86-2C31-C244-BCC8-F79B83E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5" name="Freeform 53">
              <a:extLst>
                <a:ext uri="{FF2B5EF4-FFF2-40B4-BE49-F238E27FC236}">
                  <a16:creationId xmlns:a16="http://schemas.microsoft.com/office/drawing/2014/main" xmlns="" id="{36BA8254-18D7-D841-8B10-CF1677F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6" name="Freeform 54">
              <a:extLst>
                <a:ext uri="{FF2B5EF4-FFF2-40B4-BE49-F238E27FC236}">
                  <a16:creationId xmlns:a16="http://schemas.microsoft.com/office/drawing/2014/main" xmlns="" id="{FDD9D6F7-B6B7-8C4F-B4CD-8A42B44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7" name="Freeform 55">
              <a:extLst>
                <a:ext uri="{FF2B5EF4-FFF2-40B4-BE49-F238E27FC236}">
                  <a16:creationId xmlns:a16="http://schemas.microsoft.com/office/drawing/2014/main" xmlns="" id="{0EEE8685-1A2C-124B-AEBC-CE60F952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8" name="Freeform 56">
              <a:extLst>
                <a:ext uri="{FF2B5EF4-FFF2-40B4-BE49-F238E27FC236}">
                  <a16:creationId xmlns:a16="http://schemas.microsoft.com/office/drawing/2014/main" xmlns="" id="{CDFCCD1A-99F5-3248-A9D4-80A4A350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9" name="Freeform 57">
              <a:extLst>
                <a:ext uri="{FF2B5EF4-FFF2-40B4-BE49-F238E27FC236}">
                  <a16:creationId xmlns:a16="http://schemas.microsoft.com/office/drawing/2014/main" xmlns="" id="{8158BEB1-D7DD-304F-93D8-B63A3B9F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50" name="Group 58">
              <a:extLst>
                <a:ext uri="{FF2B5EF4-FFF2-40B4-BE49-F238E27FC236}">
                  <a16:creationId xmlns:a16="http://schemas.microsoft.com/office/drawing/2014/main" xmlns="" id="{5708D0AB-39B8-5F4D-964A-583102F20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476" name="Rectangle 59">
                <a:extLst>
                  <a:ext uri="{FF2B5EF4-FFF2-40B4-BE49-F238E27FC236}">
                    <a16:creationId xmlns:a16="http://schemas.microsoft.com/office/drawing/2014/main" xmlns="" id="{698B8676-76A7-4C47-8D65-7AD44E1F8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7" name="Text Box 60">
                <a:extLst>
                  <a:ext uri="{FF2B5EF4-FFF2-40B4-BE49-F238E27FC236}">
                    <a16:creationId xmlns:a16="http://schemas.microsoft.com/office/drawing/2014/main" xmlns="" id="{5163CA4B-303D-0E4C-B36C-0EB919349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1" name="Group 61">
              <a:extLst>
                <a:ext uri="{FF2B5EF4-FFF2-40B4-BE49-F238E27FC236}">
                  <a16:creationId xmlns:a16="http://schemas.microsoft.com/office/drawing/2014/main" xmlns="" id="{22504589-6EDA-CD46-9F6D-B4E53859C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474" name="Rectangle 62">
                <a:extLst>
                  <a:ext uri="{FF2B5EF4-FFF2-40B4-BE49-F238E27FC236}">
                    <a16:creationId xmlns:a16="http://schemas.microsoft.com/office/drawing/2014/main" xmlns="" id="{B5EB60BB-0E5E-C14B-B24B-878829D35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5" name="Text Box 63">
                <a:extLst>
                  <a:ext uri="{FF2B5EF4-FFF2-40B4-BE49-F238E27FC236}">
                    <a16:creationId xmlns:a16="http://schemas.microsoft.com/office/drawing/2014/main" xmlns="" id="{AC01CA65-68FA-E340-BE13-4C47DBA3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2" name="Group 64">
              <a:extLst>
                <a:ext uri="{FF2B5EF4-FFF2-40B4-BE49-F238E27FC236}">
                  <a16:creationId xmlns:a16="http://schemas.microsoft.com/office/drawing/2014/main" xmlns="" id="{7E66326C-FC5C-CB48-9635-4D30ECB15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472" name="Rectangle 65">
                <a:extLst>
                  <a:ext uri="{FF2B5EF4-FFF2-40B4-BE49-F238E27FC236}">
                    <a16:creationId xmlns:a16="http://schemas.microsoft.com/office/drawing/2014/main" xmlns="" id="{6BF35853-D616-6B43-8985-14AABE1F7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3" name="Text Box 66">
                <a:extLst>
                  <a:ext uri="{FF2B5EF4-FFF2-40B4-BE49-F238E27FC236}">
                    <a16:creationId xmlns:a16="http://schemas.microsoft.com/office/drawing/2014/main" xmlns="" id="{3282D7A0-A2E9-7F4B-A22E-01546569C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453" name="Group 67">
              <a:extLst>
                <a:ext uri="{FF2B5EF4-FFF2-40B4-BE49-F238E27FC236}">
                  <a16:creationId xmlns:a16="http://schemas.microsoft.com/office/drawing/2014/main" xmlns="" id="{3104BBAE-4F76-E649-85DB-F84D22362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470" name="Rectangle 68">
                <a:extLst>
                  <a:ext uri="{FF2B5EF4-FFF2-40B4-BE49-F238E27FC236}">
                    <a16:creationId xmlns:a16="http://schemas.microsoft.com/office/drawing/2014/main" xmlns="" id="{0CEE42FC-526E-AB47-8798-637A6484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1" name="Text Box 69">
                <a:extLst>
                  <a:ext uri="{FF2B5EF4-FFF2-40B4-BE49-F238E27FC236}">
                    <a16:creationId xmlns:a16="http://schemas.microsoft.com/office/drawing/2014/main" xmlns="" id="{BD20AA39-4C83-B348-A22B-DC09D5E67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4" name="Group 70">
              <a:extLst>
                <a:ext uri="{FF2B5EF4-FFF2-40B4-BE49-F238E27FC236}">
                  <a16:creationId xmlns:a16="http://schemas.microsoft.com/office/drawing/2014/main" xmlns="" id="{76A8AB1F-2271-4C40-97FF-558125D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468" name="Rectangle 71">
                <a:extLst>
                  <a:ext uri="{FF2B5EF4-FFF2-40B4-BE49-F238E27FC236}">
                    <a16:creationId xmlns:a16="http://schemas.microsoft.com/office/drawing/2014/main" xmlns="" id="{8A1243C8-B070-1144-AFC1-660A0D47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9" name="Text Box 72">
                <a:extLst>
                  <a:ext uri="{FF2B5EF4-FFF2-40B4-BE49-F238E27FC236}">
                    <a16:creationId xmlns:a16="http://schemas.microsoft.com/office/drawing/2014/main" xmlns="" id="{0A633A5D-CB9F-9D4A-9828-FA8DAB76D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5" name="Group 73">
              <a:extLst>
                <a:ext uri="{FF2B5EF4-FFF2-40B4-BE49-F238E27FC236}">
                  <a16:creationId xmlns:a16="http://schemas.microsoft.com/office/drawing/2014/main" xmlns="" id="{1F39B98B-5A5F-9A45-8998-1BA51D536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466" name="Rectangle 74">
                <a:extLst>
                  <a:ext uri="{FF2B5EF4-FFF2-40B4-BE49-F238E27FC236}">
                    <a16:creationId xmlns:a16="http://schemas.microsoft.com/office/drawing/2014/main" xmlns="" id="{6D133BDC-CBD5-E04A-956A-CB070C46E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7" name="Text Box 75">
                <a:extLst>
                  <a:ext uri="{FF2B5EF4-FFF2-40B4-BE49-F238E27FC236}">
                    <a16:creationId xmlns:a16="http://schemas.microsoft.com/office/drawing/2014/main" xmlns="" id="{E22274D1-6BF0-6F4F-AA7F-923617C44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456" name="Text Box 76">
              <a:extLst>
                <a:ext uri="{FF2B5EF4-FFF2-40B4-BE49-F238E27FC236}">
                  <a16:creationId xmlns:a16="http://schemas.microsoft.com/office/drawing/2014/main" xmlns="" id="{E87F994C-88BC-7843-84FF-C20876A2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7" name="Text Box 77">
              <a:extLst>
                <a:ext uri="{FF2B5EF4-FFF2-40B4-BE49-F238E27FC236}">
                  <a16:creationId xmlns:a16="http://schemas.microsoft.com/office/drawing/2014/main" xmlns="" id="{D6E661FA-C756-184B-8F8C-454F6D2F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8" name="Text Box 78">
              <a:extLst>
                <a:ext uri="{FF2B5EF4-FFF2-40B4-BE49-F238E27FC236}">
                  <a16:creationId xmlns:a16="http://schemas.microsoft.com/office/drawing/2014/main" xmlns="" id="{7AAD1753-0153-BE49-9A5A-86A6144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Text Box 79">
              <a:extLst>
                <a:ext uri="{FF2B5EF4-FFF2-40B4-BE49-F238E27FC236}">
                  <a16:creationId xmlns:a16="http://schemas.microsoft.com/office/drawing/2014/main" xmlns="" id="{CE9F4FB6-1319-824C-8EE6-E829F9B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Text Box 80">
              <a:extLst>
                <a:ext uri="{FF2B5EF4-FFF2-40B4-BE49-F238E27FC236}">
                  <a16:creationId xmlns:a16="http://schemas.microsoft.com/office/drawing/2014/main" xmlns="" id="{C479D34B-E495-6941-B1B8-7C27A07FA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1" name="Text Box 81">
              <a:extLst>
                <a:ext uri="{FF2B5EF4-FFF2-40B4-BE49-F238E27FC236}">
                  <a16:creationId xmlns:a16="http://schemas.microsoft.com/office/drawing/2014/main" xmlns="" id="{651E935E-97A1-694E-90ED-DA0D5280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Text Box 82">
              <a:extLst>
                <a:ext uri="{FF2B5EF4-FFF2-40B4-BE49-F238E27FC236}">
                  <a16:creationId xmlns:a16="http://schemas.microsoft.com/office/drawing/2014/main" xmlns="" id="{BCE34168-89E8-CA4E-B734-D7785C5D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3" name="Text Box 83">
              <a:extLst>
                <a:ext uri="{FF2B5EF4-FFF2-40B4-BE49-F238E27FC236}">
                  <a16:creationId xmlns:a16="http://schemas.microsoft.com/office/drawing/2014/main" xmlns="" id="{E61D1248-702D-AA4E-A62B-3B6DB8874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4" name="Text Box 84">
              <a:extLst>
                <a:ext uri="{FF2B5EF4-FFF2-40B4-BE49-F238E27FC236}">
                  <a16:creationId xmlns:a16="http://schemas.microsoft.com/office/drawing/2014/main" xmlns="" id="{8E7448E7-B23E-9A4A-947C-66285C7E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5" name="Text Box 85">
              <a:extLst>
                <a:ext uri="{FF2B5EF4-FFF2-40B4-BE49-F238E27FC236}">
                  <a16:creationId xmlns:a16="http://schemas.microsoft.com/office/drawing/2014/main" xmlns="" id="{EFA31E11-E078-ED44-8DB8-4912DC480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98" name="Text Box 6">
            <a:extLst>
              <a:ext uri="{FF2B5EF4-FFF2-40B4-BE49-F238E27FC236}">
                <a16:creationId xmlns:a16="http://schemas.microsoft.com/office/drawing/2014/main" xmlns="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112457CF-2890-E146-8628-638AC5577656}"/>
              </a:ext>
            </a:extLst>
          </p:cNvPr>
          <p:cNvCxnSpPr>
            <a:cxnSpLocks/>
            <a:endCxn id="271" idx="2"/>
          </p:cNvCxnSpPr>
          <p:nvPr/>
        </p:nvCxnSpPr>
        <p:spPr>
          <a:xfrm>
            <a:off x="4666129" y="2789499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xmlns="" id="{491C301B-8A6E-4845-BF28-577AD894F891}"/>
              </a:ext>
            </a:extLst>
          </p:cNvPr>
          <p:cNvCxnSpPr>
            <a:cxnSpLocks/>
            <a:endCxn id="414" idx="2"/>
          </p:cNvCxnSpPr>
          <p:nvPr/>
        </p:nvCxnSpPr>
        <p:spPr>
          <a:xfrm>
            <a:off x="5617182" y="3300714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xmlns="" id="{3C9D1B43-9124-3142-843B-DC7A58F1456E}"/>
              </a:ext>
            </a:extLst>
          </p:cNvPr>
          <p:cNvCxnSpPr>
            <a:cxnSpLocks/>
            <a:stCxn id="266" idx="7"/>
          </p:cNvCxnSpPr>
          <p:nvPr/>
        </p:nvCxnSpPr>
        <p:spPr>
          <a:xfrm flipV="1">
            <a:off x="4777246" y="2268639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xmlns="" id="{8A7B92A4-0E80-6D4D-87F2-803D33EFB3E5}"/>
              </a:ext>
            </a:extLst>
          </p:cNvPr>
          <p:cNvCxnSpPr>
            <a:cxnSpLocks/>
          </p:cNvCxnSpPr>
          <p:nvPr/>
        </p:nvCxnSpPr>
        <p:spPr>
          <a:xfrm flipV="1">
            <a:off x="6452488" y="22339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xmlns="" id="{368CBA46-10A4-6B43-8244-BF448DB2A1AB}"/>
              </a:ext>
            </a:extLst>
          </p:cNvPr>
          <p:cNvCxnSpPr>
            <a:cxnSpLocks/>
          </p:cNvCxnSpPr>
          <p:nvPr/>
        </p:nvCxnSpPr>
        <p:spPr>
          <a:xfrm flipV="1">
            <a:off x="6715788" y="2822294"/>
            <a:ext cx="606730" cy="448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3">
            <a:extLst>
              <a:ext uri="{FF2B5EF4-FFF2-40B4-BE49-F238E27FC236}">
                <a16:creationId xmlns:a16="http://schemas.microsoft.com/office/drawing/2014/main" xmlns="" id="{CAD83B90-6A61-424F-807D-7507674811C5}"/>
              </a:ext>
            </a:extLst>
          </p:cNvPr>
          <p:cNvGrpSpPr>
            <a:grpSpLocks/>
          </p:cNvGrpSpPr>
          <p:nvPr/>
        </p:nvGrpSpPr>
        <p:grpSpPr bwMode="auto">
          <a:xfrm>
            <a:off x="1182356" y="4594769"/>
            <a:ext cx="3244850" cy="1500187"/>
            <a:chOff x="1385" y="1283"/>
            <a:chExt cx="2044" cy="945"/>
          </a:xfrm>
        </p:grpSpPr>
        <p:sp>
          <p:nvSpPr>
            <p:cNvPr id="235" name="Freeform 4">
              <a:extLst>
                <a:ext uri="{FF2B5EF4-FFF2-40B4-BE49-F238E27FC236}">
                  <a16:creationId xmlns:a16="http://schemas.microsoft.com/office/drawing/2014/main" xmlns="" id="{D55BBFC2-7A7F-8B48-AC36-5E367A010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1465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6" name="Oval 5">
              <a:extLst>
                <a:ext uri="{FF2B5EF4-FFF2-40B4-BE49-F238E27FC236}">
                  <a16:creationId xmlns:a16="http://schemas.microsoft.com/office/drawing/2014/main" xmlns="" id="{D1E533AD-8D87-7A4B-8A7E-E763008FB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7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7" name="Line 6">
              <a:extLst>
                <a:ext uri="{FF2B5EF4-FFF2-40B4-BE49-F238E27FC236}">
                  <a16:creationId xmlns:a16="http://schemas.microsoft.com/office/drawing/2014/main" xmlns="" id="{8393A25C-8E73-3945-96CC-27CA319F0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8" y="1700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8" name="Line 7">
              <a:extLst>
                <a:ext uri="{FF2B5EF4-FFF2-40B4-BE49-F238E27FC236}">
                  <a16:creationId xmlns:a16="http://schemas.microsoft.com/office/drawing/2014/main" xmlns="" id="{00CB3848-99BB-D84B-AFA1-D2A407905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1700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9" name="Rectangle 8">
              <a:extLst>
                <a:ext uri="{FF2B5EF4-FFF2-40B4-BE49-F238E27FC236}">
                  <a16:creationId xmlns:a16="http://schemas.microsoft.com/office/drawing/2014/main" xmlns="" id="{D86D7FD3-F350-4745-AAE8-4DC4DEC22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0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0" name="Oval 9">
              <a:extLst>
                <a:ext uri="{FF2B5EF4-FFF2-40B4-BE49-F238E27FC236}">
                  <a16:creationId xmlns:a16="http://schemas.microsoft.com/office/drawing/2014/main" xmlns="" id="{9A82BFE7-2A38-894C-A32D-46DEDFCA2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1641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1" name="Oval 10">
              <a:extLst>
                <a:ext uri="{FF2B5EF4-FFF2-40B4-BE49-F238E27FC236}">
                  <a16:creationId xmlns:a16="http://schemas.microsoft.com/office/drawing/2014/main" xmlns="" id="{AA854307-5377-8A41-9AEB-75CD5A873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9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2" name="Line 11">
              <a:extLst>
                <a:ext uri="{FF2B5EF4-FFF2-40B4-BE49-F238E27FC236}">
                  <a16:creationId xmlns:a16="http://schemas.microsoft.com/office/drawing/2014/main" xmlns="" id="{9FA810B5-81B4-AB4E-9CB4-8AB6FC42F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" y="208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3" name="Line 12">
              <a:extLst>
                <a:ext uri="{FF2B5EF4-FFF2-40B4-BE49-F238E27FC236}">
                  <a16:creationId xmlns:a16="http://schemas.microsoft.com/office/drawing/2014/main" xmlns="" id="{1F897DDB-A59F-8A49-AA62-3734F23BB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5" y="208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4" name="Rectangle 13">
              <a:extLst>
                <a:ext uri="{FF2B5EF4-FFF2-40B4-BE49-F238E27FC236}">
                  <a16:creationId xmlns:a16="http://schemas.microsoft.com/office/drawing/2014/main" xmlns="" id="{109513FF-1C63-234A-9B1E-75D62A42C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87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5" name="Oval 14">
              <a:extLst>
                <a:ext uri="{FF2B5EF4-FFF2-40B4-BE49-F238E27FC236}">
                  <a16:creationId xmlns:a16="http://schemas.microsoft.com/office/drawing/2014/main" xmlns="" id="{30EA6A56-1EC2-C342-B322-0BD69F60A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028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4" name="Oval 15">
              <a:extLst>
                <a:ext uri="{FF2B5EF4-FFF2-40B4-BE49-F238E27FC236}">
                  <a16:creationId xmlns:a16="http://schemas.microsoft.com/office/drawing/2014/main" xmlns="" id="{91BAA6D5-E6E6-3F47-BA4B-0311E0711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40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5" name="Line 16">
              <a:extLst>
                <a:ext uri="{FF2B5EF4-FFF2-40B4-BE49-F238E27FC236}">
                  <a16:creationId xmlns:a16="http://schemas.microsoft.com/office/drawing/2014/main" xmlns="" id="{A8F35EF4-8155-D144-9887-2394E21FD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8" y="13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6" name="Line 17">
              <a:extLst>
                <a:ext uri="{FF2B5EF4-FFF2-40B4-BE49-F238E27FC236}">
                  <a16:creationId xmlns:a16="http://schemas.microsoft.com/office/drawing/2014/main" xmlns="" id="{C0FFA446-EED0-654F-8B59-830BB7BE9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1" y="13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7" name="Rectangle 18">
              <a:extLst>
                <a:ext uri="{FF2B5EF4-FFF2-40B4-BE49-F238E27FC236}">
                  <a16:creationId xmlns:a16="http://schemas.microsoft.com/office/drawing/2014/main" xmlns="" id="{8C6FDE51-7923-3B44-830E-2DB780796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397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8" name="Oval 19">
              <a:extLst>
                <a:ext uri="{FF2B5EF4-FFF2-40B4-BE49-F238E27FC236}">
                  <a16:creationId xmlns:a16="http://schemas.microsoft.com/office/drawing/2014/main" xmlns="" id="{48735EAA-D015-2749-B8E6-A932F1A86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1338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6" name="Oval 20">
              <a:extLst>
                <a:ext uri="{FF2B5EF4-FFF2-40B4-BE49-F238E27FC236}">
                  <a16:creationId xmlns:a16="http://schemas.microsoft.com/office/drawing/2014/main" xmlns="" id="{2C0D7CB9-B6B7-7F48-A7C9-A5362FCF3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400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7" name="Line 21">
              <a:extLst>
                <a:ext uri="{FF2B5EF4-FFF2-40B4-BE49-F238E27FC236}">
                  <a16:creationId xmlns:a16="http://schemas.microsoft.com/office/drawing/2014/main" xmlns="" id="{5710184A-753A-EF4E-A1BA-C728CC0A0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139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8" name="Line 22">
              <a:extLst>
                <a:ext uri="{FF2B5EF4-FFF2-40B4-BE49-F238E27FC236}">
                  <a16:creationId xmlns:a16="http://schemas.microsoft.com/office/drawing/2014/main" xmlns="" id="{77D8EC50-7DE6-D947-804E-5FF59E342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139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9" name="Rectangle 23">
              <a:extLst>
                <a:ext uri="{FF2B5EF4-FFF2-40B4-BE49-F238E27FC236}">
                  <a16:creationId xmlns:a16="http://schemas.microsoft.com/office/drawing/2014/main" xmlns="" id="{640A0C04-CA0A-D44B-AE10-2BB26102D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393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0" name="Oval 24">
              <a:extLst>
                <a:ext uri="{FF2B5EF4-FFF2-40B4-BE49-F238E27FC236}">
                  <a16:creationId xmlns:a16="http://schemas.microsoft.com/office/drawing/2014/main" xmlns="" id="{3DBD615F-4385-7F48-84F4-A38AEA1D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337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1" name="Oval 25">
              <a:extLst>
                <a:ext uri="{FF2B5EF4-FFF2-40B4-BE49-F238E27FC236}">
                  <a16:creationId xmlns:a16="http://schemas.microsoft.com/office/drawing/2014/main" xmlns="" id="{5EAEA945-6C71-7244-8444-F5DE78D3A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91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2" name="Line 26">
              <a:extLst>
                <a:ext uri="{FF2B5EF4-FFF2-40B4-BE49-F238E27FC236}">
                  <a16:creationId xmlns:a16="http://schemas.microsoft.com/office/drawing/2014/main" xmlns="" id="{B239EFA1-CE87-FA45-AECE-0A1D04B2E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1" y="2084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3" name="Line 27">
              <a:extLst>
                <a:ext uri="{FF2B5EF4-FFF2-40B4-BE49-F238E27FC236}">
                  <a16:creationId xmlns:a16="http://schemas.microsoft.com/office/drawing/2014/main" xmlns="" id="{F57F8B7F-1DEE-0646-944B-3627E05035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084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4" name="Rectangle 28">
              <a:extLst>
                <a:ext uri="{FF2B5EF4-FFF2-40B4-BE49-F238E27FC236}">
                  <a16:creationId xmlns:a16="http://schemas.microsoft.com/office/drawing/2014/main" xmlns="" id="{48E9AA69-2A64-F44B-AF24-4B58BF3B8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84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5" name="Oval 29">
              <a:extLst>
                <a:ext uri="{FF2B5EF4-FFF2-40B4-BE49-F238E27FC236}">
                  <a16:creationId xmlns:a16="http://schemas.microsoft.com/office/drawing/2014/main" xmlns="" id="{DB57CF03-5C7F-7446-BFCA-6885962A7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2025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6" name="Oval 30">
              <a:extLst>
                <a:ext uri="{FF2B5EF4-FFF2-40B4-BE49-F238E27FC236}">
                  <a16:creationId xmlns:a16="http://schemas.microsoft.com/office/drawing/2014/main" xmlns="" id="{57E7565D-361A-0649-83E3-41C966CED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5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7" name="Line 31">
              <a:extLst>
                <a:ext uri="{FF2B5EF4-FFF2-40B4-BE49-F238E27FC236}">
                  <a16:creationId xmlns:a16="http://schemas.microsoft.com/office/drawing/2014/main" xmlns="" id="{7307AAD6-1B7B-3E4C-AD3F-1CB98C243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174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8" name="Line 32">
              <a:extLst>
                <a:ext uri="{FF2B5EF4-FFF2-40B4-BE49-F238E27FC236}">
                  <a16:creationId xmlns:a16="http://schemas.microsoft.com/office/drawing/2014/main" xmlns="" id="{85AADD66-C3FE-324C-91AE-0057BDCFD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" y="174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9" name="Rectangle 33">
              <a:extLst>
                <a:ext uri="{FF2B5EF4-FFF2-40B4-BE49-F238E27FC236}">
                  <a16:creationId xmlns:a16="http://schemas.microsoft.com/office/drawing/2014/main" xmlns="" id="{8FC4E749-70CE-3946-A306-97D91D359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4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0" name="Oval 34">
              <a:extLst>
                <a:ext uri="{FF2B5EF4-FFF2-40B4-BE49-F238E27FC236}">
                  <a16:creationId xmlns:a16="http://schemas.microsoft.com/office/drawing/2014/main" xmlns="" id="{83AC3490-7FA4-A843-9DD7-EAD43C146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68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1" name="Freeform 35">
              <a:extLst>
                <a:ext uri="{FF2B5EF4-FFF2-40B4-BE49-F238E27FC236}">
                  <a16:creationId xmlns:a16="http://schemas.microsoft.com/office/drawing/2014/main" xmlns="" id="{E0CB0E6F-0318-5A42-804B-74DE7351E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" y="1492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2" name="Freeform 36">
              <a:extLst>
                <a:ext uri="{FF2B5EF4-FFF2-40B4-BE49-F238E27FC236}">
                  <a16:creationId xmlns:a16="http://schemas.microsoft.com/office/drawing/2014/main" xmlns="" id="{8911BBF2-790A-F940-A9A6-265EE2DED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831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3" name="Freeform 37">
              <a:extLst>
                <a:ext uri="{FF2B5EF4-FFF2-40B4-BE49-F238E27FC236}">
                  <a16:creationId xmlns:a16="http://schemas.microsoft.com/office/drawing/2014/main" xmlns="" id="{5FCEA00D-30D9-AD48-B36B-87D306BDC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" y="2113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4" name="Freeform 38">
              <a:extLst>
                <a:ext uri="{FF2B5EF4-FFF2-40B4-BE49-F238E27FC236}">
                  <a16:creationId xmlns:a16="http://schemas.microsoft.com/office/drawing/2014/main" xmlns="" id="{FFF79244-8621-1B4A-A951-D5F428298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" y="1789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95" name="Group 39">
              <a:extLst>
                <a:ext uri="{FF2B5EF4-FFF2-40B4-BE49-F238E27FC236}">
                  <a16:creationId xmlns:a16="http://schemas.microsoft.com/office/drawing/2014/main" xmlns="" id="{3FE22FDD-2AF6-2F45-9D94-A7E347A876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7" y="1589"/>
              <a:ext cx="205" cy="250"/>
              <a:chOff x="2954" y="2425"/>
              <a:chExt cx="208" cy="250"/>
            </a:xfrm>
          </p:grpSpPr>
          <p:sp>
            <p:nvSpPr>
              <p:cNvPr id="311" name="Rectangle 40">
                <a:extLst>
                  <a:ext uri="{FF2B5EF4-FFF2-40B4-BE49-F238E27FC236}">
                    <a16:creationId xmlns:a16="http://schemas.microsoft.com/office/drawing/2014/main" xmlns="" id="{7F9E7EA5-4703-3A4F-83AA-78477F6D2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2" name="Text Box 41">
                <a:extLst>
                  <a:ext uri="{FF2B5EF4-FFF2-40B4-BE49-F238E27FC236}">
                    <a16:creationId xmlns:a16="http://schemas.microsoft.com/office/drawing/2014/main" xmlns="" id="{7F6788A4-B028-5E46-BA6B-8260B340CC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6" name="Group 42">
              <a:extLst>
                <a:ext uri="{FF2B5EF4-FFF2-40B4-BE49-F238E27FC236}">
                  <a16:creationId xmlns:a16="http://schemas.microsoft.com/office/drawing/2014/main" xmlns="" id="{3B399E80-BBE9-DE42-9C20-F733C3486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1" y="1973"/>
              <a:ext cx="196" cy="250"/>
              <a:chOff x="2958" y="2425"/>
              <a:chExt cx="199" cy="250"/>
            </a:xfrm>
          </p:grpSpPr>
          <p:sp>
            <p:nvSpPr>
              <p:cNvPr id="309" name="Rectangle 43">
                <a:extLst>
                  <a:ext uri="{FF2B5EF4-FFF2-40B4-BE49-F238E27FC236}">
                    <a16:creationId xmlns:a16="http://schemas.microsoft.com/office/drawing/2014/main" xmlns="" id="{C759317C-74E3-004E-8696-C6730D2A7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0" name="Text Box 44">
                <a:extLst>
                  <a:ext uri="{FF2B5EF4-FFF2-40B4-BE49-F238E27FC236}">
                    <a16:creationId xmlns:a16="http://schemas.microsoft.com/office/drawing/2014/main" xmlns="" id="{5EC66565-CE3C-DC49-A451-6127C9B7F1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7" name="Group 45">
              <a:extLst>
                <a:ext uri="{FF2B5EF4-FFF2-40B4-BE49-F238E27FC236}">
                  <a16:creationId xmlns:a16="http://schemas.microsoft.com/office/drawing/2014/main" xmlns="" id="{24F7013F-EE6F-1840-BCC7-9CF2E43BD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2" y="1940"/>
              <a:ext cx="212" cy="288"/>
              <a:chOff x="2951" y="2395"/>
              <a:chExt cx="213" cy="288"/>
            </a:xfrm>
          </p:grpSpPr>
          <p:sp>
            <p:nvSpPr>
              <p:cNvPr id="307" name="Rectangle 46">
                <a:extLst>
                  <a:ext uri="{FF2B5EF4-FFF2-40B4-BE49-F238E27FC236}">
                    <a16:creationId xmlns:a16="http://schemas.microsoft.com/office/drawing/2014/main" xmlns="" id="{534C2F14-5739-6A42-A4B7-963A8F9D0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8" name="Text Box 47">
                <a:extLst>
                  <a:ext uri="{FF2B5EF4-FFF2-40B4-BE49-F238E27FC236}">
                    <a16:creationId xmlns:a16="http://schemas.microsoft.com/office/drawing/2014/main" xmlns="" id="{06099668-A654-B443-AD81-E015DBEC4A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298" name="Group 48">
              <a:extLst>
                <a:ext uri="{FF2B5EF4-FFF2-40B4-BE49-F238E27FC236}">
                  <a16:creationId xmlns:a16="http://schemas.microsoft.com/office/drawing/2014/main" xmlns="" id="{9DDFF683-1C8F-C14A-B1E0-84D48C976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8" y="1283"/>
              <a:ext cx="232" cy="250"/>
              <a:chOff x="2941" y="2425"/>
              <a:chExt cx="235" cy="250"/>
            </a:xfrm>
          </p:grpSpPr>
          <p:sp>
            <p:nvSpPr>
              <p:cNvPr id="305" name="Rectangle 49">
                <a:extLst>
                  <a:ext uri="{FF2B5EF4-FFF2-40B4-BE49-F238E27FC236}">
                    <a16:creationId xmlns:a16="http://schemas.microsoft.com/office/drawing/2014/main" xmlns="" id="{6ACA49F7-2DDA-174A-BA02-F0E6DC5FE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6" name="Text Box 50">
                <a:extLst>
                  <a:ext uri="{FF2B5EF4-FFF2-40B4-BE49-F238E27FC236}">
                    <a16:creationId xmlns:a16="http://schemas.microsoft.com/office/drawing/2014/main" xmlns="" id="{B380098B-5F1B-B443-B890-D9D80D58A5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9" name="Group 51">
              <a:extLst>
                <a:ext uri="{FF2B5EF4-FFF2-40B4-BE49-F238E27FC236}">
                  <a16:creationId xmlns:a16="http://schemas.microsoft.com/office/drawing/2014/main" xmlns="" id="{657C09A9-0D00-C341-97E4-BFE0D534E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1" y="1283"/>
              <a:ext cx="196" cy="250"/>
              <a:chOff x="2958" y="2425"/>
              <a:chExt cx="199" cy="250"/>
            </a:xfrm>
          </p:grpSpPr>
          <p:sp>
            <p:nvSpPr>
              <p:cNvPr id="303" name="Rectangle 52">
                <a:extLst>
                  <a:ext uri="{FF2B5EF4-FFF2-40B4-BE49-F238E27FC236}">
                    <a16:creationId xmlns:a16="http://schemas.microsoft.com/office/drawing/2014/main" xmlns="" id="{DA96FFA9-8E2C-F446-A90C-1D2C3A7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4" name="Text Box 53">
                <a:extLst>
                  <a:ext uri="{FF2B5EF4-FFF2-40B4-BE49-F238E27FC236}">
                    <a16:creationId xmlns:a16="http://schemas.microsoft.com/office/drawing/2014/main" xmlns="" id="{4094D47B-3C2E-1549-9303-FE64B14C52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300" name="Group 54">
              <a:extLst>
                <a:ext uri="{FF2B5EF4-FFF2-40B4-BE49-F238E27FC236}">
                  <a16:creationId xmlns:a16="http://schemas.microsoft.com/office/drawing/2014/main" xmlns="" id="{4895C555-2EC4-9F4B-9A35-FF3D23C07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5" y="1601"/>
              <a:ext cx="212" cy="288"/>
              <a:chOff x="2949" y="2395"/>
              <a:chExt cx="214" cy="288"/>
            </a:xfrm>
          </p:grpSpPr>
          <p:sp>
            <p:nvSpPr>
              <p:cNvPr id="301" name="Rectangle 55">
                <a:extLst>
                  <a:ext uri="{FF2B5EF4-FFF2-40B4-BE49-F238E27FC236}">
                    <a16:creationId xmlns:a16="http://schemas.microsoft.com/office/drawing/2014/main" xmlns="" id="{1594FC40-950D-DD4E-9742-69A340A7F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2" name="Text Box 56">
                <a:extLst>
                  <a:ext uri="{FF2B5EF4-FFF2-40B4-BE49-F238E27FC236}">
                    <a16:creationId xmlns:a16="http://schemas.microsoft.com/office/drawing/2014/main" xmlns="" id="{70D90BEE-05A4-FA49-8BE7-08E95F13AB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</p:grpSp>
      <p:sp>
        <p:nvSpPr>
          <p:cNvPr id="313" name="Text Box 57">
            <a:extLst>
              <a:ext uri="{FF2B5EF4-FFF2-40B4-BE49-F238E27FC236}">
                <a16:creationId xmlns:a16="http://schemas.microsoft.com/office/drawing/2014/main" xmlns="" id="{64A60984-9F92-014B-A1A1-4ED6EE18F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94" y="3975560"/>
            <a:ext cx="4752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+mn-lt"/>
              </a:rPr>
              <a:t>resulting least-cost-path tree from u: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CB75B83-340D-DF48-B11B-E4763431618C}"/>
              </a:ext>
            </a:extLst>
          </p:cNvPr>
          <p:cNvGrpSpPr/>
          <p:nvPr/>
        </p:nvGrpSpPr>
        <p:grpSpPr>
          <a:xfrm>
            <a:off x="5736310" y="3974818"/>
            <a:ext cx="4022768" cy="2583002"/>
            <a:chOff x="6731733" y="3986393"/>
            <a:chExt cx="4022768" cy="2583002"/>
          </a:xfrm>
        </p:grpSpPr>
        <p:sp>
          <p:nvSpPr>
            <p:cNvPr id="329" name="Text Box 73">
              <a:extLst>
                <a:ext uri="{FF2B5EF4-FFF2-40B4-BE49-F238E27FC236}">
                  <a16:creationId xmlns:a16="http://schemas.microsoft.com/office/drawing/2014/main" xmlns="" id="{33F13002-9C84-AC45-85CD-36E5D05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1733" y="3986393"/>
              <a:ext cx="402276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+mn-lt"/>
                </a:rPr>
                <a:t>resulting forwarding table in u: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5A06AC3B-3519-6940-83CC-F298AC6E1530}"/>
                </a:ext>
              </a:extLst>
            </p:cNvPr>
            <p:cNvGrpSpPr/>
            <p:nvPr/>
          </p:nvGrpSpPr>
          <p:grpSpPr>
            <a:xfrm>
              <a:off x="7373074" y="4495305"/>
              <a:ext cx="2423080" cy="2074090"/>
              <a:chOff x="9178724" y="1740531"/>
              <a:chExt cx="2423080" cy="207409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FA510DE8-21E1-A542-BA94-C8D9DE35CF35}"/>
                  </a:ext>
                </a:extLst>
              </p:cNvPr>
              <p:cNvSpPr/>
              <p:nvPr/>
            </p:nvSpPr>
            <p:spPr>
              <a:xfrm>
                <a:off x="9199418" y="1778000"/>
                <a:ext cx="2373746" cy="2770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1854B982-B7D4-D841-A53C-E699EE81E943}"/>
                  </a:ext>
                </a:extLst>
              </p:cNvPr>
              <p:cNvSpPr/>
              <p:nvPr/>
            </p:nvSpPr>
            <p:spPr>
              <a:xfrm>
                <a:off x="9190298" y="1770927"/>
                <a:ext cx="2384385" cy="1979271"/>
              </a:xfrm>
              <a:prstGeom prst="rect">
                <a:avLst/>
              </a:prstGeom>
              <a:noFill/>
              <a:ln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7507A910-2025-F047-93E1-3DCFBCE13ED1}"/>
                  </a:ext>
                </a:extLst>
              </p:cNvPr>
              <p:cNvSpPr txBox="1"/>
              <p:nvPr/>
            </p:nvSpPr>
            <p:spPr>
              <a:xfrm>
                <a:off x="9572264" y="2060295"/>
                <a:ext cx="40427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dirty="0"/>
                  <a:t>v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2400" dirty="0"/>
                  <a:t>x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2400" dirty="0"/>
                  <a:t>y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2400" dirty="0"/>
                  <a:t>w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2400" dirty="0"/>
                  <a:t>x</a:t>
                </a:r>
                <a:endParaRPr lang="en-US" dirty="0"/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xmlns="" id="{D2ECC22B-FD29-854E-98E6-577039BEAFC8}"/>
                  </a:ext>
                </a:extLst>
              </p:cNvPr>
              <p:cNvSpPr txBox="1"/>
              <p:nvPr/>
            </p:nvSpPr>
            <p:spPr>
              <a:xfrm>
                <a:off x="10615914" y="2050649"/>
                <a:ext cx="748923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/>
                  <a:t>(u,v)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(u,x)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(u,x)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(u,x)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(u,x)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9E9A1932-3100-C346-AA74-8048C9EF5669}"/>
                  </a:ext>
                </a:extLst>
              </p:cNvPr>
              <p:cNvSpPr txBox="1"/>
              <p:nvPr/>
            </p:nvSpPr>
            <p:spPr>
              <a:xfrm>
                <a:off x="9220467" y="1747835"/>
                <a:ext cx="1123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destination</a:t>
                </a:r>
                <a:endParaRPr lang="en-US" dirty="0"/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xmlns="" id="{5C520567-C138-9F4F-972E-A6D6E1C098AE}"/>
                  </a:ext>
                </a:extLst>
              </p:cNvPr>
              <p:cNvSpPr txBox="1"/>
              <p:nvPr/>
            </p:nvSpPr>
            <p:spPr>
              <a:xfrm>
                <a:off x="10338125" y="1740531"/>
                <a:ext cx="1263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outgoing link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C34AB781-8439-8C4F-8F97-23D8CA7BA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8724" y="2060293"/>
                <a:ext cx="2395960" cy="0"/>
              </a:xfrm>
              <a:prstGeom prst="line">
                <a:avLst/>
              </a:prstGeom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xmlns="" id="{CE7D2336-FF8B-F94C-A7C3-827D1CE1B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9342" y="1770927"/>
                <a:ext cx="0" cy="1990845"/>
              </a:xfrm>
              <a:prstGeom prst="line">
                <a:avLst/>
              </a:prstGeom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F7EB9AF4-5603-FB43-B05B-61449C2AEFFB}"/>
              </a:ext>
            </a:extLst>
          </p:cNvPr>
          <p:cNvGrpSpPr/>
          <p:nvPr/>
        </p:nvGrpSpPr>
        <p:grpSpPr>
          <a:xfrm>
            <a:off x="8565265" y="4815068"/>
            <a:ext cx="3170508" cy="369332"/>
            <a:chOff x="8565265" y="4815068"/>
            <a:chExt cx="3170508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E6387EE-3D37-4948-8425-E51C56BFAD3E}"/>
                </a:ext>
              </a:extLst>
            </p:cNvPr>
            <p:cNvSpPr txBox="1"/>
            <p:nvPr/>
          </p:nvSpPr>
          <p:spPr>
            <a:xfrm>
              <a:off x="9201874" y="4815068"/>
              <a:ext cx="2533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route from </a:t>
              </a:r>
              <a:r>
                <a:rPr lang="en-US" i="1" dirty="0"/>
                <a:t>u</a:t>
              </a:r>
              <a:r>
                <a:rPr lang="en-US" dirty="0"/>
                <a:t> to</a:t>
              </a:r>
              <a:r>
                <a:rPr lang="en-US" i="1" dirty="0"/>
                <a:t> v </a:t>
              </a:r>
              <a:r>
                <a:rPr lang="en-US" dirty="0"/>
                <a:t>directly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B127B774-BBDB-844B-9FDB-AFB31AC4A3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65" y="5000264"/>
              <a:ext cx="68290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F3C6B55-B326-044B-8E06-D5159D43754E}"/>
              </a:ext>
            </a:extLst>
          </p:cNvPr>
          <p:cNvGrpSpPr/>
          <p:nvPr/>
        </p:nvGrpSpPr>
        <p:grpSpPr>
          <a:xfrm>
            <a:off x="8877782" y="5197032"/>
            <a:ext cx="2372811" cy="1260926"/>
            <a:chOff x="8877782" y="5197032"/>
            <a:chExt cx="2372811" cy="1260926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xmlns="" id="{C09FF997-745F-784E-9A60-C291F499E8CB}"/>
                </a:ext>
              </a:extLst>
            </p:cNvPr>
            <p:cNvSpPr txBox="1"/>
            <p:nvPr/>
          </p:nvSpPr>
          <p:spPr>
            <a:xfrm>
              <a:off x="9215379" y="5534628"/>
              <a:ext cx="20352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route from u to all other destinations via </a:t>
              </a:r>
              <a:r>
                <a:rPr lang="en-US" i="1" dirty="0"/>
                <a:t>x</a:t>
              </a:r>
              <a:r>
                <a:rPr lang="en-US" dirty="0"/>
                <a:t> 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xmlns="" id="{68ADB3E5-D636-BB44-86FA-BBB701733A10}"/>
                </a:ext>
              </a:extLst>
            </p:cNvPr>
            <p:cNvSpPr/>
            <p:nvPr/>
          </p:nvSpPr>
          <p:spPr>
            <a:xfrm>
              <a:off x="8877782" y="5197032"/>
              <a:ext cx="352218" cy="1238491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56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another example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xmlns="" id="{5DC8F37A-7230-5148-88D9-265AE5AD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6" name="Group 2">
            <a:extLst>
              <a:ext uri="{FF2B5EF4-FFF2-40B4-BE49-F238E27FC236}">
                <a16:creationId xmlns:a16="http://schemas.microsoft.com/office/drawing/2014/main" xmlns="" id="{32F1096F-92AF-264C-9891-4B2131A1535A}"/>
              </a:ext>
            </a:extLst>
          </p:cNvPr>
          <p:cNvGrpSpPr>
            <a:grpSpLocks/>
          </p:cNvGrpSpPr>
          <p:nvPr/>
        </p:nvGrpSpPr>
        <p:grpSpPr bwMode="auto">
          <a:xfrm>
            <a:off x="7267328" y="1497821"/>
            <a:ext cx="4217987" cy="3364357"/>
            <a:chOff x="415" y="856"/>
            <a:chExt cx="2910" cy="2258"/>
          </a:xfrm>
        </p:grpSpPr>
        <p:grpSp>
          <p:nvGrpSpPr>
            <p:cNvPr id="277" name="Group 3">
              <a:extLst>
                <a:ext uri="{FF2B5EF4-FFF2-40B4-BE49-F238E27FC236}">
                  <a16:creationId xmlns:a16="http://schemas.microsoft.com/office/drawing/2014/main" xmlns="" id="{658BC70D-BFE1-3445-B630-7B3A4A796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0" y="1997"/>
              <a:ext cx="316" cy="267"/>
              <a:chOff x="1613" y="2011"/>
              <a:chExt cx="316" cy="267"/>
            </a:xfrm>
          </p:grpSpPr>
          <p:sp>
            <p:nvSpPr>
              <p:cNvPr id="339" name="Oval 4">
                <a:extLst>
                  <a:ext uri="{FF2B5EF4-FFF2-40B4-BE49-F238E27FC236}">
                    <a16:creationId xmlns:a16="http://schemas.microsoft.com/office/drawing/2014/main" xmlns="" id="{12B70928-94ED-274E-B17E-6E7CC5A85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1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0" name="Line 5">
                <a:extLst>
                  <a:ext uri="{FF2B5EF4-FFF2-40B4-BE49-F238E27FC236}">
                    <a16:creationId xmlns:a16="http://schemas.microsoft.com/office/drawing/2014/main" xmlns="" id="{724BACA0-C784-AA40-8F39-24AD77537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1" name="Line 6">
                <a:extLst>
                  <a:ext uri="{FF2B5EF4-FFF2-40B4-BE49-F238E27FC236}">
                    <a16:creationId xmlns:a16="http://schemas.microsoft.com/office/drawing/2014/main" xmlns="" id="{60ABD3DF-926A-F240-941E-16F8EC7F8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2" name="Rectangle 7">
                <a:extLst>
                  <a:ext uri="{FF2B5EF4-FFF2-40B4-BE49-F238E27FC236}">
                    <a16:creationId xmlns:a16="http://schemas.microsoft.com/office/drawing/2014/main" xmlns="" id="{422D10D2-9AFE-1242-8892-1E7B20AE2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29"/>
                <a:ext cx="308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3" name="Oval 8">
                <a:extLst>
                  <a:ext uri="{FF2B5EF4-FFF2-40B4-BE49-F238E27FC236}">
                    <a16:creationId xmlns:a16="http://schemas.microsoft.com/office/drawing/2014/main" xmlns="" id="{A63B1AAC-711F-694A-BF58-5189313DB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1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4" name="Rectangle 9">
                <a:extLst>
                  <a:ext uri="{FF2B5EF4-FFF2-40B4-BE49-F238E27FC236}">
                    <a16:creationId xmlns:a16="http://schemas.microsoft.com/office/drawing/2014/main" xmlns="" id="{C458B676-20F1-6E43-A811-83BAEA22C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2100"/>
                <a:ext cx="140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5" name="Text Box 10">
                <a:extLst>
                  <a:ext uri="{FF2B5EF4-FFF2-40B4-BE49-F238E27FC236}">
                    <a16:creationId xmlns:a16="http://schemas.microsoft.com/office/drawing/2014/main" xmlns="" id="{484CB1B7-C628-9F42-990E-9F7B96F344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3" y="2011"/>
                <a:ext cx="254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78" name="Text Box 11">
              <a:extLst>
                <a:ext uri="{FF2B5EF4-FFF2-40B4-BE49-F238E27FC236}">
                  <a16:creationId xmlns:a16="http://schemas.microsoft.com/office/drawing/2014/main" xmlns="" id="{2C66EC07-AF51-8046-9F06-245C35A6B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5" y="1959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9" name="Text Box 12">
              <a:extLst>
                <a:ext uri="{FF2B5EF4-FFF2-40B4-BE49-F238E27FC236}">
                  <a16:creationId xmlns:a16="http://schemas.microsoft.com/office/drawing/2014/main" xmlns="" id="{FD2DA6DD-F18F-9646-A088-CBDDFC298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147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80" name="Group 13">
              <a:extLst>
                <a:ext uri="{FF2B5EF4-FFF2-40B4-BE49-F238E27FC236}">
                  <a16:creationId xmlns:a16="http://schemas.microsoft.com/office/drawing/2014/main" xmlns="" id="{471A1164-4650-7144-A6A9-CC01236964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9" y="2848"/>
              <a:ext cx="316" cy="266"/>
              <a:chOff x="1613" y="2011"/>
              <a:chExt cx="316" cy="266"/>
            </a:xfrm>
          </p:grpSpPr>
          <p:sp>
            <p:nvSpPr>
              <p:cNvPr id="332" name="Oval 14">
                <a:extLst>
                  <a:ext uri="{FF2B5EF4-FFF2-40B4-BE49-F238E27FC236}">
                    <a16:creationId xmlns:a16="http://schemas.microsoft.com/office/drawing/2014/main" xmlns="" id="{80A336F3-1162-5342-AC4A-8B2AED4E9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3" name="Line 15">
                <a:extLst>
                  <a:ext uri="{FF2B5EF4-FFF2-40B4-BE49-F238E27FC236}">
                    <a16:creationId xmlns:a16="http://schemas.microsoft.com/office/drawing/2014/main" xmlns="" id="{9FF9E86E-2F60-184C-8322-81DAB6CC7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4" name="Line 16">
                <a:extLst>
                  <a:ext uri="{FF2B5EF4-FFF2-40B4-BE49-F238E27FC236}">
                    <a16:creationId xmlns:a16="http://schemas.microsoft.com/office/drawing/2014/main" xmlns="" id="{139291DA-0B23-AF4A-80E1-C5AB8C8D5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Rectangle 17">
                <a:extLst>
                  <a:ext uri="{FF2B5EF4-FFF2-40B4-BE49-F238E27FC236}">
                    <a16:creationId xmlns:a16="http://schemas.microsoft.com/office/drawing/2014/main" xmlns="" id="{DCCEEA9D-E3E7-3E47-B22F-9936B2939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6" name="Oval 18">
                <a:extLst>
                  <a:ext uri="{FF2B5EF4-FFF2-40B4-BE49-F238E27FC236}">
                    <a16:creationId xmlns:a16="http://schemas.microsoft.com/office/drawing/2014/main" xmlns="" id="{BC673A69-9F19-6E48-B78B-300E678AB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7" name="Rectangle 19">
                <a:extLst>
                  <a:ext uri="{FF2B5EF4-FFF2-40B4-BE49-F238E27FC236}">
                    <a16:creationId xmlns:a16="http://schemas.microsoft.com/office/drawing/2014/main" xmlns="" id="{9CB54AFD-33DB-F34A-A696-9C14C1F2B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8" name="Text Box 20">
                <a:extLst>
                  <a:ext uri="{FF2B5EF4-FFF2-40B4-BE49-F238E27FC236}">
                    <a16:creationId xmlns:a16="http://schemas.microsoft.com/office/drawing/2014/main" xmlns="" id="{AC845383-9D3E-5C42-BB6B-3E65197E8A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81" name="Group 21">
              <a:extLst>
                <a:ext uri="{FF2B5EF4-FFF2-40B4-BE49-F238E27FC236}">
                  <a16:creationId xmlns:a16="http://schemas.microsoft.com/office/drawing/2014/main" xmlns="" id="{BA8E377E-CA1A-ED4B-BF90-295028D96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" y="856"/>
              <a:ext cx="316" cy="266"/>
              <a:chOff x="1613" y="2011"/>
              <a:chExt cx="316" cy="266"/>
            </a:xfrm>
          </p:grpSpPr>
          <p:sp>
            <p:nvSpPr>
              <p:cNvPr id="325" name="Oval 22">
                <a:extLst>
                  <a:ext uri="{FF2B5EF4-FFF2-40B4-BE49-F238E27FC236}">
                    <a16:creationId xmlns:a16="http://schemas.microsoft.com/office/drawing/2014/main" xmlns="" id="{BDA57358-5E81-8C48-92CB-61DF13F50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6" name="Line 23">
                <a:extLst>
                  <a:ext uri="{FF2B5EF4-FFF2-40B4-BE49-F238E27FC236}">
                    <a16:creationId xmlns:a16="http://schemas.microsoft.com/office/drawing/2014/main" xmlns="" id="{25B69C18-8DE4-7742-9F14-35A6A8894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7" name="Line 24">
                <a:extLst>
                  <a:ext uri="{FF2B5EF4-FFF2-40B4-BE49-F238E27FC236}">
                    <a16:creationId xmlns:a16="http://schemas.microsoft.com/office/drawing/2014/main" xmlns="" id="{6CB89C37-D416-D242-8479-89D57F652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8" name="Rectangle 25">
                <a:extLst>
                  <a:ext uri="{FF2B5EF4-FFF2-40B4-BE49-F238E27FC236}">
                    <a16:creationId xmlns:a16="http://schemas.microsoft.com/office/drawing/2014/main" xmlns="" id="{21DBFB42-3378-4745-AF73-D425CA55A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9" name="Oval 26">
                <a:extLst>
                  <a:ext uri="{FF2B5EF4-FFF2-40B4-BE49-F238E27FC236}">
                    <a16:creationId xmlns:a16="http://schemas.microsoft.com/office/drawing/2014/main" xmlns="" id="{447835FA-E0FB-B943-9D6A-5FD526148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0" name="Rectangle 27">
                <a:extLst>
                  <a:ext uri="{FF2B5EF4-FFF2-40B4-BE49-F238E27FC236}">
                    <a16:creationId xmlns:a16="http://schemas.microsoft.com/office/drawing/2014/main" xmlns="" id="{07E675A6-015B-7F42-BDF9-8330D4ADC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1" name="Text Box 28">
                <a:extLst>
                  <a:ext uri="{FF2B5EF4-FFF2-40B4-BE49-F238E27FC236}">
                    <a16:creationId xmlns:a16="http://schemas.microsoft.com/office/drawing/2014/main" xmlns="" id="{9E12F9CF-21DB-3349-B2C0-3044A3D51B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82" name="Group 29">
              <a:extLst>
                <a:ext uri="{FF2B5EF4-FFF2-40B4-BE49-F238E27FC236}">
                  <a16:creationId xmlns:a16="http://schemas.microsoft.com/office/drawing/2014/main" xmlns="" id="{21FBA163-2A78-6543-B0CC-7CA119F1B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" y="2028"/>
              <a:ext cx="316" cy="267"/>
              <a:chOff x="1613" y="2011"/>
              <a:chExt cx="316" cy="267"/>
            </a:xfrm>
          </p:grpSpPr>
          <p:sp>
            <p:nvSpPr>
              <p:cNvPr id="318" name="Oval 30">
                <a:extLst>
                  <a:ext uri="{FF2B5EF4-FFF2-40B4-BE49-F238E27FC236}">
                    <a16:creationId xmlns:a16="http://schemas.microsoft.com/office/drawing/2014/main" xmlns="" id="{29825365-4AD8-5E4B-8933-DB1422AAA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2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9" name="Line 31">
                <a:extLst>
                  <a:ext uri="{FF2B5EF4-FFF2-40B4-BE49-F238E27FC236}">
                    <a16:creationId xmlns:a16="http://schemas.microsoft.com/office/drawing/2014/main" xmlns="" id="{F38B670B-8807-404D-9154-5457C97022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0" name="Line 32">
                <a:extLst>
                  <a:ext uri="{FF2B5EF4-FFF2-40B4-BE49-F238E27FC236}">
                    <a16:creationId xmlns:a16="http://schemas.microsoft.com/office/drawing/2014/main" xmlns="" id="{00108054-5F4F-9447-84AE-A11B0755C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1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1" name="Rectangle 33">
                <a:extLst>
                  <a:ext uri="{FF2B5EF4-FFF2-40B4-BE49-F238E27FC236}">
                    <a16:creationId xmlns:a16="http://schemas.microsoft.com/office/drawing/2014/main" xmlns="" id="{D048D158-7C67-CC4B-A11E-67C17E0A2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2" name="Oval 34">
                <a:extLst>
                  <a:ext uri="{FF2B5EF4-FFF2-40B4-BE49-F238E27FC236}">
                    <a16:creationId xmlns:a16="http://schemas.microsoft.com/office/drawing/2014/main" xmlns="" id="{138D5ABE-A76B-984C-BC94-76AC43F40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3" name="Rectangle 35">
                <a:extLst>
                  <a:ext uri="{FF2B5EF4-FFF2-40B4-BE49-F238E27FC236}">
                    <a16:creationId xmlns:a16="http://schemas.microsoft.com/office/drawing/2014/main" xmlns="" id="{A4BA8382-8E98-814C-B112-88E0250B6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2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4" name="Text Box 36">
                <a:extLst>
                  <a:ext uri="{FF2B5EF4-FFF2-40B4-BE49-F238E27FC236}">
                    <a16:creationId xmlns:a16="http://schemas.microsoft.com/office/drawing/2014/main" xmlns="" id="{C430FDFB-B840-284A-B1DA-B79B437689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8" y="2011"/>
                <a:ext cx="226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83" name="Line 37">
              <a:extLst>
                <a:ext uri="{FF2B5EF4-FFF2-40B4-BE49-F238E27FC236}">
                  <a16:creationId xmlns:a16="http://schemas.microsoft.com/office/drawing/2014/main" xmlns="" id="{808D4F56-0160-9841-BF84-39B90D2E1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4" name="Line 38">
              <a:extLst>
                <a:ext uri="{FF2B5EF4-FFF2-40B4-BE49-F238E27FC236}">
                  <a16:creationId xmlns:a16="http://schemas.microsoft.com/office/drawing/2014/main" xmlns="" id="{7AFA0E43-6979-C944-8C7A-BFE8A232B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5" name="Line 39">
              <a:extLst>
                <a:ext uri="{FF2B5EF4-FFF2-40B4-BE49-F238E27FC236}">
                  <a16:creationId xmlns:a16="http://schemas.microsoft.com/office/drawing/2014/main" xmlns="" id="{8B831959-D369-6E45-8A3C-8760AE925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6" name="Text Box 40">
              <a:extLst>
                <a:ext uri="{FF2B5EF4-FFF2-40B4-BE49-F238E27FC236}">
                  <a16:creationId xmlns:a16="http://schemas.microsoft.com/office/drawing/2014/main" xmlns="" id="{4F3E9232-C703-104F-A4AB-12CF1F98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1368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7" name="Line 41">
              <a:extLst>
                <a:ext uri="{FF2B5EF4-FFF2-40B4-BE49-F238E27FC236}">
                  <a16:creationId xmlns:a16="http://schemas.microsoft.com/office/drawing/2014/main" xmlns="" id="{5BC1DD56-6FD0-6A4A-8705-9C46BE3DC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" y="2206"/>
              <a:ext cx="9" cy="7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8" name="Text Box 42">
              <a:extLst>
                <a:ext uri="{FF2B5EF4-FFF2-40B4-BE49-F238E27FC236}">
                  <a16:creationId xmlns:a16="http://schemas.microsoft.com/office/drawing/2014/main" xmlns="" id="{8B65710B-4630-3345-85EB-E3A08BF77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" y="2407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9" name="Freeform 43">
              <a:extLst>
                <a:ext uri="{FF2B5EF4-FFF2-40B4-BE49-F238E27FC236}">
                  <a16:creationId xmlns:a16="http://schemas.microsoft.com/office/drawing/2014/main" xmlns="" id="{1DA37895-BEA5-2F44-B0FB-06B2F676B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" y="2227"/>
              <a:ext cx="860" cy="799"/>
            </a:xfrm>
            <a:custGeom>
              <a:avLst/>
              <a:gdLst>
                <a:gd name="T0" fmla="*/ 0 w 857"/>
                <a:gd name="T1" fmla="*/ 0 h 1152"/>
                <a:gd name="T2" fmla="*/ 562 w 857"/>
                <a:gd name="T3" fmla="*/ 1152 h 1152"/>
                <a:gd name="T4" fmla="*/ 857 w 857"/>
                <a:gd name="T5" fmla="*/ 772 h 1152"/>
                <a:gd name="T6" fmla="*/ 0 60000 65536"/>
                <a:gd name="T7" fmla="*/ 0 60000 65536"/>
                <a:gd name="T8" fmla="*/ 0 60000 65536"/>
                <a:gd name="T9" fmla="*/ 0 w 857"/>
                <a:gd name="T10" fmla="*/ 0 h 1152"/>
                <a:gd name="T11" fmla="*/ 857 w 857"/>
                <a:gd name="T12" fmla="*/ 1152 h 1152"/>
                <a:gd name="connsiteX0" fmla="*/ 0 w 10000"/>
                <a:gd name="connsiteY0" fmla="*/ 0 h 6928"/>
                <a:gd name="connsiteX1" fmla="*/ 3770 w 10000"/>
                <a:gd name="connsiteY1" fmla="*/ 6300 h 6928"/>
                <a:gd name="connsiteX2" fmla="*/ 10000 w 10000"/>
                <a:gd name="connsiteY2" fmla="*/ 6701 h 6928"/>
                <a:gd name="connsiteX0" fmla="*/ 0 w 10000"/>
                <a:gd name="connsiteY0" fmla="*/ 0 h 9871"/>
                <a:gd name="connsiteX1" fmla="*/ 1802 w 10000"/>
                <a:gd name="connsiteY1" fmla="*/ 7634 h 9871"/>
                <a:gd name="connsiteX2" fmla="*/ 10000 w 10000"/>
                <a:gd name="connsiteY2" fmla="*/ 9672 h 9871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32 w 10032"/>
                <a:gd name="connsiteY0" fmla="*/ 0 h 10136"/>
                <a:gd name="connsiteX1" fmla="*/ 1834 w 10032"/>
                <a:gd name="connsiteY1" fmla="*/ 7734 h 10136"/>
                <a:gd name="connsiteX2" fmla="*/ 10032 w 10032"/>
                <a:gd name="connsiteY2" fmla="*/ 9798 h 1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32" h="10136">
                  <a:moveTo>
                    <a:pt x="32" y="0"/>
                  </a:moveTo>
                  <a:cubicBezTo>
                    <a:pt x="62" y="4573"/>
                    <a:pt x="-465" y="5047"/>
                    <a:pt x="1834" y="7734"/>
                  </a:cubicBezTo>
                  <a:cubicBezTo>
                    <a:pt x="4132" y="9414"/>
                    <a:pt x="9320" y="10802"/>
                    <a:pt x="10032" y="979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0" name="Text Box 44">
              <a:extLst>
                <a:ext uri="{FF2B5EF4-FFF2-40B4-BE49-F238E27FC236}">
                  <a16:creationId xmlns:a16="http://schemas.microsoft.com/office/drawing/2014/main" xmlns="" id="{14130176-E966-1940-B020-47161106B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582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1" name="Line 45">
              <a:extLst>
                <a:ext uri="{FF2B5EF4-FFF2-40B4-BE49-F238E27FC236}">
                  <a16:creationId xmlns:a16="http://schemas.microsoft.com/office/drawing/2014/main" xmlns="" id="{5FA533BD-9B17-724F-B020-409CFC3CE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2" name="Text Box 46">
              <a:extLst>
                <a:ext uri="{FF2B5EF4-FFF2-40B4-BE49-F238E27FC236}">
                  <a16:creationId xmlns:a16="http://schemas.microsoft.com/office/drawing/2014/main" xmlns="" id="{4B9E6712-F2E9-6348-B7CF-9CEC9EE3D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6" y="2569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3" name="Freeform 47">
              <a:extLst>
                <a:ext uri="{FF2B5EF4-FFF2-40B4-BE49-F238E27FC236}">
                  <a16:creationId xmlns:a16="http://schemas.microsoft.com/office/drawing/2014/main" xmlns="" id="{61A0A93C-B128-F646-84CC-2F72C42DF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946"/>
              <a:ext cx="991" cy="484"/>
            </a:xfrm>
            <a:custGeom>
              <a:avLst/>
              <a:gdLst>
                <a:gd name="T0" fmla="*/ 0 w 991"/>
                <a:gd name="T1" fmla="*/ 168 h 484"/>
                <a:gd name="T2" fmla="*/ 204 w 991"/>
                <a:gd name="T3" fmla="*/ 484 h 484"/>
                <a:gd name="T4" fmla="*/ 302 w 991"/>
                <a:gd name="T5" fmla="*/ 7 h 484"/>
                <a:gd name="T6" fmla="*/ 379 w 991"/>
                <a:gd name="T7" fmla="*/ 442 h 484"/>
                <a:gd name="T8" fmla="*/ 534 w 991"/>
                <a:gd name="T9" fmla="*/ 21 h 484"/>
                <a:gd name="T10" fmla="*/ 611 w 991"/>
                <a:gd name="T11" fmla="*/ 351 h 484"/>
                <a:gd name="T12" fmla="*/ 660 w 991"/>
                <a:gd name="T13" fmla="*/ 77 h 484"/>
                <a:gd name="T14" fmla="*/ 991 w 991"/>
                <a:gd name="T15" fmla="*/ 218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1"/>
                <a:gd name="T25" fmla="*/ 0 h 484"/>
                <a:gd name="T26" fmla="*/ 991 w 991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1" h="484">
                  <a:moveTo>
                    <a:pt x="0" y="168"/>
                  </a:moveTo>
                  <a:cubicBezTo>
                    <a:pt x="0" y="168"/>
                    <a:pt x="145" y="484"/>
                    <a:pt x="204" y="484"/>
                  </a:cubicBezTo>
                  <a:cubicBezTo>
                    <a:pt x="263" y="484"/>
                    <a:pt x="253" y="6"/>
                    <a:pt x="302" y="7"/>
                  </a:cubicBezTo>
                  <a:cubicBezTo>
                    <a:pt x="331" y="0"/>
                    <a:pt x="313" y="444"/>
                    <a:pt x="379" y="442"/>
                  </a:cubicBezTo>
                  <a:cubicBezTo>
                    <a:pt x="418" y="444"/>
                    <a:pt x="475" y="24"/>
                    <a:pt x="534" y="21"/>
                  </a:cubicBezTo>
                  <a:cubicBezTo>
                    <a:pt x="573" y="6"/>
                    <a:pt x="575" y="360"/>
                    <a:pt x="611" y="351"/>
                  </a:cubicBezTo>
                  <a:cubicBezTo>
                    <a:pt x="647" y="342"/>
                    <a:pt x="577" y="80"/>
                    <a:pt x="660" y="77"/>
                  </a:cubicBezTo>
                  <a:cubicBezTo>
                    <a:pt x="743" y="74"/>
                    <a:pt x="922" y="189"/>
                    <a:pt x="991" y="21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94" name="Group 48">
              <a:extLst>
                <a:ext uri="{FF2B5EF4-FFF2-40B4-BE49-F238E27FC236}">
                  <a16:creationId xmlns:a16="http://schemas.microsoft.com/office/drawing/2014/main" xmlns="" id="{B7C23859-55BB-9B44-ADBB-F78119E7B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2" y="2021"/>
              <a:ext cx="316" cy="266"/>
              <a:chOff x="1613" y="2011"/>
              <a:chExt cx="316" cy="266"/>
            </a:xfrm>
          </p:grpSpPr>
          <p:sp>
            <p:nvSpPr>
              <p:cNvPr id="311" name="Oval 49">
                <a:extLst>
                  <a:ext uri="{FF2B5EF4-FFF2-40B4-BE49-F238E27FC236}">
                    <a16:creationId xmlns:a16="http://schemas.microsoft.com/office/drawing/2014/main" xmlns="" id="{949CF37C-265E-D64E-B325-9AB7E8C27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6"/>
                <a:ext cx="313" cy="82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2" name="Line 50">
                <a:extLst>
                  <a:ext uri="{FF2B5EF4-FFF2-40B4-BE49-F238E27FC236}">
                    <a16:creationId xmlns:a16="http://schemas.microsoft.com/office/drawing/2014/main" xmlns="" id="{97FEF3EE-7C25-6444-B8E7-03C400A28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3" name="Line 51">
                <a:extLst>
                  <a:ext uri="{FF2B5EF4-FFF2-40B4-BE49-F238E27FC236}">
                    <a16:creationId xmlns:a16="http://schemas.microsoft.com/office/drawing/2014/main" xmlns="" id="{FE3C484F-0565-0E43-B670-DA87C89A2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4" name="Rectangle 52">
                <a:extLst>
                  <a:ext uri="{FF2B5EF4-FFF2-40B4-BE49-F238E27FC236}">
                    <a16:creationId xmlns:a16="http://schemas.microsoft.com/office/drawing/2014/main" xmlns="" id="{03D9537A-3264-0D40-B097-904F19670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5" name="Oval 53">
                <a:extLst>
                  <a:ext uri="{FF2B5EF4-FFF2-40B4-BE49-F238E27FC236}">
                    <a16:creationId xmlns:a16="http://schemas.microsoft.com/office/drawing/2014/main" xmlns="" id="{39EFFB9B-60D2-6F4A-AE7C-381CD9E03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0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6" name="Rectangle 54">
                <a:extLst>
                  <a:ext uri="{FF2B5EF4-FFF2-40B4-BE49-F238E27FC236}">
                    <a16:creationId xmlns:a16="http://schemas.microsoft.com/office/drawing/2014/main" xmlns="" id="{56D1F98E-84A8-024C-B33E-AF0196C29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7" name="Text Box 55">
                <a:extLst>
                  <a:ext uri="{FF2B5EF4-FFF2-40B4-BE49-F238E27FC236}">
                    <a16:creationId xmlns:a16="http://schemas.microsoft.com/office/drawing/2014/main" xmlns="" id="{FF2D3BFC-D492-494B-B3FC-F2B37848F7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95" name="Text Box 56">
              <a:extLst>
                <a:ext uri="{FF2B5EF4-FFF2-40B4-BE49-F238E27FC236}">
                  <a16:creationId xmlns:a16="http://schemas.microsoft.com/office/drawing/2014/main" xmlns="" id="{B415EC29-BD23-5146-8BE4-412D2D3F3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" y="1721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8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96" name="Group 57">
              <a:extLst>
                <a:ext uri="{FF2B5EF4-FFF2-40B4-BE49-F238E27FC236}">
                  <a16:creationId xmlns:a16="http://schemas.microsoft.com/office/drawing/2014/main" xmlns="" id="{C4202DE4-8110-9149-847A-09872B32E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9" y="2002"/>
              <a:ext cx="316" cy="266"/>
              <a:chOff x="1613" y="2011"/>
              <a:chExt cx="316" cy="266"/>
            </a:xfrm>
          </p:grpSpPr>
          <p:sp>
            <p:nvSpPr>
              <p:cNvPr id="304" name="Oval 58">
                <a:extLst>
                  <a:ext uri="{FF2B5EF4-FFF2-40B4-BE49-F238E27FC236}">
                    <a16:creationId xmlns:a16="http://schemas.microsoft.com/office/drawing/2014/main" xmlns="" id="{9EF75287-5339-3F4B-9A63-10529CE67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5" name="Line 59">
                <a:extLst>
                  <a:ext uri="{FF2B5EF4-FFF2-40B4-BE49-F238E27FC236}">
                    <a16:creationId xmlns:a16="http://schemas.microsoft.com/office/drawing/2014/main" xmlns="" id="{2AB637C9-6517-4947-A07D-D630784FB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6" name="Line 60">
                <a:extLst>
                  <a:ext uri="{FF2B5EF4-FFF2-40B4-BE49-F238E27FC236}">
                    <a16:creationId xmlns:a16="http://schemas.microsoft.com/office/drawing/2014/main" xmlns="" id="{2495A212-75B8-3943-99C1-206BECF8D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7" name="Rectangle 61">
                <a:extLst>
                  <a:ext uri="{FF2B5EF4-FFF2-40B4-BE49-F238E27FC236}">
                    <a16:creationId xmlns:a16="http://schemas.microsoft.com/office/drawing/2014/main" xmlns="" id="{8AA8B627-1CEC-4142-A0A3-32829E047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8" name="Oval 62">
                <a:extLst>
                  <a:ext uri="{FF2B5EF4-FFF2-40B4-BE49-F238E27FC236}">
                    <a16:creationId xmlns:a16="http://schemas.microsoft.com/office/drawing/2014/main" xmlns="" id="{F2AD727A-865F-A446-B467-3543A7C5A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9" name="Rectangle 63">
                <a:extLst>
                  <a:ext uri="{FF2B5EF4-FFF2-40B4-BE49-F238E27FC236}">
                    <a16:creationId xmlns:a16="http://schemas.microsoft.com/office/drawing/2014/main" xmlns="" id="{694BCF0D-8965-434E-92FD-E4E57EB0A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0" name="Text Box 64">
                <a:extLst>
                  <a:ext uri="{FF2B5EF4-FFF2-40B4-BE49-F238E27FC236}">
                    <a16:creationId xmlns:a16="http://schemas.microsoft.com/office/drawing/2014/main" xmlns="" id="{0A90B092-1D02-6E42-B19F-DD4E347FBB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3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97" name="Line 65">
              <a:extLst>
                <a:ext uri="{FF2B5EF4-FFF2-40B4-BE49-F238E27FC236}">
                  <a16:creationId xmlns:a16="http://schemas.microsoft.com/office/drawing/2014/main" xmlns="" id="{65E888B4-5F50-3146-B1A9-976CBB418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149"/>
              <a:ext cx="3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8" name="Text Box 66">
              <a:extLst>
                <a:ext uri="{FF2B5EF4-FFF2-40B4-BE49-F238E27FC236}">
                  <a16:creationId xmlns:a16="http://schemas.microsoft.com/office/drawing/2014/main" xmlns="" id="{F6469025-7017-984A-AA1F-2D5626DC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6" y="2149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9" name="Line 67">
              <a:extLst>
                <a:ext uri="{FF2B5EF4-FFF2-40B4-BE49-F238E27FC236}">
                  <a16:creationId xmlns:a16="http://schemas.microsoft.com/office/drawing/2014/main" xmlns="" id="{9DCC2A67-B231-F242-991B-5F4693B17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3" y="990"/>
              <a:ext cx="965" cy="11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0" name="Text Box 68">
              <a:extLst>
                <a:ext uri="{FF2B5EF4-FFF2-40B4-BE49-F238E27FC236}">
                  <a16:creationId xmlns:a16="http://schemas.microsoft.com/office/drawing/2014/main" xmlns="" id="{8129B7AB-5637-0844-AC15-1A3C9C295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9" y="1343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1" name="Freeform 69">
              <a:extLst>
                <a:ext uri="{FF2B5EF4-FFF2-40B4-BE49-F238E27FC236}">
                  <a16:creationId xmlns:a16="http://schemas.microsoft.com/office/drawing/2014/main" xmlns="" id="{29AAE3EF-0505-6F46-BD2A-6D6911598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  <a:gd name="T6" fmla="*/ 0 60000 65536"/>
                <a:gd name="T7" fmla="*/ 0 60000 65536"/>
                <a:gd name="T8" fmla="*/ 0 60000 65536"/>
                <a:gd name="T9" fmla="*/ 0 w 28"/>
                <a:gd name="T10" fmla="*/ 0 h 14"/>
                <a:gd name="T11" fmla="*/ 28 w 28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2" name="Freeform 70">
              <a:extLst>
                <a:ext uri="{FF2B5EF4-FFF2-40B4-BE49-F238E27FC236}">
                  <a16:creationId xmlns:a16="http://schemas.microsoft.com/office/drawing/2014/main" xmlns="" id="{8B2F3D65-7E00-5D45-B201-518DAF55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  <a:gd name="T6" fmla="*/ 0 60000 65536"/>
                <a:gd name="T7" fmla="*/ 0 60000 65536"/>
                <a:gd name="T8" fmla="*/ 0 60000 65536"/>
                <a:gd name="T9" fmla="*/ 0 w 1510"/>
                <a:gd name="T10" fmla="*/ 0 h 1052"/>
                <a:gd name="T11" fmla="*/ 1510 w 1510"/>
                <a:gd name="T12" fmla="*/ 1052 h 10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3" name="Text Box 71">
              <a:extLst>
                <a:ext uri="{FF2B5EF4-FFF2-40B4-BE49-F238E27FC236}">
                  <a16:creationId xmlns:a16="http://schemas.microsoft.com/office/drawing/2014/main" xmlns="" id="{E68507B9-D09E-784A-9037-01E28A337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0" y="100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9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46" name="Text Box 73">
            <a:extLst>
              <a:ext uri="{FF2B5EF4-FFF2-40B4-BE49-F238E27FC236}">
                <a16:creationId xmlns:a16="http://schemas.microsoft.com/office/drawing/2014/main" xmlns="" id="{A7B8CE6F-D2D0-C64A-985C-14A532171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32" y="1792545"/>
            <a:ext cx="8179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7" name="Text Box 74">
            <a:extLst>
              <a:ext uri="{FF2B5EF4-FFF2-40B4-BE49-F238E27FC236}">
                <a16:creationId xmlns:a16="http://schemas.microsoft.com/office/drawing/2014/main" xmlns="" id="{68BAE725-C9B0-4841-BC00-DFE4ABCC8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579" y="1793419"/>
            <a:ext cx="4667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348" name="Text Box 75">
            <a:extLst>
              <a:ext uri="{FF2B5EF4-FFF2-40B4-BE49-F238E27FC236}">
                <a16:creationId xmlns:a16="http://schemas.microsoft.com/office/drawing/2014/main" xmlns="" id="{852A35C1-53FD-CB4F-B4CA-0E3908EA5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738" y="1644712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p(v)</a:t>
            </a:r>
          </a:p>
        </p:txBody>
      </p:sp>
      <p:sp>
        <p:nvSpPr>
          <p:cNvPr id="349" name="Text Box 76">
            <a:extLst>
              <a:ext uri="{FF2B5EF4-FFF2-40B4-BE49-F238E27FC236}">
                <a16:creationId xmlns:a16="http://schemas.microsoft.com/office/drawing/2014/main" xmlns="" id="{BBDC5F24-2BBB-0D44-B8B8-9CFC425F4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268" y="2280100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</p:txBody>
      </p:sp>
      <p:sp>
        <p:nvSpPr>
          <p:cNvPr id="350" name="Text Box 77">
            <a:extLst>
              <a:ext uri="{FF2B5EF4-FFF2-40B4-BE49-F238E27FC236}">
                <a16:creationId xmlns:a16="http://schemas.microsoft.com/office/drawing/2014/main" xmlns="" id="{1F8B1E53-4D00-F94A-8B2B-876B77360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26" y="2715388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</p:txBody>
      </p:sp>
      <p:sp>
        <p:nvSpPr>
          <p:cNvPr id="351" name="Text Box 78">
            <a:extLst>
              <a:ext uri="{FF2B5EF4-FFF2-40B4-BE49-F238E27FC236}">
                <a16:creationId xmlns:a16="http://schemas.microsoft.com/office/drawing/2014/main" xmlns="" id="{E227DF10-F3CE-8B4B-80AA-C13257890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72" y="319393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</p:txBody>
      </p:sp>
      <p:sp>
        <p:nvSpPr>
          <p:cNvPr id="352" name="Text Box 79">
            <a:extLst>
              <a:ext uri="{FF2B5EF4-FFF2-40B4-BE49-F238E27FC236}">
                <a16:creationId xmlns:a16="http://schemas.microsoft.com/office/drawing/2014/main" xmlns="" id="{58F5B987-DA0B-DE4E-A3DB-E7A0F640D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563" y="3622020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</p:txBody>
      </p:sp>
      <p:sp>
        <p:nvSpPr>
          <p:cNvPr id="353" name="Text Box 80">
            <a:extLst>
              <a:ext uri="{FF2B5EF4-FFF2-40B4-BE49-F238E27FC236}">
                <a16:creationId xmlns:a16="http://schemas.microsoft.com/office/drawing/2014/main" xmlns="" id="{E271C2C0-9C9D-0843-979B-F9ADBEE6B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30" y="4110058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</p:txBody>
      </p:sp>
      <p:sp>
        <p:nvSpPr>
          <p:cNvPr id="354" name="Text Box 81">
            <a:extLst>
              <a:ext uri="{FF2B5EF4-FFF2-40B4-BE49-F238E27FC236}">
                <a16:creationId xmlns:a16="http://schemas.microsoft.com/office/drawing/2014/main" xmlns="" id="{448385CC-395B-0249-94AC-C347F1C7C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56" y="455104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355" name="Text Box 82">
            <a:extLst>
              <a:ext uri="{FF2B5EF4-FFF2-40B4-BE49-F238E27FC236}">
                <a16:creationId xmlns:a16="http://schemas.microsoft.com/office/drawing/2014/main" xmlns="" id="{CB1E6E3C-1D2C-0440-BB3B-C048D495B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477" y="1647177"/>
            <a:ext cx="68801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p(w)</a:t>
            </a:r>
          </a:p>
        </p:txBody>
      </p:sp>
      <p:sp>
        <p:nvSpPr>
          <p:cNvPr id="356" name="Text Box 83">
            <a:extLst>
              <a:ext uri="{FF2B5EF4-FFF2-40B4-BE49-F238E27FC236}">
                <a16:creationId xmlns:a16="http://schemas.microsoft.com/office/drawing/2014/main" xmlns="" id="{3D04A92E-6A73-6E4A-8741-77860D627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638" y="1647176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p(x)</a:t>
            </a:r>
          </a:p>
        </p:txBody>
      </p:sp>
      <p:sp>
        <p:nvSpPr>
          <p:cNvPr id="357" name="Text Box 84">
            <a:extLst>
              <a:ext uri="{FF2B5EF4-FFF2-40B4-BE49-F238E27FC236}">
                <a16:creationId xmlns:a16="http://schemas.microsoft.com/office/drawing/2014/main" xmlns="" id="{2192712D-9E59-B944-BD03-C11BC423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206" y="1652652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p(y)</a:t>
            </a:r>
          </a:p>
        </p:txBody>
      </p:sp>
      <p:sp>
        <p:nvSpPr>
          <p:cNvPr id="358" name="Text Box 85">
            <a:extLst>
              <a:ext uri="{FF2B5EF4-FFF2-40B4-BE49-F238E27FC236}">
                <a16:creationId xmlns:a16="http://schemas.microsoft.com/office/drawing/2014/main" xmlns="" id="{9759BEB2-4722-4F4D-9B33-21A7ED7DE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830" y="1651940"/>
            <a:ext cx="63030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p(z)</a:t>
            </a:r>
          </a:p>
        </p:txBody>
      </p:sp>
      <p:sp>
        <p:nvSpPr>
          <p:cNvPr id="360" name="Line 87">
            <a:extLst>
              <a:ext uri="{FF2B5EF4-FFF2-40B4-BE49-F238E27FC236}">
                <a16:creationId xmlns:a16="http://schemas.microsoft.com/office/drawing/2014/main" xmlns="" id="{8A5F9E13-788E-9143-9F2C-DF086CF70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397" y="2690590"/>
            <a:ext cx="5150117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1" name="Text Box 88">
            <a:extLst>
              <a:ext uri="{FF2B5EF4-FFF2-40B4-BE49-F238E27FC236}">
                <a16:creationId xmlns:a16="http://schemas.microsoft.com/office/drawing/2014/main" xmlns="" id="{B5D75FC0-2828-1E41-B4E4-7454030F9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343" y="227057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sp>
        <p:nvSpPr>
          <p:cNvPr id="362" name="Line 89">
            <a:extLst>
              <a:ext uri="{FF2B5EF4-FFF2-40B4-BE49-F238E27FC236}">
                <a16:creationId xmlns:a16="http://schemas.microsoft.com/office/drawing/2014/main" xmlns="" id="{8BD77020-FC12-9249-83A7-84423976E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302" y="3151241"/>
            <a:ext cx="5224698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3" name="Line 90">
            <a:extLst>
              <a:ext uri="{FF2B5EF4-FFF2-40B4-BE49-F238E27FC236}">
                <a16:creationId xmlns:a16="http://schemas.microsoft.com/office/drawing/2014/main" xmlns="" id="{9B928B6B-4609-A44E-A6B9-1009B9CF8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302" y="3618848"/>
            <a:ext cx="5224698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4" name="Line 91">
            <a:extLst>
              <a:ext uri="{FF2B5EF4-FFF2-40B4-BE49-F238E27FC236}">
                <a16:creationId xmlns:a16="http://schemas.microsoft.com/office/drawing/2014/main" xmlns="" id="{C76CD917-F8A2-084E-A595-FE42589B9BF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428" y="4551040"/>
            <a:ext cx="5277571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5" name="Line 92">
            <a:extLst>
              <a:ext uri="{FF2B5EF4-FFF2-40B4-BE49-F238E27FC236}">
                <a16:creationId xmlns:a16="http://schemas.microsoft.com/office/drawing/2014/main" xmlns="" id="{676FEE77-1F18-B34E-9F67-2476A2B29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540" y="4075166"/>
            <a:ext cx="5229460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6" name="Line 93">
            <a:extLst>
              <a:ext uri="{FF2B5EF4-FFF2-40B4-BE49-F238E27FC236}">
                <a16:creationId xmlns:a16="http://schemas.microsoft.com/office/drawing/2014/main" xmlns="" id="{3EEF148F-9B80-C748-A557-23B2FBFF0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016" y="5009992"/>
            <a:ext cx="5229984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367" name="Group 94">
            <a:extLst>
              <a:ext uri="{FF2B5EF4-FFF2-40B4-BE49-F238E27FC236}">
                <a16:creationId xmlns:a16="http://schemas.microsoft.com/office/drawing/2014/main" xmlns="" id="{558A3619-2058-4548-85D0-840189D30DCE}"/>
              </a:ext>
            </a:extLst>
          </p:cNvPr>
          <p:cNvGrpSpPr>
            <a:grpSpLocks/>
          </p:cNvGrpSpPr>
          <p:nvPr/>
        </p:nvGrpSpPr>
        <p:grpSpPr bwMode="auto">
          <a:xfrm>
            <a:off x="2400069" y="2268766"/>
            <a:ext cx="3937006" cy="409575"/>
            <a:chOff x="1329" y="1036"/>
            <a:chExt cx="2480" cy="258"/>
          </a:xfrm>
        </p:grpSpPr>
        <p:sp>
          <p:nvSpPr>
            <p:cNvPr id="368" name="Text Box 95">
              <a:extLst>
                <a:ext uri="{FF2B5EF4-FFF2-40B4-BE49-F238E27FC236}">
                  <a16:creationId xmlns:a16="http://schemas.microsoft.com/office/drawing/2014/main" xmlns="" id="{A9A49627-FB9F-6845-8479-4BEAC4277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9" y="1036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Text Box 96">
              <a:extLst>
                <a:ext uri="{FF2B5EF4-FFF2-40B4-BE49-F238E27FC236}">
                  <a16:creationId xmlns:a16="http://schemas.microsoft.com/office/drawing/2014/main" xmlns="" id="{41F7B139-E678-B342-AD4B-7706825D1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" y="1042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0" name="Text Box 97">
              <a:extLst>
                <a:ext uri="{FF2B5EF4-FFF2-40B4-BE49-F238E27FC236}">
                  <a16:creationId xmlns:a16="http://schemas.microsoft.com/office/drawing/2014/main" xmlns="" id="{5B097C3C-A220-B449-93F9-E7D23003D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9" y="1038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7,u</a:t>
              </a:r>
            </a:p>
          </p:txBody>
        </p:sp>
        <p:sp>
          <p:nvSpPr>
            <p:cNvPr id="371" name="Text Box 98">
              <a:extLst>
                <a:ext uri="{FF2B5EF4-FFF2-40B4-BE49-F238E27FC236}">
                  <a16:creationId xmlns:a16="http://schemas.microsoft.com/office/drawing/2014/main" xmlns="" id="{A0B94B27-CE7D-C949-AB21-F3E5E557F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5" y="1041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3,u</a:t>
              </a:r>
            </a:p>
          </p:txBody>
        </p:sp>
        <p:sp>
          <p:nvSpPr>
            <p:cNvPr id="372" name="Text Box 99">
              <a:extLst>
                <a:ext uri="{FF2B5EF4-FFF2-40B4-BE49-F238E27FC236}">
                  <a16:creationId xmlns:a16="http://schemas.microsoft.com/office/drawing/2014/main" xmlns="" id="{8F8C77A4-ABDE-6E4B-A507-A4A1C104D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" y="1038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</p:grpSp>
      <p:sp>
        <p:nvSpPr>
          <p:cNvPr id="373" name="Text Box 100">
            <a:extLst>
              <a:ext uri="{FF2B5EF4-FFF2-40B4-BE49-F238E27FC236}">
                <a16:creationId xmlns:a16="http://schemas.microsoft.com/office/drawing/2014/main" xmlns="" id="{ACA0D86F-02A7-B84B-A3AB-5BBFB524F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504" y="2721633"/>
            <a:ext cx="5132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</a:t>
            </a:r>
          </a:p>
        </p:txBody>
      </p:sp>
      <p:grpSp>
        <p:nvGrpSpPr>
          <p:cNvPr id="374" name="Group 101">
            <a:extLst>
              <a:ext uri="{FF2B5EF4-FFF2-40B4-BE49-F238E27FC236}">
                <a16:creationId xmlns:a16="http://schemas.microsoft.com/office/drawing/2014/main" xmlns="" id="{BC7C6C04-9C61-5440-80EF-C809C32DFA20}"/>
              </a:ext>
            </a:extLst>
          </p:cNvPr>
          <p:cNvGrpSpPr>
            <a:grpSpLocks/>
          </p:cNvGrpSpPr>
          <p:nvPr/>
        </p:nvGrpSpPr>
        <p:grpSpPr bwMode="auto">
          <a:xfrm>
            <a:off x="2409590" y="2707832"/>
            <a:ext cx="3933824" cy="420688"/>
            <a:chOff x="1328" y="1004"/>
            <a:chExt cx="2478" cy="265"/>
          </a:xfrm>
        </p:grpSpPr>
        <p:sp>
          <p:nvSpPr>
            <p:cNvPr id="375" name="Text Box 102">
              <a:extLst>
                <a:ext uri="{FF2B5EF4-FFF2-40B4-BE49-F238E27FC236}">
                  <a16:creationId xmlns:a16="http://schemas.microsoft.com/office/drawing/2014/main" xmlns="" id="{ABAEF0CA-F3B4-3F40-B673-304562BCE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1004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6" name="Text Box 103">
              <a:extLst>
                <a:ext uri="{FF2B5EF4-FFF2-40B4-BE49-F238E27FC236}">
                  <a16:creationId xmlns:a16="http://schemas.microsoft.com/office/drawing/2014/main" xmlns="" id="{E1707184-54DA-3043-95FA-5D2589479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014"/>
              <a:ext cx="4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11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7" name="Text Box 104">
              <a:extLst>
                <a:ext uri="{FF2B5EF4-FFF2-40B4-BE49-F238E27FC236}">
                  <a16:creationId xmlns:a16="http://schemas.microsoft.com/office/drawing/2014/main" xmlns="" id="{D3F92256-ECF4-674D-BB01-22E8F8101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" y="1017"/>
              <a:ext cx="3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6,w</a:t>
              </a:r>
            </a:p>
          </p:txBody>
        </p:sp>
        <p:sp>
          <p:nvSpPr>
            <p:cNvPr id="378" name="Text Box 105">
              <a:extLst>
                <a:ext uri="{FF2B5EF4-FFF2-40B4-BE49-F238E27FC236}">
                  <a16:creationId xmlns:a16="http://schemas.microsoft.com/office/drawing/2014/main" xmlns="" id="{71B35D57-CA7D-E747-B1BC-4BCC98CEE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9" name="Text Box 106">
              <a:extLst>
                <a:ext uri="{FF2B5EF4-FFF2-40B4-BE49-F238E27FC236}">
                  <a16:creationId xmlns:a16="http://schemas.microsoft.com/office/drawing/2014/main" xmlns="" id="{05FF3FA7-68BA-E148-B1AB-F1DC697DD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013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</p:grpSp>
      <p:grpSp>
        <p:nvGrpSpPr>
          <p:cNvPr id="380" name="Group 107">
            <a:extLst>
              <a:ext uri="{FF2B5EF4-FFF2-40B4-BE49-F238E27FC236}">
                <a16:creationId xmlns:a16="http://schemas.microsoft.com/office/drawing/2014/main" xmlns="" id="{7E2626C5-CF93-9948-940E-8D5F72A7FC73}"/>
              </a:ext>
            </a:extLst>
          </p:cNvPr>
          <p:cNvGrpSpPr>
            <a:grpSpLocks/>
          </p:cNvGrpSpPr>
          <p:nvPr/>
        </p:nvGrpSpPr>
        <p:grpSpPr bwMode="auto">
          <a:xfrm>
            <a:off x="2398427" y="3156225"/>
            <a:ext cx="4005263" cy="414336"/>
            <a:chOff x="1328" y="1008"/>
            <a:chExt cx="2523" cy="261"/>
          </a:xfrm>
        </p:grpSpPr>
        <p:sp>
          <p:nvSpPr>
            <p:cNvPr id="381" name="Text Box 108">
              <a:extLst>
                <a:ext uri="{FF2B5EF4-FFF2-40B4-BE49-F238E27FC236}">
                  <a16:creationId xmlns:a16="http://schemas.microsoft.com/office/drawing/2014/main" xmlns="" id="{AFBD965A-43AF-524E-B4A9-98B017154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3" y="1011"/>
              <a:ext cx="44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14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,x </a:t>
              </a:r>
            </a:p>
          </p:txBody>
        </p:sp>
        <p:sp>
          <p:nvSpPr>
            <p:cNvPr id="382" name="Text Box 109">
              <a:extLst>
                <a:ext uri="{FF2B5EF4-FFF2-40B4-BE49-F238E27FC236}">
                  <a16:creationId xmlns:a16="http://schemas.microsoft.com/office/drawing/2014/main" xmlns="" id="{AC0F38BE-BBC3-6F4E-B9EA-051436270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5" y="1008"/>
              <a:ext cx="48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11,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3" name="Text Box 110">
              <a:extLst>
                <a:ext uri="{FF2B5EF4-FFF2-40B4-BE49-F238E27FC236}">
                  <a16:creationId xmlns:a16="http://schemas.microsoft.com/office/drawing/2014/main" xmlns="" id="{A05F7448-12D1-D84F-9CDE-912BCF72A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" y="1017"/>
              <a:ext cx="3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6,w</a:t>
              </a:r>
            </a:p>
          </p:txBody>
        </p:sp>
        <p:sp>
          <p:nvSpPr>
            <p:cNvPr id="384" name="Text Box 111">
              <a:extLst>
                <a:ext uri="{FF2B5EF4-FFF2-40B4-BE49-F238E27FC236}">
                  <a16:creationId xmlns:a16="http://schemas.microsoft.com/office/drawing/2014/main" xmlns="" id="{FD8E90C8-7E27-9944-8C71-AF1BD0233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5" name="Text Box 112">
              <a:extLst>
                <a:ext uri="{FF2B5EF4-FFF2-40B4-BE49-F238E27FC236}">
                  <a16:creationId xmlns:a16="http://schemas.microsoft.com/office/drawing/2014/main" xmlns="" id="{42882C9F-E751-B44C-9ECC-51EC29977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" y="1016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86" name="Oval 113">
            <a:extLst>
              <a:ext uri="{FF2B5EF4-FFF2-40B4-BE49-F238E27FC236}">
                <a16:creationId xmlns:a16="http://schemas.microsoft.com/office/drawing/2014/main" xmlns="" id="{CA07159E-E1BA-F141-B1FF-A9FEC3ABC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76" y="2263739"/>
            <a:ext cx="661410" cy="406374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87" name="Oval 114">
            <a:extLst>
              <a:ext uri="{FF2B5EF4-FFF2-40B4-BE49-F238E27FC236}">
                <a16:creationId xmlns:a16="http://schemas.microsoft.com/office/drawing/2014/main" xmlns="" id="{62801FA1-0308-3F47-AABC-89A1C31D0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170" y="2719263"/>
            <a:ext cx="679816" cy="40693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88" name="Text Box 115">
            <a:extLst>
              <a:ext uri="{FF2B5EF4-FFF2-40B4-BE49-F238E27FC236}">
                <a16:creationId xmlns:a16="http://schemas.microsoft.com/office/drawing/2014/main" xmlns="" id="{FDC188CB-240A-384E-B25B-A5EC55C65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143" y="3195058"/>
            <a:ext cx="641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</a:t>
            </a:r>
          </a:p>
        </p:txBody>
      </p:sp>
      <p:sp>
        <p:nvSpPr>
          <p:cNvPr id="389" name="Oval 116">
            <a:extLst>
              <a:ext uri="{FF2B5EF4-FFF2-40B4-BE49-F238E27FC236}">
                <a16:creationId xmlns:a16="http://schemas.microsoft.com/office/drawing/2014/main" xmlns="" id="{B75F5C54-5678-6548-96E7-8FA9101FC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191" y="3175054"/>
            <a:ext cx="665830" cy="42509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90" name="Text Box 117">
            <a:extLst>
              <a:ext uri="{FF2B5EF4-FFF2-40B4-BE49-F238E27FC236}">
                <a16:creationId xmlns:a16="http://schemas.microsoft.com/office/drawing/2014/main" xmlns="" id="{842A56D7-E405-6242-9B11-D34F99B3B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894" y="3653711"/>
            <a:ext cx="762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</a:t>
            </a:r>
          </a:p>
        </p:txBody>
      </p:sp>
      <p:grpSp>
        <p:nvGrpSpPr>
          <p:cNvPr id="391" name="Group 118">
            <a:extLst>
              <a:ext uri="{FF2B5EF4-FFF2-40B4-BE49-F238E27FC236}">
                <a16:creationId xmlns:a16="http://schemas.microsoft.com/office/drawing/2014/main" xmlns="" id="{24891FB7-CCEA-1C44-8641-F1973787CC8B}"/>
              </a:ext>
            </a:extLst>
          </p:cNvPr>
          <p:cNvGrpSpPr>
            <a:grpSpLocks/>
          </p:cNvGrpSpPr>
          <p:nvPr/>
        </p:nvGrpSpPr>
        <p:grpSpPr bwMode="auto">
          <a:xfrm>
            <a:off x="4873416" y="3639944"/>
            <a:ext cx="1544638" cy="400050"/>
            <a:chOff x="1851" y="2756"/>
            <a:chExt cx="973" cy="252"/>
          </a:xfrm>
        </p:grpSpPr>
        <p:sp>
          <p:nvSpPr>
            <p:cNvPr id="392" name="Text Box 119">
              <a:extLst>
                <a:ext uri="{FF2B5EF4-FFF2-40B4-BE49-F238E27FC236}">
                  <a16:creationId xmlns:a16="http://schemas.microsoft.com/office/drawing/2014/main" xmlns="" id="{FDD3AD43-F8C3-954D-8CC1-37DDA254D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2756"/>
              <a:ext cx="44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14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,x </a:t>
              </a:r>
            </a:p>
          </p:txBody>
        </p:sp>
        <p:sp>
          <p:nvSpPr>
            <p:cNvPr id="393" name="Text Box 120">
              <a:extLst>
                <a:ext uri="{FF2B5EF4-FFF2-40B4-BE49-F238E27FC236}">
                  <a16:creationId xmlns:a16="http://schemas.microsoft.com/office/drawing/2014/main" xmlns="" id="{A5A6672A-2DAC-A548-AE0D-9C0BEAE1F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756"/>
              <a:ext cx="44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10,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v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94" name="Oval 121">
            <a:extLst>
              <a:ext uri="{FF2B5EF4-FFF2-40B4-BE49-F238E27FC236}">
                <a16:creationId xmlns:a16="http://schemas.microsoft.com/office/drawing/2014/main" xmlns="" id="{611DDB78-2B7E-2542-9D8B-A5C45FB4E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116" y="3652013"/>
            <a:ext cx="676583" cy="39336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95" name="Text Box 122">
            <a:extLst>
              <a:ext uri="{FF2B5EF4-FFF2-40B4-BE49-F238E27FC236}">
                <a16:creationId xmlns:a16="http://schemas.microsoft.com/office/drawing/2014/main" xmlns="" id="{8C60FCAA-A8DF-9E4E-9A07-3A30DE5CF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811" y="4107137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uwxvy</a:t>
            </a:r>
          </a:p>
        </p:txBody>
      </p:sp>
      <p:sp>
        <p:nvSpPr>
          <p:cNvPr id="396" name="Text Box 123">
            <a:extLst>
              <a:ext uri="{FF2B5EF4-FFF2-40B4-BE49-F238E27FC236}">
                <a16:creationId xmlns:a16="http://schemas.microsoft.com/office/drawing/2014/main" xmlns="" id="{F1BFAA7C-7ACD-2F4D-86BB-F5DA8784B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287" y="4095635"/>
            <a:ext cx="7077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12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,y </a:t>
            </a:r>
          </a:p>
        </p:txBody>
      </p:sp>
      <p:sp>
        <p:nvSpPr>
          <p:cNvPr id="397" name="Oval 124">
            <a:extLst>
              <a:ext uri="{FF2B5EF4-FFF2-40B4-BE49-F238E27FC236}">
                <a16:creationId xmlns:a16="http://schemas.microsoft.com/office/drawing/2014/main" xmlns="" id="{0595C3F1-3B4E-AC41-9EFD-C0BB66A3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111" y="4130222"/>
            <a:ext cx="707756" cy="38911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98" name="Rectangle 125">
            <a:extLst>
              <a:ext uri="{FF2B5EF4-FFF2-40B4-BE49-F238E27FC236}">
                <a16:creationId xmlns:a16="http://schemas.microsoft.com/office/drawing/2014/main" xmlns="" id="{0037DF6F-3A02-DE43-B518-773A20FBE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773" y="5251763"/>
            <a:ext cx="8910647" cy="142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</a:pPr>
            <a:r>
              <a:rPr lang="en-US" sz="2800" dirty="0">
                <a:solidFill>
                  <a:srgbClr val="CC0000"/>
                </a:solidFill>
                <a:ea typeface="ＭＳ Ｐゴシック" charset="0"/>
              </a:rPr>
              <a:t>notes: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construct least-cost-path tree by tracing predecessor nodes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ties can exist (can be broken arbitrarily)</a:t>
            </a:r>
          </a:p>
        </p:txBody>
      </p:sp>
      <p:sp>
        <p:nvSpPr>
          <p:cNvPr id="399" name="Line 126">
            <a:extLst>
              <a:ext uri="{FF2B5EF4-FFF2-40B4-BE49-F238E27FC236}">
                <a16:creationId xmlns:a16="http://schemas.microsoft.com/office/drawing/2014/main" xmlns="" id="{C99F0D07-C97F-7244-BE7D-62DDB539F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7917" y="3471860"/>
            <a:ext cx="590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0" name="Line 127">
            <a:extLst>
              <a:ext uri="{FF2B5EF4-FFF2-40B4-BE49-F238E27FC236}">
                <a16:creationId xmlns:a16="http://schemas.microsoft.com/office/drawing/2014/main" xmlns="" id="{8F3B222C-0283-4642-B404-4B8A996A5A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21087" y="3483435"/>
            <a:ext cx="1463675" cy="1204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1" name="Line 128">
            <a:extLst>
              <a:ext uri="{FF2B5EF4-FFF2-40B4-BE49-F238E27FC236}">
                <a16:creationId xmlns:a16="http://schemas.microsoft.com/office/drawing/2014/main" xmlns="" id="{F0DFADDD-C351-D342-B3F8-01384E324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8966" y="3539863"/>
            <a:ext cx="9525" cy="1047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2" name="Line 129">
            <a:extLst>
              <a:ext uri="{FF2B5EF4-FFF2-40B4-BE49-F238E27FC236}">
                <a16:creationId xmlns:a16="http://schemas.microsoft.com/office/drawing/2014/main" xmlns="" id="{917DAF3B-7743-C54C-9109-8A2DC35908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7755" y="1754709"/>
            <a:ext cx="1012825" cy="162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3" name="Line 130">
            <a:extLst>
              <a:ext uri="{FF2B5EF4-FFF2-40B4-BE49-F238E27FC236}">
                <a16:creationId xmlns:a16="http://schemas.microsoft.com/office/drawing/2014/main" xmlns="" id="{F3B9ECBE-8021-EC4B-8E7D-26831A93BE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3502" y="3475036"/>
            <a:ext cx="9445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4" name="Text Box 131">
            <a:extLst>
              <a:ext uri="{FF2B5EF4-FFF2-40B4-BE49-F238E27FC236}">
                <a16:creationId xmlns:a16="http://schemas.microsoft.com/office/drawing/2014/main" xmlns="" id="{F5BA4ED6-2050-C341-8B0F-1599D2341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922" y="4584970"/>
            <a:ext cx="1026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uwxvyz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65D16F8-4952-FE4D-91E2-4F6D021B6D74}"/>
              </a:ext>
            </a:extLst>
          </p:cNvPr>
          <p:cNvCxnSpPr/>
          <p:nvPr/>
        </p:nvCxnSpPr>
        <p:spPr>
          <a:xfrm>
            <a:off x="668005" y="2233984"/>
            <a:ext cx="5645188" cy="0"/>
          </a:xfrm>
          <a:prstGeom prst="line">
            <a:avLst/>
          </a:prstGeom>
          <a:ln w="2540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TextBox 511">
            <a:extLst>
              <a:ext uri="{FF2B5EF4-FFF2-40B4-BE49-F238E27FC236}">
                <a16:creationId xmlns:a16="http://schemas.microsoft.com/office/drawing/2014/main" xmlns="" id="{1F94D8F7-F56C-4044-B4A2-EFA8658B0151}"/>
              </a:ext>
            </a:extLst>
          </p:cNvPr>
          <p:cNvSpPr txBox="1"/>
          <p:nvPr/>
        </p:nvSpPr>
        <p:spPr>
          <a:xfrm>
            <a:off x="2529460" y="1384347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xmlns="" id="{7F4BE64D-5BB6-3946-92A1-758E1216783E}"/>
              </a:ext>
            </a:extLst>
          </p:cNvPr>
          <p:cNvSpPr txBox="1"/>
          <p:nvPr/>
        </p:nvSpPr>
        <p:spPr>
          <a:xfrm>
            <a:off x="3373839" y="138228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xmlns="" id="{A1DE38EA-067E-254B-81F2-AFB941CD30A7}"/>
              </a:ext>
            </a:extLst>
          </p:cNvPr>
          <p:cNvSpPr txBox="1"/>
          <p:nvPr/>
        </p:nvSpPr>
        <p:spPr>
          <a:xfrm>
            <a:off x="4255287" y="138022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xmlns="" id="{1FC94161-DABC-FD40-9A12-0A0B92FB9413}"/>
              </a:ext>
            </a:extLst>
          </p:cNvPr>
          <p:cNvSpPr txBox="1"/>
          <p:nvPr/>
        </p:nvSpPr>
        <p:spPr>
          <a:xfrm>
            <a:off x="5099667" y="137816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xmlns="" id="{288BE9D6-D8FD-304E-9D68-FE3AAEE6F204}"/>
              </a:ext>
            </a:extLst>
          </p:cNvPr>
          <p:cNvSpPr txBox="1"/>
          <p:nvPr/>
        </p:nvSpPr>
        <p:spPr>
          <a:xfrm>
            <a:off x="5968759" y="137610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z</a:t>
            </a:r>
          </a:p>
        </p:txBody>
      </p:sp>
      <p:grpSp>
        <p:nvGrpSpPr>
          <p:cNvPr id="519" name="Group 518">
            <a:extLst>
              <a:ext uri="{FF2B5EF4-FFF2-40B4-BE49-F238E27FC236}">
                <a16:creationId xmlns:a16="http://schemas.microsoft.com/office/drawing/2014/main" xmlns="" id="{CCBC2688-EEF7-0A41-A1D1-FD3592861590}"/>
              </a:ext>
            </a:extLst>
          </p:cNvPr>
          <p:cNvGrpSpPr/>
          <p:nvPr/>
        </p:nvGrpSpPr>
        <p:grpSpPr>
          <a:xfrm>
            <a:off x="1771136" y="1428236"/>
            <a:ext cx="1923534" cy="1652716"/>
            <a:chOff x="1771136" y="1428236"/>
            <a:chExt cx="1923534" cy="1652716"/>
          </a:xfrm>
        </p:grpSpPr>
        <p:sp>
          <p:nvSpPr>
            <p:cNvPr id="513" name="Oval 512">
              <a:extLst>
                <a:ext uri="{FF2B5EF4-FFF2-40B4-BE49-F238E27FC236}">
                  <a16:creationId xmlns:a16="http://schemas.microsoft.com/office/drawing/2014/main" xmlns="" id="{3C2FF37F-A919-434C-8979-051B31CFD835}"/>
                </a:ext>
              </a:extLst>
            </p:cNvPr>
            <p:cNvSpPr/>
            <p:nvPr/>
          </p:nvSpPr>
          <p:spPr>
            <a:xfrm>
              <a:off x="3379574" y="1428236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xmlns="" id="{6361C28B-7EB6-4E49-801C-002A7038AF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7973" y="1686697"/>
              <a:ext cx="1414851" cy="114300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xmlns="" id="{5CDBFCDB-3AB4-FE47-9C83-3D6DE05B385E}"/>
                </a:ext>
              </a:extLst>
            </p:cNvPr>
            <p:cNvSpPr/>
            <p:nvPr/>
          </p:nvSpPr>
          <p:spPr>
            <a:xfrm>
              <a:off x="1771136" y="278542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xmlns="" id="{34492E69-FC51-D44D-A0DF-E498D79FEC0F}"/>
              </a:ext>
            </a:extLst>
          </p:cNvPr>
          <p:cNvGrpSpPr/>
          <p:nvPr/>
        </p:nvGrpSpPr>
        <p:grpSpPr>
          <a:xfrm>
            <a:off x="1812326" y="1419997"/>
            <a:ext cx="2739080" cy="2146986"/>
            <a:chOff x="955590" y="1428236"/>
            <a:chExt cx="2739080" cy="2146986"/>
          </a:xfrm>
        </p:grpSpPr>
        <p:sp>
          <p:nvSpPr>
            <p:cNvPr id="421" name="Oval 420">
              <a:extLst>
                <a:ext uri="{FF2B5EF4-FFF2-40B4-BE49-F238E27FC236}">
                  <a16:creationId xmlns:a16="http://schemas.microsoft.com/office/drawing/2014/main" xmlns="" id="{8B78A21D-0C51-5E40-A873-B41F0061767F}"/>
                </a:ext>
              </a:extLst>
            </p:cNvPr>
            <p:cNvSpPr/>
            <p:nvPr/>
          </p:nvSpPr>
          <p:spPr>
            <a:xfrm>
              <a:off x="3379574" y="1428236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xmlns="" id="{E057DF8D-CA83-344B-BC32-922BE22FB3C6}"/>
                </a:ext>
              </a:extLst>
            </p:cNvPr>
            <p:cNvCxnSpPr>
              <a:cxnSpLocks/>
              <a:endCxn id="426" idx="7"/>
            </p:cNvCxnSpPr>
            <p:nvPr/>
          </p:nvCxnSpPr>
          <p:spPr>
            <a:xfrm flipH="1">
              <a:off x="1224541" y="1686697"/>
              <a:ext cx="2198284" cy="163627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xmlns="" id="{1144855E-246F-7640-9688-9DE68CCDF895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xmlns="" id="{5C63813B-DF47-A04D-AB7C-06783AC116F7}"/>
              </a:ext>
            </a:extLst>
          </p:cNvPr>
          <p:cNvGrpSpPr/>
          <p:nvPr/>
        </p:nvGrpSpPr>
        <p:grpSpPr>
          <a:xfrm>
            <a:off x="1853514" y="1417939"/>
            <a:ext cx="990599" cy="2598007"/>
            <a:chOff x="955590" y="977215"/>
            <a:chExt cx="990599" cy="2598007"/>
          </a:xfrm>
        </p:grpSpPr>
        <p:sp>
          <p:nvSpPr>
            <p:cNvPr id="429" name="Oval 428">
              <a:extLst>
                <a:ext uri="{FF2B5EF4-FFF2-40B4-BE49-F238E27FC236}">
                  <a16:creationId xmlns:a16="http://schemas.microsoft.com/office/drawing/2014/main" xmlns="" id="{D4DF0F4E-4FAB-7E4A-B79C-58901FD967B2}"/>
                </a:ext>
              </a:extLst>
            </p:cNvPr>
            <p:cNvSpPr/>
            <p:nvPr/>
          </p:nvSpPr>
          <p:spPr>
            <a:xfrm>
              <a:off x="1631093" y="977215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xmlns="" id="{253E7A77-3CD8-4444-8652-326E4122CA29}"/>
                </a:ext>
              </a:extLst>
            </p:cNvPr>
            <p:cNvCxnSpPr>
              <a:cxnSpLocks/>
              <a:stCxn id="429" idx="4"/>
              <a:endCxn id="431" idx="0"/>
            </p:cNvCxnSpPr>
            <p:nvPr/>
          </p:nvCxnSpPr>
          <p:spPr>
            <a:xfrm flipH="1">
              <a:off x="1113138" y="1272747"/>
              <a:ext cx="675503" cy="200694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xmlns="" id="{77F07FF7-2B96-0646-A06A-6A4413FB14D0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xmlns="" id="{0CCDB2C5-7C8F-BA48-8528-642609B263D7}"/>
              </a:ext>
            </a:extLst>
          </p:cNvPr>
          <p:cNvGrpSpPr/>
          <p:nvPr/>
        </p:nvGrpSpPr>
        <p:grpSpPr>
          <a:xfrm>
            <a:off x="1915299" y="1436471"/>
            <a:ext cx="3480486" cy="3049030"/>
            <a:chOff x="955590" y="526192"/>
            <a:chExt cx="3480486" cy="3049030"/>
          </a:xfrm>
        </p:grpSpPr>
        <p:sp>
          <p:nvSpPr>
            <p:cNvPr id="435" name="Oval 434">
              <a:extLst>
                <a:ext uri="{FF2B5EF4-FFF2-40B4-BE49-F238E27FC236}">
                  <a16:creationId xmlns:a16="http://schemas.microsoft.com/office/drawing/2014/main" xmlns="" id="{B6DFCC8C-1043-294A-BBDC-453DCF8BA68B}"/>
                </a:ext>
              </a:extLst>
            </p:cNvPr>
            <p:cNvSpPr/>
            <p:nvPr/>
          </p:nvSpPr>
          <p:spPr>
            <a:xfrm>
              <a:off x="4120980" y="52619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6" name="Straight Arrow Connector 435">
              <a:extLst>
                <a:ext uri="{FF2B5EF4-FFF2-40B4-BE49-F238E27FC236}">
                  <a16:creationId xmlns:a16="http://schemas.microsoft.com/office/drawing/2014/main" xmlns="" id="{97B46750-16A8-574E-A52F-46729E9F7031}"/>
                </a:ext>
              </a:extLst>
            </p:cNvPr>
            <p:cNvCxnSpPr>
              <a:cxnSpLocks/>
              <a:stCxn id="435" idx="3"/>
              <a:endCxn id="437" idx="7"/>
            </p:cNvCxnSpPr>
            <p:nvPr/>
          </p:nvCxnSpPr>
          <p:spPr>
            <a:xfrm flipH="1">
              <a:off x="1224541" y="778444"/>
              <a:ext cx="2942584" cy="254452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xmlns="" id="{904708D2-FA76-7B48-81BA-5EC9975951EB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xmlns="" id="{D192E325-2F11-F54E-90FD-CBE3F2807D0F}"/>
              </a:ext>
            </a:extLst>
          </p:cNvPr>
          <p:cNvGrpSpPr/>
          <p:nvPr/>
        </p:nvGrpSpPr>
        <p:grpSpPr>
          <a:xfrm>
            <a:off x="1839100" y="1422055"/>
            <a:ext cx="4419599" cy="3537122"/>
            <a:chOff x="16477" y="526192"/>
            <a:chExt cx="4419599" cy="3537122"/>
          </a:xfrm>
        </p:grpSpPr>
        <p:sp>
          <p:nvSpPr>
            <p:cNvPr id="440" name="Oval 439">
              <a:extLst>
                <a:ext uri="{FF2B5EF4-FFF2-40B4-BE49-F238E27FC236}">
                  <a16:creationId xmlns:a16="http://schemas.microsoft.com/office/drawing/2014/main" xmlns="" id="{10536CE6-8D99-2348-945A-2105D954DF20}"/>
                </a:ext>
              </a:extLst>
            </p:cNvPr>
            <p:cNvSpPr/>
            <p:nvPr/>
          </p:nvSpPr>
          <p:spPr>
            <a:xfrm>
              <a:off x="4120980" y="52619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1" name="Straight Arrow Connector 440">
              <a:extLst>
                <a:ext uri="{FF2B5EF4-FFF2-40B4-BE49-F238E27FC236}">
                  <a16:creationId xmlns:a16="http://schemas.microsoft.com/office/drawing/2014/main" xmlns="" id="{F0B19E82-F38B-574C-B89D-511382F96E8E}"/>
                </a:ext>
              </a:extLst>
            </p:cNvPr>
            <p:cNvCxnSpPr>
              <a:cxnSpLocks/>
              <a:stCxn id="440" idx="3"/>
              <a:endCxn id="442" idx="7"/>
            </p:cNvCxnSpPr>
            <p:nvPr/>
          </p:nvCxnSpPr>
          <p:spPr>
            <a:xfrm flipH="1">
              <a:off x="285428" y="778444"/>
              <a:ext cx="3881697" cy="3032618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xmlns="" id="{532A319F-9E77-E440-8542-72A35376DAE1}"/>
                </a:ext>
              </a:extLst>
            </p:cNvPr>
            <p:cNvSpPr/>
            <p:nvPr/>
          </p:nvSpPr>
          <p:spPr>
            <a:xfrm>
              <a:off x="16477" y="376778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00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/>
      <p:bldP spid="386" grpId="0" animBg="1"/>
      <p:bldP spid="387" grpId="0" animBg="1"/>
      <p:bldP spid="388" grpId="0"/>
      <p:bldP spid="389" grpId="0" animBg="1"/>
      <p:bldP spid="390" grpId="0"/>
      <p:bldP spid="394" grpId="0" animBg="1"/>
      <p:bldP spid="395" grpId="0"/>
      <p:bldP spid="396" grpId="0"/>
      <p:bldP spid="397" grpId="0" animBg="1"/>
      <p:bldP spid="398" grpId="0"/>
      <p:bldP spid="399" grpId="0" animBg="1"/>
      <p:bldP spid="400" grpId="0" animBg="1"/>
      <p:bldP spid="401" grpId="0" animBg="1"/>
      <p:bldP spid="402" grpId="0" animBg="1"/>
      <p:bldP spid="403" grpId="0" animBg="1"/>
      <p:bldP spid="40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discussion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xmlns="" id="{5DC8F37A-7230-5148-88D9-265AE5AD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Rectangle 3">
            <a:extLst>
              <a:ext uri="{FF2B5EF4-FFF2-40B4-BE49-F238E27FC236}">
                <a16:creationId xmlns:a16="http://schemas.microsoft.com/office/drawing/2014/main" xmlns="" id="{6E59D8FF-3BFC-9E4A-88AA-D168D119E03B}"/>
              </a:ext>
            </a:extLst>
          </p:cNvPr>
          <p:cNvSpPr txBox="1">
            <a:spLocks noChangeArrowheads="1"/>
          </p:cNvSpPr>
          <p:nvPr/>
        </p:nvSpPr>
        <p:spPr>
          <a:xfrm>
            <a:off x="739458" y="1447801"/>
            <a:ext cx="8709342" cy="1915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</a:rPr>
              <a:t>algorithm complexity: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/>
              <a:t>n</a:t>
            </a:r>
            <a:r>
              <a:rPr lang="en-US" dirty="0"/>
              <a:t> nodes</a:t>
            </a:r>
          </a:p>
          <a:p>
            <a:pPr>
              <a:defRPr/>
            </a:pPr>
            <a:r>
              <a:rPr lang="en-US" sz="2400" dirty="0"/>
              <a:t>each of </a:t>
            </a:r>
            <a:r>
              <a:rPr lang="en-US" sz="2400" i="1" dirty="0"/>
              <a:t>n</a:t>
            </a:r>
            <a:r>
              <a:rPr lang="en-US" sz="2400" dirty="0"/>
              <a:t> iteration: need to check all nodes, </a:t>
            </a:r>
            <a:r>
              <a:rPr lang="en-US" sz="2400" i="1" dirty="0"/>
              <a:t>w</a:t>
            </a:r>
            <a:r>
              <a:rPr lang="en-US" sz="2400" dirty="0"/>
              <a:t>, not in </a:t>
            </a:r>
            <a:r>
              <a:rPr lang="en-US" sz="2400" i="1" dirty="0"/>
              <a:t>N</a:t>
            </a:r>
          </a:p>
          <a:p>
            <a:pPr>
              <a:defRPr/>
            </a:pPr>
            <a:r>
              <a:rPr lang="en-US" sz="2400" i="1" dirty="0"/>
              <a:t>n</a:t>
            </a:r>
            <a:r>
              <a:rPr lang="en-US" sz="2400" dirty="0"/>
              <a:t>(</a:t>
            </a:r>
            <a:r>
              <a:rPr lang="en-US" sz="2400" i="1" dirty="0"/>
              <a:t>n</a:t>
            </a:r>
            <a:r>
              <a:rPr lang="en-US" sz="2400" dirty="0"/>
              <a:t>+1)/2 comparisons: O(</a:t>
            </a:r>
            <a:r>
              <a:rPr lang="en-US" sz="2400" i="1" dirty="0"/>
              <a:t>n</a:t>
            </a:r>
            <a:r>
              <a:rPr lang="en-US" sz="2400" i="1" baseline="30000" dirty="0"/>
              <a:t>2</a:t>
            </a:r>
            <a:r>
              <a:rPr lang="en-US" sz="2400" dirty="0"/>
              <a:t>) complexity</a:t>
            </a:r>
          </a:p>
          <a:p>
            <a:pPr>
              <a:defRPr/>
            </a:pPr>
            <a:r>
              <a:rPr lang="en-US" sz="2400" dirty="0"/>
              <a:t>more efficient implementations possible: O(</a:t>
            </a:r>
            <a:r>
              <a:rPr lang="en-US" sz="2400" i="1" dirty="0"/>
              <a:t>n</a:t>
            </a:r>
            <a:r>
              <a:rPr lang="en-US" sz="2400" dirty="0"/>
              <a:t>log</a:t>
            </a:r>
            <a:r>
              <a:rPr lang="en-US" sz="2400" i="1" dirty="0"/>
              <a:t>n</a:t>
            </a:r>
            <a:r>
              <a:rPr lang="en-US" sz="2400" dirty="0"/>
              <a:t>)</a:t>
            </a:r>
          </a:p>
        </p:txBody>
      </p:sp>
      <p:sp>
        <p:nvSpPr>
          <p:cNvPr id="445" name="Rectangle 3">
            <a:extLst>
              <a:ext uri="{FF2B5EF4-FFF2-40B4-BE49-F238E27FC236}">
                <a16:creationId xmlns:a16="http://schemas.microsoft.com/office/drawing/2014/main" xmlns="" id="{37555C05-2A0C-8E42-A9BE-7ECBAF0D8C2D}"/>
              </a:ext>
            </a:extLst>
          </p:cNvPr>
          <p:cNvSpPr txBox="1">
            <a:spLocks noChangeArrowheads="1"/>
          </p:cNvSpPr>
          <p:nvPr/>
        </p:nvSpPr>
        <p:spPr>
          <a:xfrm>
            <a:off x="729298" y="3378200"/>
            <a:ext cx="11310302" cy="2331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</a:rPr>
              <a:t>message complexity: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>
              <a:defRPr/>
            </a:pPr>
            <a:r>
              <a:rPr lang="en-US" sz="2400" dirty="0"/>
              <a:t>each router must </a:t>
            </a:r>
            <a:r>
              <a:rPr lang="en-US" sz="2400" i="1" dirty="0">
                <a:solidFill>
                  <a:srgbClr val="0000A8"/>
                </a:solidFill>
              </a:rPr>
              <a:t>broadcast</a:t>
            </a:r>
            <a:r>
              <a:rPr lang="en-US" sz="2400" dirty="0"/>
              <a:t> its link state information to other </a:t>
            </a:r>
            <a:r>
              <a:rPr lang="en-US" sz="2400" i="1" dirty="0"/>
              <a:t>n</a:t>
            </a:r>
            <a:r>
              <a:rPr lang="en-US" sz="2400" dirty="0"/>
              <a:t> routers </a:t>
            </a:r>
          </a:p>
          <a:p>
            <a:pPr>
              <a:defRPr/>
            </a:pPr>
            <a:r>
              <a:rPr lang="en-US" sz="2400" dirty="0"/>
              <a:t>efficient (and interesting!) broadcast algorithms: O(</a:t>
            </a:r>
            <a:r>
              <a:rPr lang="en-US" sz="2400" i="1" dirty="0"/>
              <a:t>n</a:t>
            </a:r>
            <a:r>
              <a:rPr lang="en-US" sz="2400" dirty="0"/>
              <a:t>) link crossings to disseminate a broadcast message from one source</a:t>
            </a:r>
          </a:p>
          <a:p>
            <a:pPr>
              <a:defRPr/>
            </a:pPr>
            <a:r>
              <a:rPr lang="en-US" sz="2400" dirty="0"/>
              <a:t>each router’s message crosses O(</a:t>
            </a:r>
            <a:r>
              <a:rPr lang="en-US" sz="2400" i="1" dirty="0"/>
              <a:t>n</a:t>
            </a:r>
            <a:r>
              <a:rPr lang="en-US" sz="2400" dirty="0"/>
              <a:t>) links: overall message complexity: O(</a:t>
            </a:r>
            <a:r>
              <a:rPr lang="en-US" sz="2400" i="1" dirty="0"/>
              <a:t>n</a:t>
            </a:r>
            <a:r>
              <a:rPr lang="en-US" sz="2400" i="1" baseline="30000" dirty="0"/>
              <a:t>2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739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oscillations possible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xmlns="" id="{5DC8F37A-7230-5148-88D9-265AE5AD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Rectangle 3">
            <a:extLst>
              <a:ext uri="{FF2B5EF4-FFF2-40B4-BE49-F238E27FC236}">
                <a16:creationId xmlns:a16="http://schemas.microsoft.com/office/drawing/2014/main" xmlns="" id="{6E59D8FF-3BFC-9E4A-88AA-D168D119E03B}"/>
              </a:ext>
            </a:extLst>
          </p:cNvPr>
          <p:cNvSpPr txBox="1">
            <a:spLocks noChangeArrowheads="1"/>
          </p:cNvSpPr>
          <p:nvPr/>
        </p:nvSpPr>
        <p:spPr>
          <a:xfrm>
            <a:off x="637858" y="1315720"/>
            <a:ext cx="10792142" cy="55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271463">
              <a:defRPr/>
            </a:pPr>
            <a:r>
              <a:rPr lang="en-US" dirty="0"/>
              <a:t>when  link costs depend on traffic volume, </a:t>
            </a:r>
            <a:r>
              <a:rPr lang="en-US" dirty="0">
                <a:solidFill>
                  <a:srgbClr val="C00000"/>
                </a:solidFill>
              </a:rPr>
              <a:t>route oscillations </a:t>
            </a:r>
            <a:r>
              <a:rPr lang="en-US" dirty="0"/>
              <a:t>possible</a:t>
            </a:r>
            <a:endParaRPr lang="en-US" sz="2400" dirty="0"/>
          </a:p>
        </p:txBody>
      </p:sp>
      <p:sp>
        <p:nvSpPr>
          <p:cNvPr id="237" name="Freeform 5">
            <a:extLst>
              <a:ext uri="{FF2B5EF4-FFF2-40B4-BE49-F238E27FC236}">
                <a16:creationId xmlns:a16="http://schemas.microsoft.com/office/drawing/2014/main" xmlns="" id="{A59144B8-A690-CA45-A6EE-80202164F1BB}"/>
              </a:ext>
            </a:extLst>
          </p:cNvPr>
          <p:cNvSpPr>
            <a:spLocks/>
          </p:cNvSpPr>
          <p:nvPr/>
        </p:nvSpPr>
        <p:spPr bwMode="auto">
          <a:xfrm>
            <a:off x="435928" y="3502025"/>
            <a:ext cx="1971675" cy="1355725"/>
          </a:xfrm>
          <a:custGeom>
            <a:avLst/>
            <a:gdLst>
              <a:gd name="T0" fmla="*/ 2147483647 w 1242"/>
              <a:gd name="T1" fmla="*/ 2147483647 h 854"/>
              <a:gd name="T2" fmla="*/ 2147483647 w 1242"/>
              <a:gd name="T3" fmla="*/ 2147483647 h 854"/>
              <a:gd name="T4" fmla="*/ 2147483647 w 1242"/>
              <a:gd name="T5" fmla="*/ 2147483647 h 854"/>
              <a:gd name="T6" fmla="*/ 2147483647 w 1242"/>
              <a:gd name="T7" fmla="*/ 2147483647 h 854"/>
              <a:gd name="T8" fmla="*/ 2147483647 w 1242"/>
              <a:gd name="T9" fmla="*/ 2147483647 h 854"/>
              <a:gd name="T10" fmla="*/ 2147483647 w 1242"/>
              <a:gd name="T11" fmla="*/ 2147483647 h 854"/>
              <a:gd name="T12" fmla="*/ 2147483647 w 1242"/>
              <a:gd name="T13" fmla="*/ 2147483647 h 854"/>
              <a:gd name="T14" fmla="*/ 2147483647 w 1242"/>
              <a:gd name="T15" fmla="*/ 2147483647 h 854"/>
              <a:gd name="T16" fmla="*/ 2147483647 w 1242"/>
              <a:gd name="T17" fmla="*/ 2147483647 h 854"/>
              <a:gd name="T18" fmla="*/ 2147483647 w 1242"/>
              <a:gd name="T19" fmla="*/ 2147483647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42"/>
              <a:gd name="T31" fmla="*/ 0 h 854"/>
              <a:gd name="T32" fmla="*/ 1242 w 1242"/>
              <a:gd name="T33" fmla="*/ 854 h 8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42" h="854">
                <a:moveTo>
                  <a:pt x="1" y="381"/>
                </a:moveTo>
                <a:cubicBezTo>
                  <a:pt x="0" y="296"/>
                  <a:pt x="88" y="222"/>
                  <a:pt x="169" y="162"/>
                </a:cubicBezTo>
                <a:cubicBezTo>
                  <a:pt x="250" y="102"/>
                  <a:pt x="378" y="40"/>
                  <a:pt x="487" y="18"/>
                </a:cubicBezTo>
                <a:cubicBezTo>
                  <a:pt x="616" y="6"/>
                  <a:pt x="685" y="0"/>
                  <a:pt x="823" y="30"/>
                </a:cubicBezTo>
                <a:cubicBezTo>
                  <a:pt x="961" y="60"/>
                  <a:pt x="1121" y="165"/>
                  <a:pt x="1183" y="261"/>
                </a:cubicBezTo>
                <a:cubicBezTo>
                  <a:pt x="1242" y="357"/>
                  <a:pt x="1219" y="523"/>
                  <a:pt x="1177" y="609"/>
                </a:cubicBezTo>
                <a:cubicBezTo>
                  <a:pt x="1135" y="695"/>
                  <a:pt x="1049" y="742"/>
                  <a:pt x="928" y="780"/>
                </a:cubicBezTo>
                <a:cubicBezTo>
                  <a:pt x="807" y="818"/>
                  <a:pt x="573" y="854"/>
                  <a:pt x="448" y="837"/>
                </a:cubicBezTo>
                <a:cubicBezTo>
                  <a:pt x="323" y="820"/>
                  <a:pt x="252" y="751"/>
                  <a:pt x="178" y="675"/>
                </a:cubicBezTo>
                <a:cubicBezTo>
                  <a:pt x="104" y="599"/>
                  <a:pt x="2" y="466"/>
                  <a:pt x="1" y="38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38" name="Freeform 6">
            <a:extLst>
              <a:ext uri="{FF2B5EF4-FFF2-40B4-BE49-F238E27FC236}">
                <a16:creationId xmlns:a16="http://schemas.microsoft.com/office/drawing/2014/main" xmlns="" id="{82961676-F6F5-E04C-AE3D-C73807EFD504}"/>
              </a:ext>
            </a:extLst>
          </p:cNvPr>
          <p:cNvSpPr>
            <a:spLocks/>
          </p:cNvSpPr>
          <p:nvPr/>
        </p:nvSpPr>
        <p:spPr bwMode="auto">
          <a:xfrm>
            <a:off x="837565" y="3840162"/>
            <a:ext cx="390525" cy="2095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239" name="Group 7">
            <a:extLst>
              <a:ext uri="{FF2B5EF4-FFF2-40B4-BE49-F238E27FC236}">
                <a16:creationId xmlns:a16="http://schemas.microsoft.com/office/drawing/2014/main" xmlns="" id="{8B088B97-22E9-DC4F-B13A-FBAF6A04B7BB}"/>
              </a:ext>
            </a:extLst>
          </p:cNvPr>
          <p:cNvGrpSpPr>
            <a:grpSpLocks/>
          </p:cNvGrpSpPr>
          <p:nvPr/>
        </p:nvGrpSpPr>
        <p:grpSpPr bwMode="auto">
          <a:xfrm>
            <a:off x="1143953" y="3522662"/>
            <a:ext cx="501650" cy="400050"/>
            <a:chOff x="1747" y="3190"/>
            <a:chExt cx="316" cy="252"/>
          </a:xfrm>
        </p:grpSpPr>
        <p:sp>
          <p:nvSpPr>
            <p:cNvPr id="240" name="Oval 8">
              <a:extLst>
                <a:ext uri="{FF2B5EF4-FFF2-40B4-BE49-F238E27FC236}">
                  <a16:creationId xmlns:a16="http://schemas.microsoft.com/office/drawing/2014/main" xmlns="" id="{42EC777E-6D1A-8A48-ACED-185639FB5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8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41" name="Line 9">
              <a:extLst>
                <a:ext uri="{FF2B5EF4-FFF2-40B4-BE49-F238E27FC236}">
                  <a16:creationId xmlns:a16="http://schemas.microsoft.com/office/drawing/2014/main" xmlns="" id="{9E45D777-E8DE-9646-80B4-E03D84534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0" y="3301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42" name="Line 10">
              <a:extLst>
                <a:ext uri="{FF2B5EF4-FFF2-40B4-BE49-F238E27FC236}">
                  <a16:creationId xmlns:a16="http://schemas.microsoft.com/office/drawing/2014/main" xmlns="" id="{857FF523-4482-ED42-8DDD-1DD8791BB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3" y="3301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43" name="Rectangle 11">
              <a:extLst>
                <a:ext uri="{FF2B5EF4-FFF2-40B4-BE49-F238E27FC236}">
                  <a16:creationId xmlns:a16="http://schemas.microsoft.com/office/drawing/2014/main" xmlns="" id="{C0173DF1-0D6F-7C41-8511-B9CB345A0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1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44" name="Oval 12">
              <a:extLst>
                <a:ext uri="{FF2B5EF4-FFF2-40B4-BE49-F238E27FC236}">
                  <a16:creationId xmlns:a16="http://schemas.microsoft.com/office/drawing/2014/main" xmlns="" id="{7F387F70-727C-E64D-842C-2B3FF83A6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3242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245" name="Group 13">
              <a:extLst>
                <a:ext uri="{FF2B5EF4-FFF2-40B4-BE49-F238E27FC236}">
                  <a16:creationId xmlns:a16="http://schemas.microsoft.com/office/drawing/2014/main" xmlns="" id="{B10DF092-C8AF-8744-9017-7ACAB3E98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3190"/>
              <a:ext cx="194" cy="252"/>
              <a:chOff x="2960" y="2425"/>
              <a:chExt cx="197" cy="252"/>
            </a:xfrm>
          </p:grpSpPr>
          <p:sp>
            <p:nvSpPr>
              <p:cNvPr id="246" name="Rectangle 14">
                <a:extLst>
                  <a:ext uri="{FF2B5EF4-FFF2-40B4-BE49-F238E27FC236}">
                    <a16:creationId xmlns:a16="http://schemas.microsoft.com/office/drawing/2014/main" xmlns="" id="{12601A3D-B198-5D46-AF7F-4BFE2D953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47" name="Text Box 15">
                <a:extLst>
                  <a:ext uri="{FF2B5EF4-FFF2-40B4-BE49-F238E27FC236}">
                    <a16:creationId xmlns:a16="http://schemas.microsoft.com/office/drawing/2014/main" xmlns="" id="{925201CA-0419-CB4A-A354-25CF76ADA5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0" y="2425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a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endParaRPr>
              </a:p>
            </p:txBody>
          </p:sp>
        </p:grpSp>
      </p:grpSp>
      <p:grpSp>
        <p:nvGrpSpPr>
          <p:cNvPr id="248" name="Group 16">
            <a:extLst>
              <a:ext uri="{FF2B5EF4-FFF2-40B4-BE49-F238E27FC236}">
                <a16:creationId xmlns:a16="http://schemas.microsoft.com/office/drawing/2014/main" xmlns="" id="{9593351F-2766-E642-AF47-5F87358FFCBB}"/>
              </a:ext>
            </a:extLst>
          </p:cNvPr>
          <p:cNvGrpSpPr>
            <a:grpSpLocks/>
          </p:cNvGrpSpPr>
          <p:nvPr/>
        </p:nvGrpSpPr>
        <p:grpSpPr bwMode="auto">
          <a:xfrm>
            <a:off x="496253" y="3927475"/>
            <a:ext cx="501650" cy="400050"/>
            <a:chOff x="2221" y="3571"/>
            <a:chExt cx="316" cy="252"/>
          </a:xfrm>
        </p:grpSpPr>
        <p:sp>
          <p:nvSpPr>
            <p:cNvPr id="249" name="Oval 17">
              <a:extLst>
                <a:ext uri="{FF2B5EF4-FFF2-40B4-BE49-F238E27FC236}">
                  <a16:creationId xmlns:a16="http://schemas.microsoft.com/office/drawing/2014/main" xmlns="" id="{920AA614-FF62-6D46-B040-4F0BF54F8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9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50" name="Line 18">
              <a:extLst>
                <a:ext uri="{FF2B5EF4-FFF2-40B4-BE49-F238E27FC236}">
                  <a16:creationId xmlns:a16="http://schemas.microsoft.com/office/drawing/2014/main" xmlns="" id="{841348CB-CE8E-F143-986C-686A46694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4" y="368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51" name="Line 19">
              <a:extLst>
                <a:ext uri="{FF2B5EF4-FFF2-40B4-BE49-F238E27FC236}">
                  <a16:creationId xmlns:a16="http://schemas.microsoft.com/office/drawing/2014/main" xmlns="" id="{999CB299-BD69-D241-A38C-E63DACDA6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7" y="368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52" name="Rectangle 20">
              <a:extLst>
                <a:ext uri="{FF2B5EF4-FFF2-40B4-BE49-F238E27FC236}">
                  <a16:creationId xmlns:a16="http://schemas.microsoft.com/office/drawing/2014/main" xmlns="" id="{49BB3E5E-861B-E344-AB5D-AAE25475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8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53" name="Oval 21">
              <a:extLst>
                <a:ext uri="{FF2B5EF4-FFF2-40B4-BE49-F238E27FC236}">
                  <a16:creationId xmlns:a16="http://schemas.microsoft.com/office/drawing/2014/main" xmlns="" id="{3A32439F-0211-1544-91D0-4D212D445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362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254" name="Group 22">
              <a:extLst>
                <a:ext uri="{FF2B5EF4-FFF2-40B4-BE49-F238E27FC236}">
                  <a16:creationId xmlns:a16="http://schemas.microsoft.com/office/drawing/2014/main" xmlns="" id="{2481C767-7140-674D-877A-FD9AAB92A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3" y="3571"/>
              <a:ext cx="206" cy="252"/>
              <a:chOff x="2954" y="2425"/>
              <a:chExt cx="209" cy="252"/>
            </a:xfrm>
          </p:grpSpPr>
          <p:sp>
            <p:nvSpPr>
              <p:cNvPr id="255" name="Rectangle 23">
                <a:extLst>
                  <a:ext uri="{FF2B5EF4-FFF2-40B4-BE49-F238E27FC236}">
                    <a16:creationId xmlns:a16="http://schemas.microsoft.com/office/drawing/2014/main" xmlns="" id="{334BCF5F-7528-B340-8AFA-BB5647B10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56" name="Text Box 24">
                <a:extLst>
                  <a:ext uri="{FF2B5EF4-FFF2-40B4-BE49-F238E27FC236}">
                    <a16:creationId xmlns:a16="http://schemas.microsoft.com/office/drawing/2014/main" xmlns="" id="{F16D94BF-051B-B441-AC39-162CED6017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d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endParaRPr>
              </a:p>
            </p:txBody>
          </p:sp>
        </p:grpSp>
      </p:grpSp>
      <p:grpSp>
        <p:nvGrpSpPr>
          <p:cNvPr id="257" name="Group 25">
            <a:extLst>
              <a:ext uri="{FF2B5EF4-FFF2-40B4-BE49-F238E27FC236}">
                <a16:creationId xmlns:a16="http://schemas.microsoft.com/office/drawing/2014/main" xmlns="" id="{43BBEBAB-210F-5F4F-931F-C2E6EEEF578D}"/>
              </a:ext>
            </a:extLst>
          </p:cNvPr>
          <p:cNvGrpSpPr>
            <a:grpSpLocks/>
          </p:cNvGrpSpPr>
          <p:nvPr/>
        </p:nvGrpSpPr>
        <p:grpSpPr bwMode="auto">
          <a:xfrm>
            <a:off x="1131253" y="4389437"/>
            <a:ext cx="500062" cy="400050"/>
            <a:chOff x="2903" y="2884"/>
            <a:chExt cx="315" cy="252"/>
          </a:xfrm>
        </p:grpSpPr>
        <p:grpSp>
          <p:nvGrpSpPr>
            <p:cNvPr id="258" name="Group 26">
              <a:extLst>
                <a:ext uri="{FF2B5EF4-FFF2-40B4-BE49-F238E27FC236}">
                  <a16:creationId xmlns:a16="http://schemas.microsoft.com/office/drawing/2014/main" xmlns="" id="{11D0644D-8638-D443-B3E2-6E02272B4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3" y="2938"/>
              <a:ext cx="315" cy="144"/>
              <a:chOff x="2903" y="2938"/>
              <a:chExt cx="315" cy="144"/>
            </a:xfrm>
          </p:grpSpPr>
          <p:sp>
            <p:nvSpPr>
              <p:cNvPr id="262" name="Oval 27">
                <a:extLst>
                  <a:ext uri="{FF2B5EF4-FFF2-40B4-BE49-F238E27FC236}">
                    <a16:creationId xmlns:a16="http://schemas.microsoft.com/office/drawing/2014/main" xmlns="" id="{774736BF-60CC-2449-8C98-86F59C44D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3001"/>
                <a:ext cx="312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63" name="Line 28">
                <a:extLst>
                  <a:ext uri="{FF2B5EF4-FFF2-40B4-BE49-F238E27FC236}">
                    <a16:creationId xmlns:a16="http://schemas.microsoft.com/office/drawing/2014/main" xmlns="" id="{247C9664-F07E-6C4A-BE7D-4B77CD14E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3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64" name="Line 29">
                <a:extLst>
                  <a:ext uri="{FF2B5EF4-FFF2-40B4-BE49-F238E27FC236}">
                    <a16:creationId xmlns:a16="http://schemas.microsoft.com/office/drawing/2014/main" xmlns="" id="{AD42AF0D-07C5-5349-94C2-41C139D6B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5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65" name="Rectangle 30">
                <a:extLst>
                  <a:ext uri="{FF2B5EF4-FFF2-40B4-BE49-F238E27FC236}">
                    <a16:creationId xmlns:a16="http://schemas.microsoft.com/office/drawing/2014/main" xmlns="" id="{901AC9E7-D411-0748-9BFC-DAC416C9F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2994"/>
                <a:ext cx="309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66" name="Oval 31">
                <a:extLst>
                  <a:ext uri="{FF2B5EF4-FFF2-40B4-BE49-F238E27FC236}">
                    <a16:creationId xmlns:a16="http://schemas.microsoft.com/office/drawing/2014/main" xmlns="" id="{8EAEBD5B-62D5-EB48-AA4D-AFF3F71FB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2938"/>
                <a:ext cx="312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59" name="Group 32">
              <a:extLst>
                <a:ext uri="{FF2B5EF4-FFF2-40B4-BE49-F238E27FC236}">
                  <a16:creationId xmlns:a16="http://schemas.microsoft.com/office/drawing/2014/main" xmlns="" id="{C00DFC18-655C-574D-9E77-42B905A1CD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3" y="2884"/>
              <a:ext cx="185" cy="252"/>
              <a:chOff x="2964" y="2425"/>
              <a:chExt cx="188" cy="252"/>
            </a:xfrm>
          </p:grpSpPr>
          <p:sp>
            <p:nvSpPr>
              <p:cNvPr id="260" name="Rectangle 33">
                <a:extLst>
                  <a:ext uri="{FF2B5EF4-FFF2-40B4-BE49-F238E27FC236}">
                    <a16:creationId xmlns:a16="http://schemas.microsoft.com/office/drawing/2014/main" xmlns="" id="{4A390255-834C-F344-A2F6-BEDB01B5E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61" name="Text Box 34">
                <a:extLst>
                  <a:ext uri="{FF2B5EF4-FFF2-40B4-BE49-F238E27FC236}">
                    <a16:creationId xmlns:a16="http://schemas.microsoft.com/office/drawing/2014/main" xmlns="" id="{98CE8668-9554-1048-B397-E2BFBFC3DE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4" y="2425"/>
                <a:ext cx="1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c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endParaRPr>
              </a:p>
            </p:txBody>
          </p:sp>
        </p:grpSp>
      </p:grpSp>
      <p:grpSp>
        <p:nvGrpSpPr>
          <p:cNvPr id="267" name="Group 35">
            <a:extLst>
              <a:ext uri="{FF2B5EF4-FFF2-40B4-BE49-F238E27FC236}">
                <a16:creationId xmlns:a16="http://schemas.microsoft.com/office/drawing/2014/main" xmlns="" id="{B37D0555-F956-6849-8775-2511FCCDA343}"/>
              </a:ext>
            </a:extLst>
          </p:cNvPr>
          <p:cNvGrpSpPr>
            <a:grpSpLocks/>
          </p:cNvGrpSpPr>
          <p:nvPr/>
        </p:nvGrpSpPr>
        <p:grpSpPr bwMode="auto">
          <a:xfrm>
            <a:off x="1785303" y="3941762"/>
            <a:ext cx="501650" cy="400050"/>
            <a:chOff x="2217" y="2884"/>
            <a:chExt cx="316" cy="252"/>
          </a:xfrm>
        </p:grpSpPr>
        <p:sp>
          <p:nvSpPr>
            <p:cNvPr id="268" name="Oval 36">
              <a:extLst>
                <a:ext uri="{FF2B5EF4-FFF2-40B4-BE49-F238E27FC236}">
                  <a16:creationId xmlns:a16="http://schemas.microsoft.com/office/drawing/2014/main" xmlns="" id="{216E8FE2-215A-9D4A-8368-BC5E5A28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30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69" name="Line 37">
              <a:extLst>
                <a:ext uri="{FF2B5EF4-FFF2-40B4-BE49-F238E27FC236}">
                  <a16:creationId xmlns:a16="http://schemas.microsoft.com/office/drawing/2014/main" xmlns="" id="{56AD3BF1-6C69-4F45-A2BC-0393AF85E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9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70" name="Line 38">
              <a:extLst>
                <a:ext uri="{FF2B5EF4-FFF2-40B4-BE49-F238E27FC236}">
                  <a16:creationId xmlns:a16="http://schemas.microsoft.com/office/drawing/2014/main" xmlns="" id="{82E7B5E6-F673-4D4D-A6A5-1EEA5653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" y="29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71" name="Rectangle 39">
              <a:extLst>
                <a:ext uri="{FF2B5EF4-FFF2-40B4-BE49-F238E27FC236}">
                  <a16:creationId xmlns:a16="http://schemas.microsoft.com/office/drawing/2014/main" xmlns="" id="{15DFD736-DBD1-2946-9397-92A4C5445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29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72" name="Oval 40">
              <a:extLst>
                <a:ext uri="{FF2B5EF4-FFF2-40B4-BE49-F238E27FC236}">
                  <a16:creationId xmlns:a16="http://schemas.microsoft.com/office/drawing/2014/main" xmlns="" id="{3EFE9E21-E28C-B344-A8FE-0A146E51F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29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273" name="Group 41">
              <a:extLst>
                <a:ext uri="{FF2B5EF4-FFF2-40B4-BE49-F238E27FC236}">
                  <a16:creationId xmlns:a16="http://schemas.microsoft.com/office/drawing/2014/main" xmlns="" id="{614919B3-C048-AD4A-9120-D8B37E90C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" y="2884"/>
              <a:ext cx="206" cy="252"/>
              <a:chOff x="2954" y="2425"/>
              <a:chExt cx="209" cy="252"/>
            </a:xfrm>
          </p:grpSpPr>
          <p:sp>
            <p:nvSpPr>
              <p:cNvPr id="274" name="Rectangle 42">
                <a:extLst>
                  <a:ext uri="{FF2B5EF4-FFF2-40B4-BE49-F238E27FC236}">
                    <a16:creationId xmlns:a16="http://schemas.microsoft.com/office/drawing/2014/main" xmlns="" id="{C776CBEC-77D4-EF49-941A-D86F50F4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75" name="Text Box 43">
                <a:extLst>
                  <a:ext uri="{FF2B5EF4-FFF2-40B4-BE49-F238E27FC236}">
                    <a16:creationId xmlns:a16="http://schemas.microsoft.com/office/drawing/2014/main" xmlns="" id="{7853C682-10D9-484D-926B-2A7D4099FC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b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endParaRPr>
              </a:p>
            </p:txBody>
          </p:sp>
        </p:grpSp>
      </p:grpSp>
      <p:sp>
        <p:nvSpPr>
          <p:cNvPr id="276" name="Text Box 44">
            <a:extLst>
              <a:ext uri="{FF2B5EF4-FFF2-40B4-BE49-F238E27FC236}">
                <a16:creationId xmlns:a16="http://schemas.microsoft.com/office/drawing/2014/main" xmlns="" id="{5CCFA45A-7CF8-0549-BCAE-0C477997F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3" y="3694112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</a:t>
            </a:r>
          </a:p>
        </p:txBody>
      </p:sp>
      <p:sp>
        <p:nvSpPr>
          <p:cNvPr id="277" name="Freeform 45">
            <a:extLst>
              <a:ext uri="{FF2B5EF4-FFF2-40B4-BE49-F238E27FC236}">
                <a16:creationId xmlns:a16="http://schemas.microsoft.com/office/drawing/2014/main" xmlns="" id="{683D7736-0560-244E-B083-769B4ABBD10D}"/>
              </a:ext>
            </a:extLst>
          </p:cNvPr>
          <p:cNvSpPr>
            <a:spLocks/>
          </p:cNvSpPr>
          <p:nvPr/>
        </p:nvSpPr>
        <p:spPr bwMode="auto">
          <a:xfrm flipH="1">
            <a:off x="1523365" y="3840162"/>
            <a:ext cx="338138" cy="204788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78" name="Freeform 46">
            <a:extLst>
              <a:ext uri="{FF2B5EF4-FFF2-40B4-BE49-F238E27FC236}">
                <a16:creationId xmlns:a16="http://schemas.microsoft.com/office/drawing/2014/main" xmlns="" id="{7B15996F-B9E2-0E4D-9BD4-7A636A7A4C3B}"/>
              </a:ext>
            </a:extLst>
          </p:cNvPr>
          <p:cNvSpPr>
            <a:spLocks/>
          </p:cNvSpPr>
          <p:nvPr/>
        </p:nvSpPr>
        <p:spPr bwMode="auto">
          <a:xfrm flipH="1" flipV="1">
            <a:off x="1537653" y="4254500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79" name="Freeform 47">
            <a:extLst>
              <a:ext uri="{FF2B5EF4-FFF2-40B4-BE49-F238E27FC236}">
                <a16:creationId xmlns:a16="http://schemas.microsoft.com/office/drawing/2014/main" xmlns="" id="{36258963-0C82-6B45-9A1F-D430A90BD846}"/>
              </a:ext>
            </a:extLst>
          </p:cNvPr>
          <p:cNvSpPr>
            <a:spLocks/>
          </p:cNvSpPr>
          <p:nvPr/>
        </p:nvSpPr>
        <p:spPr bwMode="auto">
          <a:xfrm flipV="1">
            <a:off x="899478" y="4244975"/>
            <a:ext cx="323850" cy="2476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80" name="Text Box 48">
            <a:extLst>
              <a:ext uri="{FF2B5EF4-FFF2-40B4-BE49-F238E27FC236}">
                <a16:creationId xmlns:a16="http://schemas.microsoft.com/office/drawing/2014/main" xmlns="" id="{16B57B9D-23C0-234E-AC30-BDB28E843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134" y="3703637"/>
            <a:ext cx="4555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1+e</a:t>
            </a:r>
          </a:p>
        </p:txBody>
      </p:sp>
      <p:sp>
        <p:nvSpPr>
          <p:cNvPr id="281" name="Text Box 49">
            <a:extLst>
              <a:ext uri="{FF2B5EF4-FFF2-40B4-BE49-F238E27FC236}">
                <a16:creationId xmlns:a16="http://schemas.microsoft.com/office/drawing/2014/main" xmlns="" id="{A09BAFF4-5A95-4A49-B68E-6989B5790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178" y="4294187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e</a:t>
            </a:r>
          </a:p>
        </p:txBody>
      </p:sp>
      <p:sp>
        <p:nvSpPr>
          <p:cNvPr id="282" name="Text Box 50">
            <a:extLst>
              <a:ext uri="{FF2B5EF4-FFF2-40B4-BE49-F238E27FC236}">
                <a16:creationId xmlns:a16="http://schemas.microsoft.com/office/drawing/2014/main" xmlns="" id="{B1BC06FC-3E90-E24C-A7C6-709E5975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" y="431800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0</a:t>
            </a:r>
          </a:p>
        </p:txBody>
      </p:sp>
      <p:sp>
        <p:nvSpPr>
          <p:cNvPr id="283" name="Line 51">
            <a:extLst>
              <a:ext uri="{FF2B5EF4-FFF2-40B4-BE49-F238E27FC236}">
                <a16:creationId xmlns:a16="http://schemas.microsoft.com/office/drawing/2014/main" xmlns="" id="{76E13AA5-D6E0-1147-A49F-3C2D07185D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0965" y="4711700"/>
            <a:ext cx="0" cy="4000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85" name="Line 53">
            <a:extLst>
              <a:ext uri="{FF2B5EF4-FFF2-40B4-BE49-F238E27FC236}">
                <a16:creationId xmlns:a16="http://schemas.microsoft.com/office/drawing/2014/main" xmlns="" id="{9DC646D0-6896-DF4A-B13B-96458FE6E6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1815" y="4244975"/>
            <a:ext cx="4763" cy="338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87" name="Line 55">
            <a:extLst>
              <a:ext uri="{FF2B5EF4-FFF2-40B4-BE49-F238E27FC236}">
                <a16:creationId xmlns:a16="http://schemas.microsoft.com/office/drawing/2014/main" xmlns="" id="{E01CA72B-84DE-C54F-BC43-DFAE32CCE7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1053" y="4278312"/>
            <a:ext cx="0" cy="428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4C2CA0-1053-764A-966C-9BD44E93F128}"/>
              </a:ext>
            </a:extLst>
          </p:cNvPr>
          <p:cNvGrpSpPr/>
          <p:nvPr/>
        </p:nvGrpSpPr>
        <p:grpSpPr>
          <a:xfrm>
            <a:off x="297498" y="4320540"/>
            <a:ext cx="2047875" cy="894715"/>
            <a:chOff x="297498" y="4320540"/>
            <a:chExt cx="2047875" cy="894715"/>
          </a:xfrm>
        </p:grpSpPr>
        <p:sp>
          <p:nvSpPr>
            <p:cNvPr id="284" name="Text Box 52">
              <a:extLst>
                <a:ext uri="{FF2B5EF4-FFF2-40B4-BE49-F238E27FC236}">
                  <a16:creationId xmlns:a16="http://schemas.microsoft.com/office/drawing/2014/main" xmlns="" id="{95474209-4E23-E44A-84F9-936210437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330" y="484854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286" name="Text Box 54">
              <a:extLst>
                <a:ext uri="{FF2B5EF4-FFF2-40B4-BE49-F238E27FC236}">
                  <a16:creationId xmlns:a16="http://schemas.microsoft.com/office/drawing/2014/main" xmlns="" id="{773837E9-5934-9A47-92CA-A637D32DD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98" y="43205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288" name="Text Box 56">
              <a:extLst>
                <a:ext uri="{FF2B5EF4-FFF2-40B4-BE49-F238E27FC236}">
                  <a16:creationId xmlns:a16="http://schemas.microsoft.com/office/drawing/2014/main" xmlns="" id="{130D1D5A-EF10-C343-9231-321236D02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</p:grpSp>
      <p:sp>
        <p:nvSpPr>
          <p:cNvPr id="289" name="Freeform 57">
            <a:extLst>
              <a:ext uri="{FF2B5EF4-FFF2-40B4-BE49-F238E27FC236}">
                <a16:creationId xmlns:a16="http://schemas.microsoft.com/office/drawing/2014/main" xmlns="" id="{9F2C08B4-5CCF-F044-9AAE-C204550218E4}"/>
              </a:ext>
            </a:extLst>
          </p:cNvPr>
          <p:cNvSpPr>
            <a:spLocks/>
          </p:cNvSpPr>
          <p:nvPr/>
        </p:nvSpPr>
        <p:spPr bwMode="auto">
          <a:xfrm flipH="1" flipV="1">
            <a:off x="1442403" y="4211637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90" name="Freeform 58">
            <a:extLst>
              <a:ext uri="{FF2B5EF4-FFF2-40B4-BE49-F238E27FC236}">
                <a16:creationId xmlns:a16="http://schemas.microsoft.com/office/drawing/2014/main" xmlns="" id="{8B245FC0-129F-3D4A-B469-700656F52CA1}"/>
              </a:ext>
            </a:extLst>
          </p:cNvPr>
          <p:cNvSpPr>
            <a:spLocks/>
          </p:cNvSpPr>
          <p:nvPr/>
        </p:nvSpPr>
        <p:spPr bwMode="auto">
          <a:xfrm flipH="1">
            <a:off x="989965" y="4221162"/>
            <a:ext cx="304800" cy="21907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91" name="Text Box 59">
            <a:extLst>
              <a:ext uri="{FF2B5EF4-FFF2-40B4-BE49-F238E27FC236}">
                <a16:creationId xmlns:a16="http://schemas.microsoft.com/office/drawing/2014/main" xmlns="" id="{6377E6D4-018F-AB48-AED5-704776C45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390" y="40989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0</a:t>
            </a:r>
          </a:p>
        </p:txBody>
      </p:sp>
      <p:sp>
        <p:nvSpPr>
          <p:cNvPr id="292" name="Text Box 60">
            <a:extLst>
              <a:ext uri="{FF2B5EF4-FFF2-40B4-BE49-F238E27FC236}">
                <a16:creationId xmlns:a16="http://schemas.microsoft.com/office/drawing/2014/main" xmlns="" id="{24E0ABA6-6FAB-C143-9675-85BDE1799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290" y="4090987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0</a:t>
            </a:r>
          </a:p>
        </p:txBody>
      </p:sp>
      <p:sp>
        <p:nvSpPr>
          <p:cNvPr id="293" name="Text Box 211">
            <a:extLst>
              <a:ext uri="{FF2B5EF4-FFF2-40B4-BE49-F238E27FC236}">
                <a16:creationId xmlns:a16="http://schemas.microsoft.com/office/drawing/2014/main" xmlns="" id="{E0100A55-F7C5-4B4F-857E-53ECF8050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5560695"/>
            <a:ext cx="949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initially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94" name="Group 298">
            <a:extLst>
              <a:ext uri="{FF2B5EF4-FFF2-40B4-BE49-F238E27FC236}">
                <a16:creationId xmlns:a16="http://schemas.microsoft.com/office/drawing/2014/main" xmlns="" id="{AC8BCF73-2229-F440-A651-C9F16CF9FAA2}"/>
              </a:ext>
            </a:extLst>
          </p:cNvPr>
          <p:cNvGrpSpPr>
            <a:grpSpLocks/>
          </p:cNvGrpSpPr>
          <p:nvPr/>
        </p:nvGrpSpPr>
        <p:grpSpPr bwMode="auto">
          <a:xfrm>
            <a:off x="3028316" y="3458208"/>
            <a:ext cx="2651124" cy="2716211"/>
            <a:chOff x="1560" y="2639"/>
            <a:chExt cx="1670" cy="1711"/>
          </a:xfrm>
        </p:grpSpPr>
        <p:sp>
          <p:nvSpPr>
            <p:cNvPr id="295" name="Freeform 61">
              <a:extLst>
                <a:ext uri="{FF2B5EF4-FFF2-40B4-BE49-F238E27FC236}">
                  <a16:creationId xmlns:a16="http://schemas.microsoft.com/office/drawing/2014/main" xmlns="" id="{23F656C5-B9C0-E046-A928-9550F05E3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96" name="Freeform 62">
              <a:extLst>
                <a:ext uri="{FF2B5EF4-FFF2-40B4-BE49-F238E27FC236}">
                  <a16:creationId xmlns:a16="http://schemas.microsoft.com/office/drawing/2014/main" xmlns="" id="{316BD47E-9B6F-BB4B-8DE5-1F1EDF64C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297" name="Group 63">
              <a:extLst>
                <a:ext uri="{FF2B5EF4-FFF2-40B4-BE49-F238E27FC236}">
                  <a16:creationId xmlns:a16="http://schemas.microsoft.com/office/drawing/2014/main" xmlns="" id="{C06EAAA0-57B6-8944-8D79-7C272A7201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xmlns="" id="{78B9859B-1308-C847-BFD9-75A5119F0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36" name="Line 65">
                <a:extLst>
                  <a:ext uri="{FF2B5EF4-FFF2-40B4-BE49-F238E27FC236}">
                    <a16:creationId xmlns:a16="http://schemas.microsoft.com/office/drawing/2014/main" xmlns="" id="{D8C1D4EE-FD74-0A49-BA84-9F1A4776A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37" name="Line 66">
                <a:extLst>
                  <a:ext uri="{FF2B5EF4-FFF2-40B4-BE49-F238E27FC236}">
                    <a16:creationId xmlns:a16="http://schemas.microsoft.com/office/drawing/2014/main" xmlns="" id="{DF974EE8-B7FB-304A-817C-E27B256084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38" name="Rectangle 67">
                <a:extLst>
                  <a:ext uri="{FF2B5EF4-FFF2-40B4-BE49-F238E27FC236}">
                    <a16:creationId xmlns:a16="http://schemas.microsoft.com/office/drawing/2014/main" xmlns="" id="{EAB41FEF-BA76-C242-B9EE-BD99A9399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39" name="Oval 68">
                <a:extLst>
                  <a:ext uri="{FF2B5EF4-FFF2-40B4-BE49-F238E27FC236}">
                    <a16:creationId xmlns:a16="http://schemas.microsoft.com/office/drawing/2014/main" xmlns="" id="{A0909F6D-1FB1-3D4D-AE3F-51C5691CF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grpSp>
            <p:nvGrpSpPr>
              <p:cNvPr id="340" name="Group 69">
                <a:extLst>
                  <a:ext uri="{FF2B5EF4-FFF2-40B4-BE49-F238E27FC236}">
                    <a16:creationId xmlns:a16="http://schemas.microsoft.com/office/drawing/2014/main" xmlns="" id="{E321A372-F838-1046-9EEE-3777DD9F6E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341" name="Rectangle 70">
                  <a:extLst>
                    <a:ext uri="{FF2B5EF4-FFF2-40B4-BE49-F238E27FC236}">
                      <a16:creationId xmlns:a16="http://schemas.microsoft.com/office/drawing/2014/main" xmlns="" id="{E9E3479C-155E-7346-8259-38DEBC5E5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42" name="Text Box 71">
                  <a:extLst>
                    <a:ext uri="{FF2B5EF4-FFF2-40B4-BE49-F238E27FC236}">
                      <a16:creationId xmlns:a16="http://schemas.microsoft.com/office/drawing/2014/main" xmlns="" id="{694BA042-EE97-A844-A052-AC23A1EB5C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8" name="Group 72">
              <a:extLst>
                <a:ext uri="{FF2B5EF4-FFF2-40B4-BE49-F238E27FC236}">
                  <a16:creationId xmlns:a16="http://schemas.microsoft.com/office/drawing/2014/main" xmlns="" id="{35D72D94-CD1F-0246-AF0C-10782A464E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327" name="Oval 73">
                <a:extLst>
                  <a:ext uri="{FF2B5EF4-FFF2-40B4-BE49-F238E27FC236}">
                    <a16:creationId xmlns:a16="http://schemas.microsoft.com/office/drawing/2014/main" xmlns="" id="{2EF13721-1C35-D541-BCCB-D662D9F0D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28" name="Line 74">
                <a:extLst>
                  <a:ext uri="{FF2B5EF4-FFF2-40B4-BE49-F238E27FC236}">
                    <a16:creationId xmlns:a16="http://schemas.microsoft.com/office/drawing/2014/main" xmlns="" id="{A7D1FF06-753A-D145-BD9E-DBEE6D774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29" name="Line 75">
                <a:extLst>
                  <a:ext uri="{FF2B5EF4-FFF2-40B4-BE49-F238E27FC236}">
                    <a16:creationId xmlns:a16="http://schemas.microsoft.com/office/drawing/2014/main" xmlns="" id="{9A459926-EC11-004B-9F3A-6CAF6C299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30" name="Rectangle 76">
                <a:extLst>
                  <a:ext uri="{FF2B5EF4-FFF2-40B4-BE49-F238E27FC236}">
                    <a16:creationId xmlns:a16="http://schemas.microsoft.com/office/drawing/2014/main" xmlns="" id="{45443CD7-7977-0246-BB21-F040776D0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31" name="Oval 77">
                <a:extLst>
                  <a:ext uri="{FF2B5EF4-FFF2-40B4-BE49-F238E27FC236}">
                    <a16:creationId xmlns:a16="http://schemas.microsoft.com/office/drawing/2014/main" xmlns="" id="{7EE3DE6B-30D5-7E4E-89F0-14673D503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grpSp>
            <p:nvGrpSpPr>
              <p:cNvPr id="332" name="Group 78">
                <a:extLst>
                  <a:ext uri="{FF2B5EF4-FFF2-40B4-BE49-F238E27FC236}">
                    <a16:creationId xmlns:a16="http://schemas.microsoft.com/office/drawing/2014/main" xmlns="" id="{41C702B2-407E-B24D-A087-8C4135E4E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333" name="Rectangle 79">
                  <a:extLst>
                    <a:ext uri="{FF2B5EF4-FFF2-40B4-BE49-F238E27FC236}">
                      <a16:creationId xmlns:a16="http://schemas.microsoft.com/office/drawing/2014/main" xmlns="" id="{154D488B-3D82-0149-B09A-888C146F0C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34" name="Text Box 80">
                  <a:extLst>
                    <a:ext uri="{FF2B5EF4-FFF2-40B4-BE49-F238E27FC236}">
                      <a16:creationId xmlns:a16="http://schemas.microsoft.com/office/drawing/2014/main" xmlns="" id="{B8A7865E-A26B-374E-ADBF-C825A50686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9" name="Group 81">
              <a:extLst>
                <a:ext uri="{FF2B5EF4-FFF2-40B4-BE49-F238E27FC236}">
                  <a16:creationId xmlns:a16="http://schemas.microsoft.com/office/drawing/2014/main" xmlns="" id="{6037BBA4-D433-E94F-ADEB-4B0DC4191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318" name="Group 82">
                <a:extLst>
                  <a:ext uri="{FF2B5EF4-FFF2-40B4-BE49-F238E27FC236}">
                    <a16:creationId xmlns:a16="http://schemas.microsoft.com/office/drawing/2014/main" xmlns="" id="{196235C6-D490-FA41-88E6-67F4B669F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22" name="Oval 83">
                  <a:extLst>
                    <a:ext uri="{FF2B5EF4-FFF2-40B4-BE49-F238E27FC236}">
                      <a16:creationId xmlns:a16="http://schemas.microsoft.com/office/drawing/2014/main" xmlns="" id="{9B969A9C-C7F9-1E44-9632-A4175D5DA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23" name="Line 84">
                  <a:extLst>
                    <a:ext uri="{FF2B5EF4-FFF2-40B4-BE49-F238E27FC236}">
                      <a16:creationId xmlns:a16="http://schemas.microsoft.com/office/drawing/2014/main" xmlns="" id="{6CF306AF-404F-424D-9C67-9C4D29AF12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24" name="Line 85">
                  <a:extLst>
                    <a:ext uri="{FF2B5EF4-FFF2-40B4-BE49-F238E27FC236}">
                      <a16:creationId xmlns:a16="http://schemas.microsoft.com/office/drawing/2014/main" xmlns="" id="{6001B080-4FC0-AA4A-8A03-EA244FA8AF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25" name="Rectangle 86">
                  <a:extLst>
                    <a:ext uri="{FF2B5EF4-FFF2-40B4-BE49-F238E27FC236}">
                      <a16:creationId xmlns:a16="http://schemas.microsoft.com/office/drawing/2014/main" xmlns="" id="{D28A036B-2A60-C741-962B-E29C00C6E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26" name="Oval 87">
                  <a:extLst>
                    <a:ext uri="{FF2B5EF4-FFF2-40B4-BE49-F238E27FC236}">
                      <a16:creationId xmlns:a16="http://schemas.microsoft.com/office/drawing/2014/main" xmlns="" id="{E903BD80-A54A-8A48-9EEB-3D7E3560F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88">
                <a:extLst>
                  <a:ext uri="{FF2B5EF4-FFF2-40B4-BE49-F238E27FC236}">
                    <a16:creationId xmlns:a16="http://schemas.microsoft.com/office/drawing/2014/main" xmlns="" id="{05B15224-CC30-7643-A907-6606CEF967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320" name="Rectangle 89">
                  <a:extLst>
                    <a:ext uri="{FF2B5EF4-FFF2-40B4-BE49-F238E27FC236}">
                      <a16:creationId xmlns:a16="http://schemas.microsoft.com/office/drawing/2014/main" xmlns="" id="{4B5C6748-BF8D-E544-8581-B2BF936E3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21" name="Text Box 90">
                  <a:extLst>
                    <a:ext uri="{FF2B5EF4-FFF2-40B4-BE49-F238E27FC236}">
                      <a16:creationId xmlns:a16="http://schemas.microsoft.com/office/drawing/2014/main" xmlns="" id="{CAE26135-0C9E-A14E-B40D-5A53685912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00" name="Group 91">
              <a:extLst>
                <a:ext uri="{FF2B5EF4-FFF2-40B4-BE49-F238E27FC236}">
                  <a16:creationId xmlns:a16="http://schemas.microsoft.com/office/drawing/2014/main" xmlns="" id="{41FECA4C-931F-6F41-A222-EF844C7E99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310" name="Oval 92">
                <a:extLst>
                  <a:ext uri="{FF2B5EF4-FFF2-40B4-BE49-F238E27FC236}">
                    <a16:creationId xmlns:a16="http://schemas.microsoft.com/office/drawing/2014/main" xmlns="" id="{D9B3AABA-2A51-8542-A842-AA5E310C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11" name="Line 93">
                <a:extLst>
                  <a:ext uri="{FF2B5EF4-FFF2-40B4-BE49-F238E27FC236}">
                    <a16:creationId xmlns:a16="http://schemas.microsoft.com/office/drawing/2014/main" xmlns="" id="{CD80F331-7D60-1340-86AF-CAD0746AE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12" name="Line 94">
                <a:extLst>
                  <a:ext uri="{FF2B5EF4-FFF2-40B4-BE49-F238E27FC236}">
                    <a16:creationId xmlns:a16="http://schemas.microsoft.com/office/drawing/2014/main" xmlns="" id="{97E6F033-8430-3344-8096-8885BA3BE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13" name="Rectangle 95">
                <a:extLst>
                  <a:ext uri="{FF2B5EF4-FFF2-40B4-BE49-F238E27FC236}">
                    <a16:creationId xmlns:a16="http://schemas.microsoft.com/office/drawing/2014/main" xmlns="" id="{CB6EB605-452C-B044-B122-AE8AB475B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14" name="Oval 96">
                <a:extLst>
                  <a:ext uri="{FF2B5EF4-FFF2-40B4-BE49-F238E27FC236}">
                    <a16:creationId xmlns:a16="http://schemas.microsoft.com/office/drawing/2014/main" xmlns="" id="{C6AD4BFE-1D27-5046-BFDE-06C45A3D8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grpSp>
            <p:nvGrpSpPr>
              <p:cNvPr id="315" name="Group 97">
                <a:extLst>
                  <a:ext uri="{FF2B5EF4-FFF2-40B4-BE49-F238E27FC236}">
                    <a16:creationId xmlns:a16="http://schemas.microsoft.com/office/drawing/2014/main" xmlns="" id="{7B87D585-870A-F646-AA79-EB6F8DD77C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316" name="Rectangle 98">
                  <a:extLst>
                    <a:ext uri="{FF2B5EF4-FFF2-40B4-BE49-F238E27FC236}">
                      <a16:creationId xmlns:a16="http://schemas.microsoft.com/office/drawing/2014/main" xmlns="" id="{B4B799CD-BE4A-6544-85F3-80ABF68829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17" name="Text Box 99">
                  <a:extLst>
                    <a:ext uri="{FF2B5EF4-FFF2-40B4-BE49-F238E27FC236}">
                      <a16:creationId xmlns:a16="http://schemas.microsoft.com/office/drawing/2014/main" xmlns="" id="{3B6364EC-433F-4C4C-8692-397718480A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01" name="Freeform 101">
              <a:extLst>
                <a:ext uri="{FF2B5EF4-FFF2-40B4-BE49-F238E27FC236}">
                  <a16:creationId xmlns:a16="http://schemas.microsoft.com/office/drawing/2014/main" xmlns="" id="{7ABA6E2F-253C-0D42-A38F-5A1AB67560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02" name="Freeform 102">
              <a:extLst>
                <a:ext uri="{FF2B5EF4-FFF2-40B4-BE49-F238E27FC236}">
                  <a16:creationId xmlns:a16="http://schemas.microsoft.com/office/drawing/2014/main" xmlns="" id="{C057E363-4306-B348-91D5-8317DEE1A8F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03" name="Freeform 103">
              <a:extLst>
                <a:ext uri="{FF2B5EF4-FFF2-40B4-BE49-F238E27FC236}">
                  <a16:creationId xmlns:a16="http://schemas.microsoft.com/office/drawing/2014/main" xmlns="" id="{0AFD584E-E579-1444-B99F-1FB0E607D0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04" name="Freeform 107">
              <a:extLst>
                <a:ext uri="{FF2B5EF4-FFF2-40B4-BE49-F238E27FC236}">
                  <a16:creationId xmlns:a16="http://schemas.microsoft.com/office/drawing/2014/main" xmlns="" id="{052C311D-FDBD-984C-8B4C-43AD75780EC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05" name="Freeform 108">
              <a:extLst>
                <a:ext uri="{FF2B5EF4-FFF2-40B4-BE49-F238E27FC236}">
                  <a16:creationId xmlns:a16="http://schemas.microsoft.com/office/drawing/2014/main" xmlns="" id="{1A81E6C6-F1CA-FA41-9DBC-2C3BBD3991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06" name="Text Box 212">
              <a:extLst>
                <a:ext uri="{FF2B5EF4-FFF2-40B4-BE49-F238E27FC236}">
                  <a16:creationId xmlns:a16="http://schemas.microsoft.com/office/drawing/2014/main" xmlns="" id="{62F6D288-255E-5A4F-9372-F42D0C8C6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3823"/>
              <a:ext cx="1670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307" name="Line 215">
              <a:extLst>
                <a:ext uri="{FF2B5EF4-FFF2-40B4-BE49-F238E27FC236}">
                  <a16:creationId xmlns:a16="http://schemas.microsoft.com/office/drawing/2014/main" xmlns="" id="{7154F3FC-3CBE-F444-AD8C-181C5FA73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08" name="Line 216">
              <a:extLst>
                <a:ext uri="{FF2B5EF4-FFF2-40B4-BE49-F238E27FC236}">
                  <a16:creationId xmlns:a16="http://schemas.microsoft.com/office/drawing/2014/main" xmlns="" id="{BC9E228B-ADE8-F94B-AB8C-25BBFB2C5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09" name="Line 217">
              <a:extLst>
                <a:ext uri="{FF2B5EF4-FFF2-40B4-BE49-F238E27FC236}">
                  <a16:creationId xmlns:a16="http://schemas.microsoft.com/office/drawing/2014/main" xmlns="" id="{D1A0AE2B-7EAA-564B-BD48-1A46BAD1F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343" name="Freeform 288">
            <a:extLst>
              <a:ext uri="{FF2B5EF4-FFF2-40B4-BE49-F238E27FC236}">
                <a16:creationId xmlns:a16="http://schemas.microsoft.com/office/drawing/2014/main" xmlns="" id="{F2F8D97F-6F30-A447-B912-F5D6FDFF59AC}"/>
              </a:ext>
            </a:extLst>
          </p:cNvPr>
          <p:cNvSpPr>
            <a:spLocks/>
          </p:cNvSpPr>
          <p:nvPr/>
        </p:nvSpPr>
        <p:spPr bwMode="auto">
          <a:xfrm>
            <a:off x="1399540" y="3698875"/>
            <a:ext cx="609600" cy="828675"/>
          </a:xfrm>
          <a:custGeom>
            <a:avLst/>
            <a:gdLst>
              <a:gd name="T0" fmla="*/ 0 w 384"/>
              <a:gd name="T1" fmla="*/ 2147483647 h 522"/>
              <a:gd name="T2" fmla="*/ 2147483647 w 384"/>
              <a:gd name="T3" fmla="*/ 2147483647 h 522"/>
              <a:gd name="T4" fmla="*/ 2147483647 w 384"/>
              <a:gd name="T5" fmla="*/ 0 h 522"/>
              <a:gd name="T6" fmla="*/ 0 60000 65536"/>
              <a:gd name="T7" fmla="*/ 0 60000 65536"/>
              <a:gd name="T8" fmla="*/ 0 60000 65536"/>
              <a:gd name="T9" fmla="*/ 0 w 384"/>
              <a:gd name="T10" fmla="*/ 0 h 522"/>
              <a:gd name="T11" fmla="*/ 384 w 384"/>
              <a:gd name="T12" fmla="*/ 522 h 5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522">
                <a:moveTo>
                  <a:pt x="0" y="522"/>
                </a:moveTo>
                <a:lnTo>
                  <a:pt x="384" y="249"/>
                </a:lnTo>
                <a:lnTo>
                  <a:pt x="12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44" name="Line 289">
            <a:extLst>
              <a:ext uri="{FF2B5EF4-FFF2-40B4-BE49-F238E27FC236}">
                <a16:creationId xmlns:a16="http://schemas.microsoft.com/office/drawing/2014/main" xmlns="" id="{3CB5FA36-8FD4-D648-896B-CA0B2B49DA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365" y="3779837"/>
            <a:ext cx="447675" cy="242888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45" name="Freeform 290">
            <a:extLst>
              <a:ext uri="{FF2B5EF4-FFF2-40B4-BE49-F238E27FC236}">
                <a16:creationId xmlns:a16="http://schemas.microsoft.com/office/drawing/2014/main" xmlns="" id="{0F8BEE7E-780D-8445-B11E-6D0983033332}"/>
              </a:ext>
            </a:extLst>
          </p:cNvPr>
          <p:cNvSpPr>
            <a:spLocks/>
          </p:cNvSpPr>
          <p:nvPr/>
        </p:nvSpPr>
        <p:spPr bwMode="auto">
          <a:xfrm>
            <a:off x="3695065" y="3659822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346" name="Group 291">
            <a:extLst>
              <a:ext uri="{FF2B5EF4-FFF2-40B4-BE49-F238E27FC236}">
                <a16:creationId xmlns:a16="http://schemas.microsoft.com/office/drawing/2014/main" xmlns="" id="{7A57BA75-DBB7-4545-BD4D-F207C4052F64}"/>
              </a:ext>
            </a:extLst>
          </p:cNvPr>
          <p:cNvGrpSpPr>
            <a:grpSpLocks/>
          </p:cNvGrpSpPr>
          <p:nvPr/>
        </p:nvGrpSpPr>
        <p:grpSpPr bwMode="auto">
          <a:xfrm>
            <a:off x="3520440" y="3645535"/>
            <a:ext cx="1430338" cy="966787"/>
            <a:chOff x="1870" y="2772"/>
            <a:chExt cx="901" cy="609"/>
          </a:xfrm>
        </p:grpSpPr>
        <p:sp>
          <p:nvSpPr>
            <p:cNvPr id="347" name="Text Box 292">
              <a:extLst>
                <a:ext uri="{FF2B5EF4-FFF2-40B4-BE49-F238E27FC236}">
                  <a16:creationId xmlns:a16="http://schemas.microsoft.com/office/drawing/2014/main" xmlns="" id="{79BDE2B1-337D-6F40-978F-A789F56E7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348" name="Text Box 293">
              <a:extLst>
                <a:ext uri="{FF2B5EF4-FFF2-40B4-BE49-F238E27FC236}">
                  <a16:creationId xmlns:a16="http://schemas.microsoft.com/office/drawing/2014/main" xmlns="" id="{CFE1A08A-5A98-BA4B-8FF4-6E12BC73E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49" name="Text Box 294">
              <a:extLst>
                <a:ext uri="{FF2B5EF4-FFF2-40B4-BE49-F238E27FC236}">
                  <a16:creationId xmlns:a16="http://schemas.microsoft.com/office/drawing/2014/main" xmlns="" id="{BCEF2572-14CE-2146-B9A4-EDF963458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50" name="Text Box 295">
              <a:extLst>
                <a:ext uri="{FF2B5EF4-FFF2-40B4-BE49-F238E27FC236}">
                  <a16:creationId xmlns:a16="http://schemas.microsoft.com/office/drawing/2014/main" xmlns="" id="{043C6BF1-AA32-9A40-A089-5848BEB0E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51" name="Text Box 296">
              <a:extLst>
                <a:ext uri="{FF2B5EF4-FFF2-40B4-BE49-F238E27FC236}">
                  <a16:creationId xmlns:a16="http://schemas.microsoft.com/office/drawing/2014/main" xmlns="" id="{9E7F6502-3678-3746-AC95-C9F0FDEF3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352" name="Text Box 297">
              <a:extLst>
                <a:ext uri="{FF2B5EF4-FFF2-40B4-BE49-F238E27FC236}">
                  <a16:creationId xmlns:a16="http://schemas.microsoft.com/office/drawing/2014/main" xmlns="" id="{91371F66-4D47-D249-B96D-0C1B0542C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353" name="Group 299">
            <a:extLst>
              <a:ext uri="{FF2B5EF4-FFF2-40B4-BE49-F238E27FC236}">
                <a16:creationId xmlns:a16="http://schemas.microsoft.com/office/drawing/2014/main" xmlns="" id="{D03D1201-3B23-5445-BF9E-637081F88A34}"/>
              </a:ext>
            </a:extLst>
          </p:cNvPr>
          <p:cNvGrpSpPr>
            <a:grpSpLocks/>
          </p:cNvGrpSpPr>
          <p:nvPr/>
        </p:nvGrpSpPr>
        <p:grpSpPr bwMode="auto">
          <a:xfrm>
            <a:off x="6509069" y="3455988"/>
            <a:ext cx="2443162" cy="2752726"/>
            <a:chOff x="1721" y="2639"/>
            <a:chExt cx="1539" cy="1734"/>
          </a:xfrm>
        </p:grpSpPr>
        <p:sp>
          <p:nvSpPr>
            <p:cNvPr id="354" name="Freeform 300">
              <a:extLst>
                <a:ext uri="{FF2B5EF4-FFF2-40B4-BE49-F238E27FC236}">
                  <a16:creationId xmlns:a16="http://schemas.microsoft.com/office/drawing/2014/main" xmlns="" id="{6CB721DD-BBE9-AC4A-AB5B-ADCC9AE75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55" name="Freeform 301">
              <a:extLst>
                <a:ext uri="{FF2B5EF4-FFF2-40B4-BE49-F238E27FC236}">
                  <a16:creationId xmlns:a16="http://schemas.microsoft.com/office/drawing/2014/main" xmlns="" id="{3A18A8EF-02F9-494E-B138-2D24C85E2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356" name="Group 302">
              <a:extLst>
                <a:ext uri="{FF2B5EF4-FFF2-40B4-BE49-F238E27FC236}">
                  <a16:creationId xmlns:a16="http://schemas.microsoft.com/office/drawing/2014/main" xmlns="" id="{D6A5C241-5767-6749-89E3-11F62DE10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394" name="Oval 303">
                <a:extLst>
                  <a:ext uri="{FF2B5EF4-FFF2-40B4-BE49-F238E27FC236}">
                    <a16:creationId xmlns:a16="http://schemas.microsoft.com/office/drawing/2014/main" xmlns="" id="{6BABF30B-1B35-024D-A024-826A46C47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95" name="Line 304">
                <a:extLst>
                  <a:ext uri="{FF2B5EF4-FFF2-40B4-BE49-F238E27FC236}">
                    <a16:creationId xmlns:a16="http://schemas.microsoft.com/office/drawing/2014/main" xmlns="" id="{94CCB4BE-1EFF-D542-B248-38B8C54D12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96" name="Line 305">
                <a:extLst>
                  <a:ext uri="{FF2B5EF4-FFF2-40B4-BE49-F238E27FC236}">
                    <a16:creationId xmlns:a16="http://schemas.microsoft.com/office/drawing/2014/main" xmlns="" id="{459F94D7-17FF-FE4F-B7B6-1302D15BA1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97" name="Rectangle 306">
                <a:extLst>
                  <a:ext uri="{FF2B5EF4-FFF2-40B4-BE49-F238E27FC236}">
                    <a16:creationId xmlns:a16="http://schemas.microsoft.com/office/drawing/2014/main" xmlns="" id="{E85885E4-4605-CC49-9E09-57D1EE39C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98" name="Oval 307">
                <a:extLst>
                  <a:ext uri="{FF2B5EF4-FFF2-40B4-BE49-F238E27FC236}">
                    <a16:creationId xmlns:a16="http://schemas.microsoft.com/office/drawing/2014/main" xmlns="" id="{8D9931EF-B3B8-8147-A72B-9DA5FCB63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grpSp>
            <p:nvGrpSpPr>
              <p:cNvPr id="399" name="Group 308">
                <a:extLst>
                  <a:ext uri="{FF2B5EF4-FFF2-40B4-BE49-F238E27FC236}">
                    <a16:creationId xmlns:a16="http://schemas.microsoft.com/office/drawing/2014/main" xmlns="" id="{2A1E865B-B843-8C40-A0C5-9C77F23FD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400" name="Rectangle 309">
                  <a:extLst>
                    <a:ext uri="{FF2B5EF4-FFF2-40B4-BE49-F238E27FC236}">
                      <a16:creationId xmlns:a16="http://schemas.microsoft.com/office/drawing/2014/main" xmlns="" id="{49A1337C-2D84-F54F-9D7D-F85B845C1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401" name="Text Box 310">
                  <a:extLst>
                    <a:ext uri="{FF2B5EF4-FFF2-40B4-BE49-F238E27FC236}">
                      <a16:creationId xmlns:a16="http://schemas.microsoft.com/office/drawing/2014/main" xmlns="" id="{BAAB163B-2AEE-8647-B47D-84DDC93995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7" name="Group 311">
              <a:extLst>
                <a:ext uri="{FF2B5EF4-FFF2-40B4-BE49-F238E27FC236}">
                  <a16:creationId xmlns:a16="http://schemas.microsoft.com/office/drawing/2014/main" xmlns="" id="{71C52F7F-2455-324D-9139-737BB3416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386" name="Oval 312">
                <a:extLst>
                  <a:ext uri="{FF2B5EF4-FFF2-40B4-BE49-F238E27FC236}">
                    <a16:creationId xmlns:a16="http://schemas.microsoft.com/office/drawing/2014/main" xmlns="" id="{04AAD591-F899-1D46-97A6-A7804AD39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87" name="Line 313">
                <a:extLst>
                  <a:ext uri="{FF2B5EF4-FFF2-40B4-BE49-F238E27FC236}">
                    <a16:creationId xmlns:a16="http://schemas.microsoft.com/office/drawing/2014/main" xmlns="" id="{6A13CDD6-C8A8-A846-A670-FDE9208D7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88" name="Line 314">
                <a:extLst>
                  <a:ext uri="{FF2B5EF4-FFF2-40B4-BE49-F238E27FC236}">
                    <a16:creationId xmlns:a16="http://schemas.microsoft.com/office/drawing/2014/main" xmlns="" id="{FA1FBE5F-C4FD-A04C-B2AF-40C84A401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89" name="Rectangle 315">
                <a:extLst>
                  <a:ext uri="{FF2B5EF4-FFF2-40B4-BE49-F238E27FC236}">
                    <a16:creationId xmlns:a16="http://schemas.microsoft.com/office/drawing/2014/main" xmlns="" id="{3F082F7D-B365-8C4B-8238-A07ECA203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90" name="Oval 316">
                <a:extLst>
                  <a:ext uri="{FF2B5EF4-FFF2-40B4-BE49-F238E27FC236}">
                    <a16:creationId xmlns:a16="http://schemas.microsoft.com/office/drawing/2014/main" xmlns="" id="{0DFE93F3-91FD-9B49-B71F-6CE3D4CA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grpSp>
            <p:nvGrpSpPr>
              <p:cNvPr id="391" name="Group 317">
                <a:extLst>
                  <a:ext uri="{FF2B5EF4-FFF2-40B4-BE49-F238E27FC236}">
                    <a16:creationId xmlns:a16="http://schemas.microsoft.com/office/drawing/2014/main" xmlns="" id="{9899C52A-7C1B-D043-84EB-61DFFA4E91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392" name="Rectangle 318">
                  <a:extLst>
                    <a:ext uri="{FF2B5EF4-FFF2-40B4-BE49-F238E27FC236}">
                      <a16:creationId xmlns:a16="http://schemas.microsoft.com/office/drawing/2014/main" xmlns="" id="{340726E4-C896-3841-BAD6-AA37B4134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93" name="Text Box 319">
                  <a:extLst>
                    <a:ext uri="{FF2B5EF4-FFF2-40B4-BE49-F238E27FC236}">
                      <a16:creationId xmlns:a16="http://schemas.microsoft.com/office/drawing/2014/main" xmlns="" id="{1811CFBE-D19A-5E4D-A646-89E22DE13C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8" name="Group 320">
              <a:extLst>
                <a:ext uri="{FF2B5EF4-FFF2-40B4-BE49-F238E27FC236}">
                  <a16:creationId xmlns:a16="http://schemas.microsoft.com/office/drawing/2014/main" xmlns="" id="{ECADA3F9-E7BD-2643-B143-27535C603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377" name="Group 321">
                <a:extLst>
                  <a:ext uri="{FF2B5EF4-FFF2-40B4-BE49-F238E27FC236}">
                    <a16:creationId xmlns:a16="http://schemas.microsoft.com/office/drawing/2014/main" xmlns="" id="{B2534382-1CF8-6E41-B619-EE351AA3ED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81" name="Oval 322">
                  <a:extLst>
                    <a:ext uri="{FF2B5EF4-FFF2-40B4-BE49-F238E27FC236}">
                      <a16:creationId xmlns:a16="http://schemas.microsoft.com/office/drawing/2014/main" xmlns="" id="{E9E43530-4744-CF4D-BD54-C43BB7D85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82" name="Line 323">
                  <a:extLst>
                    <a:ext uri="{FF2B5EF4-FFF2-40B4-BE49-F238E27FC236}">
                      <a16:creationId xmlns:a16="http://schemas.microsoft.com/office/drawing/2014/main" xmlns="" id="{60B6C0C9-8011-3B40-8BE2-2EFFDFBBA2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83" name="Line 324">
                  <a:extLst>
                    <a:ext uri="{FF2B5EF4-FFF2-40B4-BE49-F238E27FC236}">
                      <a16:creationId xmlns:a16="http://schemas.microsoft.com/office/drawing/2014/main" xmlns="" id="{87CE0F17-3BA0-3641-8BFE-EC55DBA4F8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84" name="Rectangle 325">
                  <a:extLst>
                    <a:ext uri="{FF2B5EF4-FFF2-40B4-BE49-F238E27FC236}">
                      <a16:creationId xmlns:a16="http://schemas.microsoft.com/office/drawing/2014/main" xmlns="" id="{618D180E-09B2-104A-8250-97216A745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85" name="Oval 326">
                  <a:extLst>
                    <a:ext uri="{FF2B5EF4-FFF2-40B4-BE49-F238E27FC236}">
                      <a16:creationId xmlns:a16="http://schemas.microsoft.com/office/drawing/2014/main" xmlns="" id="{1A72140C-76D6-7343-AF56-4944FD10C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78" name="Group 327">
                <a:extLst>
                  <a:ext uri="{FF2B5EF4-FFF2-40B4-BE49-F238E27FC236}">
                    <a16:creationId xmlns:a16="http://schemas.microsoft.com/office/drawing/2014/main" xmlns="" id="{2C076E2D-0D31-4547-9AC2-7F97774B36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379" name="Rectangle 328">
                  <a:extLst>
                    <a:ext uri="{FF2B5EF4-FFF2-40B4-BE49-F238E27FC236}">
                      <a16:creationId xmlns:a16="http://schemas.microsoft.com/office/drawing/2014/main" xmlns="" id="{5B3CF257-A74B-5C42-AD8A-A15892A20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80" name="Text Box 329">
                  <a:extLst>
                    <a:ext uri="{FF2B5EF4-FFF2-40B4-BE49-F238E27FC236}">
                      <a16:creationId xmlns:a16="http://schemas.microsoft.com/office/drawing/2014/main" xmlns="" id="{C53BB8EA-E520-7F44-AA57-B3806C5526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9" name="Group 330">
              <a:extLst>
                <a:ext uri="{FF2B5EF4-FFF2-40B4-BE49-F238E27FC236}">
                  <a16:creationId xmlns:a16="http://schemas.microsoft.com/office/drawing/2014/main" xmlns="" id="{41C1EB56-EB2A-FB4E-8C45-F84842153A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369" name="Oval 331">
                <a:extLst>
                  <a:ext uri="{FF2B5EF4-FFF2-40B4-BE49-F238E27FC236}">
                    <a16:creationId xmlns:a16="http://schemas.microsoft.com/office/drawing/2014/main" xmlns="" id="{606DB1B1-B8F6-C645-989F-6BE9366EB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70" name="Line 332">
                <a:extLst>
                  <a:ext uri="{FF2B5EF4-FFF2-40B4-BE49-F238E27FC236}">
                    <a16:creationId xmlns:a16="http://schemas.microsoft.com/office/drawing/2014/main" xmlns="" id="{6C7F656B-E3E7-8544-8E80-D3E02A393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71" name="Line 333">
                <a:extLst>
                  <a:ext uri="{FF2B5EF4-FFF2-40B4-BE49-F238E27FC236}">
                    <a16:creationId xmlns:a16="http://schemas.microsoft.com/office/drawing/2014/main" xmlns="" id="{797B8E7D-299F-254A-AE17-81C2F8DDC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72" name="Rectangle 334">
                <a:extLst>
                  <a:ext uri="{FF2B5EF4-FFF2-40B4-BE49-F238E27FC236}">
                    <a16:creationId xmlns:a16="http://schemas.microsoft.com/office/drawing/2014/main" xmlns="" id="{09A63021-56BD-E044-A543-4E43800C9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73" name="Oval 335">
                <a:extLst>
                  <a:ext uri="{FF2B5EF4-FFF2-40B4-BE49-F238E27FC236}">
                    <a16:creationId xmlns:a16="http://schemas.microsoft.com/office/drawing/2014/main" xmlns="" id="{C7CBB4B1-1945-0047-B71C-82AB22526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grpSp>
            <p:nvGrpSpPr>
              <p:cNvPr id="374" name="Group 336">
                <a:extLst>
                  <a:ext uri="{FF2B5EF4-FFF2-40B4-BE49-F238E27FC236}">
                    <a16:creationId xmlns:a16="http://schemas.microsoft.com/office/drawing/2014/main" xmlns="" id="{FB53F95F-417D-3B4C-AB10-47BA949FA2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375" name="Rectangle 337">
                  <a:extLst>
                    <a:ext uri="{FF2B5EF4-FFF2-40B4-BE49-F238E27FC236}">
                      <a16:creationId xmlns:a16="http://schemas.microsoft.com/office/drawing/2014/main" xmlns="" id="{9C0A93A3-65B5-9342-9667-A16482864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376" name="Text Box 338">
                  <a:extLst>
                    <a:ext uri="{FF2B5EF4-FFF2-40B4-BE49-F238E27FC236}">
                      <a16:creationId xmlns:a16="http://schemas.microsoft.com/office/drawing/2014/main" xmlns="" id="{C7262A57-E4EB-FF45-9188-A932F76B98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60" name="Freeform 339">
              <a:extLst>
                <a:ext uri="{FF2B5EF4-FFF2-40B4-BE49-F238E27FC236}">
                  <a16:creationId xmlns:a16="http://schemas.microsoft.com/office/drawing/2014/main" xmlns="" id="{FE4D1C87-3ACE-344A-B1E6-AC65C66AC7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61" name="Freeform 340">
              <a:extLst>
                <a:ext uri="{FF2B5EF4-FFF2-40B4-BE49-F238E27FC236}">
                  <a16:creationId xmlns:a16="http://schemas.microsoft.com/office/drawing/2014/main" xmlns="" id="{1F67EB19-CB12-E046-ABBE-367C9EBD5AF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62" name="Freeform 341">
              <a:extLst>
                <a:ext uri="{FF2B5EF4-FFF2-40B4-BE49-F238E27FC236}">
                  <a16:creationId xmlns:a16="http://schemas.microsoft.com/office/drawing/2014/main" xmlns="" id="{9E30013A-0776-7341-A5AD-49109879B3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63" name="Freeform 342">
              <a:extLst>
                <a:ext uri="{FF2B5EF4-FFF2-40B4-BE49-F238E27FC236}">
                  <a16:creationId xmlns:a16="http://schemas.microsoft.com/office/drawing/2014/main" xmlns="" id="{D3385A6D-D07B-F544-AC6A-6BEB30E792E6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64" name="Freeform 343">
              <a:extLst>
                <a:ext uri="{FF2B5EF4-FFF2-40B4-BE49-F238E27FC236}">
                  <a16:creationId xmlns:a16="http://schemas.microsoft.com/office/drawing/2014/main" xmlns="" id="{C3E1BD46-7273-2745-ADB0-D13127E55E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65" name="Text Box 344">
              <a:extLst>
                <a:ext uri="{FF2B5EF4-FFF2-40B4-BE49-F238E27FC236}">
                  <a16:creationId xmlns:a16="http://schemas.microsoft.com/office/drawing/2014/main" xmlns="" id="{5CB374C5-0C28-C849-AD4A-313B567A3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1" y="3846"/>
              <a:ext cx="1539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366" name="Line 345">
              <a:extLst>
                <a:ext uri="{FF2B5EF4-FFF2-40B4-BE49-F238E27FC236}">
                  <a16:creationId xmlns:a16="http://schemas.microsoft.com/office/drawing/2014/main" xmlns="" id="{1446D8D8-ACC7-CF48-B1C9-0E37D4976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67" name="Line 346">
              <a:extLst>
                <a:ext uri="{FF2B5EF4-FFF2-40B4-BE49-F238E27FC236}">
                  <a16:creationId xmlns:a16="http://schemas.microsoft.com/office/drawing/2014/main" xmlns="" id="{B2F79A6E-2DF0-494C-B6A1-8356C2C277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68" name="Line 347">
              <a:extLst>
                <a:ext uri="{FF2B5EF4-FFF2-40B4-BE49-F238E27FC236}">
                  <a16:creationId xmlns:a16="http://schemas.microsoft.com/office/drawing/2014/main" xmlns="" id="{FF1BE369-2781-D540-B7AB-8DC230B0B6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402" name="Freeform 228">
            <a:extLst>
              <a:ext uri="{FF2B5EF4-FFF2-40B4-BE49-F238E27FC236}">
                <a16:creationId xmlns:a16="http://schemas.microsoft.com/office/drawing/2014/main" xmlns="" id="{AD2AFD53-10C1-434A-908B-811C3AF81841}"/>
              </a:ext>
            </a:extLst>
          </p:cNvPr>
          <p:cNvSpPr>
            <a:spLocks/>
          </p:cNvSpPr>
          <p:nvPr/>
        </p:nvSpPr>
        <p:spPr bwMode="auto">
          <a:xfrm>
            <a:off x="6926580" y="3590925"/>
            <a:ext cx="1181100" cy="952500"/>
          </a:xfrm>
          <a:custGeom>
            <a:avLst/>
            <a:gdLst>
              <a:gd name="T0" fmla="*/ 0 w 744"/>
              <a:gd name="T1" fmla="*/ 2147483647 h 600"/>
              <a:gd name="T2" fmla="*/ 2147483647 w 744"/>
              <a:gd name="T3" fmla="*/ 2147483647 h 600"/>
              <a:gd name="T4" fmla="*/ 2147483647 w 744"/>
              <a:gd name="T5" fmla="*/ 2147483647 h 600"/>
              <a:gd name="T6" fmla="*/ 2147483647 w 744"/>
              <a:gd name="T7" fmla="*/ 2147483647 h 600"/>
              <a:gd name="T8" fmla="*/ 2147483647 w 744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600"/>
              <a:gd name="T17" fmla="*/ 744 w 744"/>
              <a:gd name="T18" fmla="*/ 600 h 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600">
                <a:moveTo>
                  <a:pt x="0" y="294"/>
                </a:moveTo>
                <a:lnTo>
                  <a:pt x="387" y="600"/>
                </a:lnTo>
                <a:lnTo>
                  <a:pt x="744" y="304"/>
                </a:lnTo>
                <a:lnTo>
                  <a:pt x="429" y="66"/>
                </a:lnTo>
                <a:lnTo>
                  <a:pt x="354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403" name="Group 348">
            <a:extLst>
              <a:ext uri="{FF2B5EF4-FFF2-40B4-BE49-F238E27FC236}">
                <a16:creationId xmlns:a16="http://schemas.microsoft.com/office/drawing/2014/main" xmlns="" id="{94BA1AC8-F2CC-1A42-BF7D-652B11FA14B8}"/>
              </a:ext>
            </a:extLst>
          </p:cNvPr>
          <p:cNvGrpSpPr>
            <a:grpSpLocks/>
          </p:cNvGrpSpPr>
          <p:nvPr/>
        </p:nvGrpSpPr>
        <p:grpSpPr bwMode="auto">
          <a:xfrm>
            <a:off x="6844030" y="3668712"/>
            <a:ext cx="1493838" cy="990600"/>
            <a:chOff x="-186" y="1184"/>
            <a:chExt cx="941" cy="624"/>
          </a:xfrm>
        </p:grpSpPr>
        <p:sp>
          <p:nvSpPr>
            <p:cNvPr id="404" name="Text Box 270">
              <a:extLst>
                <a:ext uri="{FF2B5EF4-FFF2-40B4-BE49-F238E27FC236}">
                  <a16:creationId xmlns:a16="http://schemas.microsoft.com/office/drawing/2014/main" xmlns="" id="{84BD772A-6D84-3343-B307-0053F2587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86" y="119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05" name="Text Box 274">
              <a:extLst>
                <a:ext uri="{FF2B5EF4-FFF2-40B4-BE49-F238E27FC236}">
                  <a16:creationId xmlns:a16="http://schemas.microsoft.com/office/drawing/2014/main" xmlns="" id="{57C2172E-A89C-4A4C-851F-BBF0C35EA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" y="1184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406" name="Text Box 275">
              <a:extLst>
                <a:ext uri="{FF2B5EF4-FFF2-40B4-BE49-F238E27FC236}">
                  <a16:creationId xmlns:a16="http://schemas.microsoft.com/office/drawing/2014/main" xmlns="" id="{E5FF566A-79C1-8843-A018-064993FAD0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1616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407" name="Text Box 276">
              <a:extLst>
                <a:ext uri="{FF2B5EF4-FFF2-40B4-BE49-F238E27FC236}">
                  <a16:creationId xmlns:a16="http://schemas.microsoft.com/office/drawing/2014/main" xmlns="" id="{26462907-18D2-764B-AFDE-404A8D29F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32" y="158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408" name="Text Box 279">
              <a:extLst>
                <a:ext uri="{FF2B5EF4-FFF2-40B4-BE49-F238E27FC236}">
                  <a16:creationId xmlns:a16="http://schemas.microsoft.com/office/drawing/2014/main" xmlns="" id="{92CDFFF3-ECF8-9244-B357-9432C33AC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" y="1436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09" name="Text Box 280">
              <a:extLst>
                <a:ext uri="{FF2B5EF4-FFF2-40B4-BE49-F238E27FC236}">
                  <a16:creationId xmlns:a16="http://schemas.microsoft.com/office/drawing/2014/main" xmlns="" id="{ED747468-F599-E849-9D19-56596D2D3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143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</p:grpSp>
      <p:grpSp>
        <p:nvGrpSpPr>
          <p:cNvPr id="410" name="Group 349">
            <a:extLst>
              <a:ext uri="{FF2B5EF4-FFF2-40B4-BE49-F238E27FC236}">
                <a16:creationId xmlns:a16="http://schemas.microsoft.com/office/drawing/2014/main" xmlns="" id="{94255287-EFDF-3C43-9755-C90363D2DA86}"/>
              </a:ext>
            </a:extLst>
          </p:cNvPr>
          <p:cNvGrpSpPr>
            <a:grpSpLocks/>
          </p:cNvGrpSpPr>
          <p:nvPr/>
        </p:nvGrpSpPr>
        <p:grpSpPr bwMode="auto">
          <a:xfrm>
            <a:off x="9495792" y="3505198"/>
            <a:ext cx="2443162" cy="2703511"/>
            <a:chOff x="1632" y="2639"/>
            <a:chExt cx="1539" cy="1703"/>
          </a:xfrm>
        </p:grpSpPr>
        <p:sp>
          <p:nvSpPr>
            <p:cNvPr id="411" name="Freeform 350">
              <a:extLst>
                <a:ext uri="{FF2B5EF4-FFF2-40B4-BE49-F238E27FC236}">
                  <a16:creationId xmlns:a16="http://schemas.microsoft.com/office/drawing/2014/main" xmlns="" id="{4B1EB5F7-A79C-6446-980C-81A96EFCA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12" name="Freeform 351">
              <a:extLst>
                <a:ext uri="{FF2B5EF4-FFF2-40B4-BE49-F238E27FC236}">
                  <a16:creationId xmlns:a16="http://schemas.microsoft.com/office/drawing/2014/main" xmlns="" id="{2CE2F8E8-7ADA-9E4E-9F63-AE01952A5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413" name="Group 352">
              <a:extLst>
                <a:ext uri="{FF2B5EF4-FFF2-40B4-BE49-F238E27FC236}">
                  <a16:creationId xmlns:a16="http://schemas.microsoft.com/office/drawing/2014/main" xmlns="" id="{E5AD917F-E74E-B648-BB37-9CB65BAF57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453" name="Oval 353">
                <a:extLst>
                  <a:ext uri="{FF2B5EF4-FFF2-40B4-BE49-F238E27FC236}">
                    <a16:creationId xmlns:a16="http://schemas.microsoft.com/office/drawing/2014/main" xmlns="" id="{E47068A6-695F-844D-A480-9B38A3EA6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54" name="Line 354">
                <a:extLst>
                  <a:ext uri="{FF2B5EF4-FFF2-40B4-BE49-F238E27FC236}">
                    <a16:creationId xmlns:a16="http://schemas.microsoft.com/office/drawing/2014/main" xmlns="" id="{2F2B2C6A-798A-CE43-B0A4-D68F8763C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55" name="Line 355">
                <a:extLst>
                  <a:ext uri="{FF2B5EF4-FFF2-40B4-BE49-F238E27FC236}">
                    <a16:creationId xmlns:a16="http://schemas.microsoft.com/office/drawing/2014/main" xmlns="" id="{33B39B6C-B89C-7A4F-BC1D-B7B736174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56" name="Rectangle 356">
                <a:extLst>
                  <a:ext uri="{FF2B5EF4-FFF2-40B4-BE49-F238E27FC236}">
                    <a16:creationId xmlns:a16="http://schemas.microsoft.com/office/drawing/2014/main" xmlns="" id="{F9C1F477-E60A-A543-AE1B-FD2C42F79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57" name="Oval 357">
                <a:extLst>
                  <a:ext uri="{FF2B5EF4-FFF2-40B4-BE49-F238E27FC236}">
                    <a16:creationId xmlns:a16="http://schemas.microsoft.com/office/drawing/2014/main" xmlns="" id="{AD0C98AE-D777-2D43-A110-686116326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grpSp>
            <p:nvGrpSpPr>
              <p:cNvPr id="458" name="Group 358">
                <a:extLst>
                  <a:ext uri="{FF2B5EF4-FFF2-40B4-BE49-F238E27FC236}">
                    <a16:creationId xmlns:a16="http://schemas.microsoft.com/office/drawing/2014/main" xmlns="" id="{10E12F87-A379-1F4E-804C-960B69FF2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459" name="Rectangle 359">
                  <a:extLst>
                    <a:ext uri="{FF2B5EF4-FFF2-40B4-BE49-F238E27FC236}">
                      <a16:creationId xmlns:a16="http://schemas.microsoft.com/office/drawing/2014/main" xmlns="" id="{40D60A37-1A78-A14B-AEF0-6B32C20CA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460" name="Text Box 360">
                  <a:extLst>
                    <a:ext uri="{FF2B5EF4-FFF2-40B4-BE49-F238E27FC236}">
                      <a16:creationId xmlns:a16="http://schemas.microsoft.com/office/drawing/2014/main" xmlns="" id="{316A5FDF-C8F0-CD41-9FC5-F0BDFA3BBF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4" name="Group 361">
              <a:extLst>
                <a:ext uri="{FF2B5EF4-FFF2-40B4-BE49-F238E27FC236}">
                  <a16:creationId xmlns:a16="http://schemas.microsoft.com/office/drawing/2014/main" xmlns="" id="{CC54C3FD-25A0-6C43-A265-DE0DE9E46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443" name="Oval 362">
                <a:extLst>
                  <a:ext uri="{FF2B5EF4-FFF2-40B4-BE49-F238E27FC236}">
                    <a16:creationId xmlns:a16="http://schemas.microsoft.com/office/drawing/2014/main" xmlns="" id="{35AB7C39-7DC0-1D46-A27B-29E8564A2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46" name="Line 363">
                <a:extLst>
                  <a:ext uri="{FF2B5EF4-FFF2-40B4-BE49-F238E27FC236}">
                    <a16:creationId xmlns:a16="http://schemas.microsoft.com/office/drawing/2014/main" xmlns="" id="{DF710DEA-DD86-324B-AFE6-765A0E619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47" name="Line 364">
                <a:extLst>
                  <a:ext uri="{FF2B5EF4-FFF2-40B4-BE49-F238E27FC236}">
                    <a16:creationId xmlns:a16="http://schemas.microsoft.com/office/drawing/2014/main" xmlns="" id="{F0CD32C2-F2CA-6A48-8963-9086298E6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48" name="Rectangle 365">
                <a:extLst>
                  <a:ext uri="{FF2B5EF4-FFF2-40B4-BE49-F238E27FC236}">
                    <a16:creationId xmlns:a16="http://schemas.microsoft.com/office/drawing/2014/main" xmlns="" id="{49E2D868-65B8-7C4F-85B9-8DE28484B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49" name="Oval 366">
                <a:extLst>
                  <a:ext uri="{FF2B5EF4-FFF2-40B4-BE49-F238E27FC236}">
                    <a16:creationId xmlns:a16="http://schemas.microsoft.com/office/drawing/2014/main" xmlns="" id="{21F2D8CD-5D48-724B-941C-D5C7C4F56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grpSp>
            <p:nvGrpSpPr>
              <p:cNvPr id="450" name="Group 367">
                <a:extLst>
                  <a:ext uri="{FF2B5EF4-FFF2-40B4-BE49-F238E27FC236}">
                    <a16:creationId xmlns:a16="http://schemas.microsoft.com/office/drawing/2014/main" xmlns="" id="{ECC3C74D-C5FA-9B4E-A556-F7A2076AC3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451" name="Rectangle 368">
                  <a:extLst>
                    <a:ext uri="{FF2B5EF4-FFF2-40B4-BE49-F238E27FC236}">
                      <a16:creationId xmlns:a16="http://schemas.microsoft.com/office/drawing/2014/main" xmlns="" id="{8B135D8A-7EF3-AF40-A335-0E0A5FB83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452" name="Text Box 369">
                  <a:extLst>
                    <a:ext uri="{FF2B5EF4-FFF2-40B4-BE49-F238E27FC236}">
                      <a16:creationId xmlns:a16="http://schemas.microsoft.com/office/drawing/2014/main" xmlns="" id="{127AAAAB-7C00-8941-842E-97CEE122F4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5" name="Group 370">
              <a:extLst>
                <a:ext uri="{FF2B5EF4-FFF2-40B4-BE49-F238E27FC236}">
                  <a16:creationId xmlns:a16="http://schemas.microsoft.com/office/drawing/2014/main" xmlns="" id="{D84D5BA5-56D2-3B4C-BBD1-DD179DF607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434" name="Group 371">
                <a:extLst>
                  <a:ext uri="{FF2B5EF4-FFF2-40B4-BE49-F238E27FC236}">
                    <a16:creationId xmlns:a16="http://schemas.microsoft.com/office/drawing/2014/main" xmlns="" id="{AFCDDB50-C217-764D-AB88-CDB31C04B3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438" name="Oval 372">
                  <a:extLst>
                    <a:ext uri="{FF2B5EF4-FFF2-40B4-BE49-F238E27FC236}">
                      <a16:creationId xmlns:a16="http://schemas.microsoft.com/office/drawing/2014/main" xmlns="" id="{21172C47-9633-D34B-B580-A74885949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439" name="Line 373">
                  <a:extLst>
                    <a:ext uri="{FF2B5EF4-FFF2-40B4-BE49-F238E27FC236}">
                      <a16:creationId xmlns:a16="http://schemas.microsoft.com/office/drawing/2014/main" xmlns="" id="{DEA2ADE2-F777-A945-8D9D-EB4FC398FF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440" name="Line 374">
                  <a:extLst>
                    <a:ext uri="{FF2B5EF4-FFF2-40B4-BE49-F238E27FC236}">
                      <a16:creationId xmlns:a16="http://schemas.microsoft.com/office/drawing/2014/main" xmlns="" id="{9CE966EE-FBD1-0446-A614-A76D8800CB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441" name="Rectangle 375">
                  <a:extLst>
                    <a:ext uri="{FF2B5EF4-FFF2-40B4-BE49-F238E27FC236}">
                      <a16:creationId xmlns:a16="http://schemas.microsoft.com/office/drawing/2014/main" xmlns="" id="{FA0327E6-5833-AB4B-9013-E2564F46E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442" name="Oval 376">
                  <a:extLst>
                    <a:ext uri="{FF2B5EF4-FFF2-40B4-BE49-F238E27FC236}">
                      <a16:creationId xmlns:a16="http://schemas.microsoft.com/office/drawing/2014/main" xmlns="" id="{9398C505-BE49-EC42-B628-B0F91E681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435" name="Group 377">
                <a:extLst>
                  <a:ext uri="{FF2B5EF4-FFF2-40B4-BE49-F238E27FC236}">
                    <a16:creationId xmlns:a16="http://schemas.microsoft.com/office/drawing/2014/main" xmlns="" id="{3AF8BA78-2A30-3344-ABC9-180E275E71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436" name="Rectangle 378">
                  <a:extLst>
                    <a:ext uri="{FF2B5EF4-FFF2-40B4-BE49-F238E27FC236}">
                      <a16:creationId xmlns:a16="http://schemas.microsoft.com/office/drawing/2014/main" xmlns="" id="{1546F4DB-A81D-C348-BD2F-799067C6A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437" name="Text Box 379">
                  <a:extLst>
                    <a:ext uri="{FF2B5EF4-FFF2-40B4-BE49-F238E27FC236}">
                      <a16:creationId xmlns:a16="http://schemas.microsoft.com/office/drawing/2014/main" xmlns="" id="{69EEA604-124B-444B-993C-0A60C4CED4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6" name="Group 380">
              <a:extLst>
                <a:ext uri="{FF2B5EF4-FFF2-40B4-BE49-F238E27FC236}">
                  <a16:creationId xmlns:a16="http://schemas.microsoft.com/office/drawing/2014/main" xmlns="" id="{61448218-CB31-2741-B597-86B4BA8797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426" name="Oval 381">
                <a:extLst>
                  <a:ext uri="{FF2B5EF4-FFF2-40B4-BE49-F238E27FC236}">
                    <a16:creationId xmlns:a16="http://schemas.microsoft.com/office/drawing/2014/main" xmlns="" id="{0813A2D4-0C13-1846-B4E2-7F7CA0FA7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27" name="Line 382">
                <a:extLst>
                  <a:ext uri="{FF2B5EF4-FFF2-40B4-BE49-F238E27FC236}">
                    <a16:creationId xmlns:a16="http://schemas.microsoft.com/office/drawing/2014/main" xmlns="" id="{64673E3F-DEE6-9A45-B3C6-BE42A2472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28" name="Line 383">
                <a:extLst>
                  <a:ext uri="{FF2B5EF4-FFF2-40B4-BE49-F238E27FC236}">
                    <a16:creationId xmlns:a16="http://schemas.microsoft.com/office/drawing/2014/main" xmlns="" id="{3B8136F3-D630-2940-81F6-CB0ED1F0F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29" name="Rectangle 384">
                <a:extLst>
                  <a:ext uri="{FF2B5EF4-FFF2-40B4-BE49-F238E27FC236}">
                    <a16:creationId xmlns:a16="http://schemas.microsoft.com/office/drawing/2014/main" xmlns="" id="{598389A7-D915-D54A-8873-708D8CAE5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430" name="Oval 385">
                <a:extLst>
                  <a:ext uri="{FF2B5EF4-FFF2-40B4-BE49-F238E27FC236}">
                    <a16:creationId xmlns:a16="http://schemas.microsoft.com/office/drawing/2014/main" xmlns="" id="{86E8FB75-1E3D-B642-A9CA-C90B5C3A3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grpSp>
            <p:nvGrpSpPr>
              <p:cNvPr id="431" name="Group 386">
                <a:extLst>
                  <a:ext uri="{FF2B5EF4-FFF2-40B4-BE49-F238E27FC236}">
                    <a16:creationId xmlns:a16="http://schemas.microsoft.com/office/drawing/2014/main" xmlns="" id="{3AD03C7D-6A23-1247-A89F-2D3576F62A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432" name="Rectangle 387">
                  <a:extLst>
                    <a:ext uri="{FF2B5EF4-FFF2-40B4-BE49-F238E27FC236}">
                      <a16:creationId xmlns:a16="http://schemas.microsoft.com/office/drawing/2014/main" xmlns="" id="{E40E4762-6B1C-9543-9ECC-E99723078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433" name="Text Box 388">
                  <a:extLst>
                    <a:ext uri="{FF2B5EF4-FFF2-40B4-BE49-F238E27FC236}">
                      <a16:creationId xmlns:a16="http://schemas.microsoft.com/office/drawing/2014/main" xmlns="" id="{4D7750F0-814E-024F-8097-2BFE4CA395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417" name="Freeform 389">
              <a:extLst>
                <a:ext uri="{FF2B5EF4-FFF2-40B4-BE49-F238E27FC236}">
                  <a16:creationId xmlns:a16="http://schemas.microsoft.com/office/drawing/2014/main" xmlns="" id="{E8CFA42E-8AC2-3F4F-822A-F534B09451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18" name="Freeform 390">
              <a:extLst>
                <a:ext uri="{FF2B5EF4-FFF2-40B4-BE49-F238E27FC236}">
                  <a16:creationId xmlns:a16="http://schemas.microsoft.com/office/drawing/2014/main" xmlns="" id="{37EC0BF4-AA60-A94F-8A36-5C2D5581C76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19" name="Freeform 391">
              <a:extLst>
                <a:ext uri="{FF2B5EF4-FFF2-40B4-BE49-F238E27FC236}">
                  <a16:creationId xmlns:a16="http://schemas.microsoft.com/office/drawing/2014/main" xmlns="" id="{78D9B5AA-D521-2946-9A0B-0FDC0609DF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20" name="Freeform 392">
              <a:extLst>
                <a:ext uri="{FF2B5EF4-FFF2-40B4-BE49-F238E27FC236}">
                  <a16:creationId xmlns:a16="http://schemas.microsoft.com/office/drawing/2014/main" xmlns="" id="{6AB252B5-1DA0-B344-97C1-D2E39115E1A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21" name="Freeform 393">
              <a:extLst>
                <a:ext uri="{FF2B5EF4-FFF2-40B4-BE49-F238E27FC236}">
                  <a16:creationId xmlns:a16="http://schemas.microsoft.com/office/drawing/2014/main" xmlns="" id="{D0AEBA19-9900-8540-A049-2943754847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22" name="Text Box 394">
              <a:extLst>
                <a:ext uri="{FF2B5EF4-FFF2-40B4-BE49-F238E27FC236}">
                  <a16:creationId xmlns:a16="http://schemas.microsoft.com/office/drawing/2014/main" xmlns="" id="{3ACA8E40-4D49-5849-B041-0A5A98647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815"/>
              <a:ext cx="1539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423" name="Line 395">
              <a:extLst>
                <a:ext uri="{FF2B5EF4-FFF2-40B4-BE49-F238E27FC236}">
                  <a16:creationId xmlns:a16="http://schemas.microsoft.com/office/drawing/2014/main" xmlns="" id="{A7911D93-5338-594E-9B3D-0FF6930D9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24" name="Line 396">
              <a:extLst>
                <a:ext uri="{FF2B5EF4-FFF2-40B4-BE49-F238E27FC236}">
                  <a16:creationId xmlns:a16="http://schemas.microsoft.com/office/drawing/2014/main" xmlns="" id="{DA733CC8-DCAA-024E-B4D2-9805836E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25" name="Line 397">
              <a:extLst>
                <a:ext uri="{FF2B5EF4-FFF2-40B4-BE49-F238E27FC236}">
                  <a16:creationId xmlns:a16="http://schemas.microsoft.com/office/drawing/2014/main" xmlns="" id="{D68B55E0-C27A-9846-AA4C-3ED30314A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461" name="Freeform 398">
            <a:extLst>
              <a:ext uri="{FF2B5EF4-FFF2-40B4-BE49-F238E27FC236}">
                <a16:creationId xmlns:a16="http://schemas.microsoft.com/office/drawing/2014/main" xmlns="" id="{8CBA310A-8A3C-0C4D-A513-41824EBB7B24}"/>
              </a:ext>
            </a:extLst>
          </p:cNvPr>
          <p:cNvSpPr>
            <a:spLocks/>
          </p:cNvSpPr>
          <p:nvPr/>
        </p:nvSpPr>
        <p:spPr bwMode="auto">
          <a:xfrm>
            <a:off x="10048240" y="3706812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462" name="Group 399">
            <a:extLst>
              <a:ext uri="{FF2B5EF4-FFF2-40B4-BE49-F238E27FC236}">
                <a16:creationId xmlns:a16="http://schemas.microsoft.com/office/drawing/2014/main" xmlns="" id="{7ABC5AED-795A-2C49-AE42-8284B798689A}"/>
              </a:ext>
            </a:extLst>
          </p:cNvPr>
          <p:cNvGrpSpPr>
            <a:grpSpLocks/>
          </p:cNvGrpSpPr>
          <p:nvPr/>
        </p:nvGrpSpPr>
        <p:grpSpPr bwMode="auto">
          <a:xfrm>
            <a:off x="9873615" y="3692525"/>
            <a:ext cx="1430338" cy="966787"/>
            <a:chOff x="1870" y="2772"/>
            <a:chExt cx="901" cy="609"/>
          </a:xfrm>
        </p:grpSpPr>
        <p:sp>
          <p:nvSpPr>
            <p:cNvPr id="463" name="Text Box 400">
              <a:extLst>
                <a:ext uri="{FF2B5EF4-FFF2-40B4-BE49-F238E27FC236}">
                  <a16:creationId xmlns:a16="http://schemas.microsoft.com/office/drawing/2014/main" xmlns="" id="{99037B7C-2191-0D42-8E06-A14F7212B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464" name="Text Box 401">
              <a:extLst>
                <a:ext uri="{FF2B5EF4-FFF2-40B4-BE49-F238E27FC236}">
                  <a16:creationId xmlns:a16="http://schemas.microsoft.com/office/drawing/2014/main" xmlns="" id="{71D8509A-2870-E94B-BD83-F1850A2DF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5" name="Text Box 402">
              <a:extLst>
                <a:ext uri="{FF2B5EF4-FFF2-40B4-BE49-F238E27FC236}">
                  <a16:creationId xmlns:a16="http://schemas.microsoft.com/office/drawing/2014/main" xmlns="" id="{FA7E8DC1-7F88-8742-9976-F3CFB1DBB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6" name="Text Box 403">
              <a:extLst>
                <a:ext uri="{FF2B5EF4-FFF2-40B4-BE49-F238E27FC236}">
                  <a16:creationId xmlns:a16="http://schemas.microsoft.com/office/drawing/2014/main" xmlns="" id="{BD3BA28F-AA6A-7644-BF77-AA4DD99F3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7" name="Text Box 404">
              <a:extLst>
                <a:ext uri="{FF2B5EF4-FFF2-40B4-BE49-F238E27FC236}">
                  <a16:creationId xmlns:a16="http://schemas.microsoft.com/office/drawing/2014/main" xmlns="" id="{F1AD7012-A4F5-974B-A3CC-56CE08B3F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468" name="Text Box 405">
              <a:extLst>
                <a:ext uri="{FF2B5EF4-FFF2-40B4-BE49-F238E27FC236}">
                  <a16:creationId xmlns:a16="http://schemas.microsoft.com/office/drawing/2014/main" xmlns="" id="{85C4596C-58BB-894A-95A3-3EA3C72DF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</p:grpSp>
      <p:sp>
        <p:nvSpPr>
          <p:cNvPr id="469" name="Rectangle 3">
            <a:extLst>
              <a:ext uri="{FF2B5EF4-FFF2-40B4-BE49-F238E27FC236}">
                <a16:creationId xmlns:a16="http://schemas.microsoft.com/office/drawing/2014/main" xmlns="" id="{2B25C40C-5E57-2E4E-BB2C-C3C589C0AA48}"/>
              </a:ext>
            </a:extLst>
          </p:cNvPr>
          <p:cNvSpPr txBox="1">
            <a:spLocks noChangeArrowheads="1"/>
          </p:cNvSpPr>
          <p:nvPr/>
        </p:nvSpPr>
        <p:spPr>
          <a:xfrm>
            <a:off x="627698" y="1762759"/>
            <a:ext cx="10792142" cy="1201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271463">
              <a:defRPr/>
            </a:pPr>
            <a:r>
              <a:rPr lang="en-US" dirty="0"/>
              <a:t>sample scenario:</a:t>
            </a:r>
          </a:p>
          <a:p>
            <a:pPr marL="744538" lvl="1" indent="-27146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routing to destination a, traffic entering at d, c, e with rates 1, e (&lt;1), 1</a:t>
            </a:r>
          </a:p>
          <a:p>
            <a:pPr marL="744538" lvl="1" indent="-27146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link costs are directional, and volume-dependent</a:t>
            </a:r>
          </a:p>
          <a:p>
            <a:pPr>
              <a:buFont typeface="Wingdings" charset="0"/>
              <a:buNone/>
              <a:defRPr/>
            </a:pPr>
            <a:endParaRPr lang="en-US" sz="2400" dirty="0"/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xmlns="" id="{E4A59EDE-07FC-4344-A364-9AF704FDF84B}"/>
              </a:ext>
            </a:extLst>
          </p:cNvPr>
          <p:cNvGrpSpPr/>
          <p:nvPr/>
        </p:nvGrpSpPr>
        <p:grpSpPr>
          <a:xfrm>
            <a:off x="3365818" y="4272915"/>
            <a:ext cx="1854835" cy="769620"/>
            <a:chOff x="490538" y="4465955"/>
            <a:chExt cx="1854835" cy="769620"/>
          </a:xfrm>
        </p:grpSpPr>
        <p:sp>
          <p:nvSpPr>
            <p:cNvPr id="477" name="Text Box 52">
              <a:extLst>
                <a:ext uri="{FF2B5EF4-FFF2-40B4-BE49-F238E27FC236}">
                  <a16:creationId xmlns:a16="http://schemas.microsoft.com/office/drawing/2014/main" xmlns="" id="{C4892482-F5D9-184D-A870-E368DCD5E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478" name="Text Box 54">
              <a:extLst>
                <a:ext uri="{FF2B5EF4-FFF2-40B4-BE49-F238E27FC236}">
                  <a16:creationId xmlns:a16="http://schemas.microsoft.com/office/drawing/2014/main" xmlns="" id="{C3881C69-8957-A744-9162-22C435FF0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479" name="Text Box 56">
              <a:extLst>
                <a:ext uri="{FF2B5EF4-FFF2-40B4-BE49-F238E27FC236}">
                  <a16:creationId xmlns:a16="http://schemas.microsoft.com/office/drawing/2014/main" xmlns="" id="{9D3241F4-EEAC-8549-8395-A23FBD06A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xmlns="" id="{E1E04B41-4842-E54F-823F-548EC045317C}"/>
              </a:ext>
            </a:extLst>
          </p:cNvPr>
          <p:cNvGrpSpPr/>
          <p:nvPr/>
        </p:nvGrpSpPr>
        <p:grpSpPr>
          <a:xfrm>
            <a:off x="6576378" y="4293235"/>
            <a:ext cx="1854835" cy="769620"/>
            <a:chOff x="490538" y="4465955"/>
            <a:chExt cx="1854835" cy="769620"/>
          </a:xfrm>
        </p:grpSpPr>
        <p:sp>
          <p:nvSpPr>
            <p:cNvPr id="481" name="Text Box 52">
              <a:extLst>
                <a:ext uri="{FF2B5EF4-FFF2-40B4-BE49-F238E27FC236}">
                  <a16:creationId xmlns:a16="http://schemas.microsoft.com/office/drawing/2014/main" xmlns="" id="{91598559-8B3C-0B4F-966D-B74F51E9D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482" name="Text Box 54">
              <a:extLst>
                <a:ext uri="{FF2B5EF4-FFF2-40B4-BE49-F238E27FC236}">
                  <a16:creationId xmlns:a16="http://schemas.microsoft.com/office/drawing/2014/main" xmlns="" id="{32E7C389-98BE-B34E-B6E2-083D461B8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483" name="Text Box 56">
              <a:extLst>
                <a:ext uri="{FF2B5EF4-FFF2-40B4-BE49-F238E27FC236}">
                  <a16:creationId xmlns:a16="http://schemas.microsoft.com/office/drawing/2014/main" xmlns="" id="{416A5A64-7B8F-FC47-9C48-ABF58F14B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xmlns="" id="{77CA27CC-335F-954C-8841-29204C989B2D}"/>
              </a:ext>
            </a:extLst>
          </p:cNvPr>
          <p:cNvGrpSpPr/>
          <p:nvPr/>
        </p:nvGrpSpPr>
        <p:grpSpPr>
          <a:xfrm>
            <a:off x="9705658" y="4313555"/>
            <a:ext cx="1854835" cy="769620"/>
            <a:chOff x="490538" y="4465955"/>
            <a:chExt cx="1854835" cy="769620"/>
          </a:xfrm>
        </p:grpSpPr>
        <p:sp>
          <p:nvSpPr>
            <p:cNvPr id="485" name="Text Box 52">
              <a:extLst>
                <a:ext uri="{FF2B5EF4-FFF2-40B4-BE49-F238E27FC236}">
                  <a16:creationId xmlns:a16="http://schemas.microsoft.com/office/drawing/2014/main" xmlns="" id="{F5769656-1C84-634E-AFC9-06A5868C2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486" name="Text Box 54">
              <a:extLst>
                <a:ext uri="{FF2B5EF4-FFF2-40B4-BE49-F238E27FC236}">
                  <a16:creationId xmlns:a16="http://schemas.microsoft.com/office/drawing/2014/main" xmlns="" id="{1054ED10-BACF-DD45-9558-1CF4CC88D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487" name="Text Box 56">
              <a:extLst>
                <a:ext uri="{FF2B5EF4-FFF2-40B4-BE49-F238E27FC236}">
                  <a16:creationId xmlns:a16="http://schemas.microsoft.com/office/drawing/2014/main" xmlns="" id="{CA594A24-D623-ED4A-AF78-D42A26AAF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9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  <p:bldP spid="402" grpId="0" animBg="1"/>
      <p:bldP spid="4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indent="-293688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746125" lvl="1" indent="-27305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indent="-409575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xmlns="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0F6FC3-7DD0-8D48-A73C-1EC08DB3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Network layer control plane: our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183EDA-C355-9A48-9A7B-13CAE9D04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2572"/>
            <a:ext cx="5181600" cy="4698465"/>
          </a:xfrm>
        </p:spPr>
        <p:txBody>
          <a:bodyPr>
            <a:normAutofit/>
          </a:bodyPr>
          <a:lstStyle/>
          <a:p>
            <a:pPr marL="342900" indent="-212725">
              <a:buFont typeface="Wingdings" charset="2"/>
              <a:buChar char="§"/>
              <a:defRPr/>
            </a:pPr>
            <a:r>
              <a:rPr lang="en-US" sz="3200" dirty="0"/>
              <a:t>understand principles behind network control plane: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traditional routing algorithms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SDN controllers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network management, configuration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6A4EEF-90EE-424B-9F5F-D32E647EF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4934" y="1602070"/>
            <a:ext cx="5584371" cy="4351338"/>
          </a:xfrm>
        </p:spPr>
        <p:txBody>
          <a:bodyPr>
            <a:normAutofit/>
          </a:bodyPr>
          <a:lstStyle/>
          <a:p>
            <a:pPr marL="407988" indent="-277813"/>
            <a:r>
              <a:rPr lang="en-US" sz="3200" dirty="0"/>
              <a:t>instantiation, implementation in the Internet:</a:t>
            </a:r>
          </a:p>
          <a:p>
            <a:pPr lvl="1"/>
            <a:r>
              <a:rPr lang="en-US" sz="2800" dirty="0"/>
              <a:t>OSPF, BGP</a:t>
            </a:r>
          </a:p>
          <a:p>
            <a:pPr lvl="1"/>
            <a:r>
              <a:rPr lang="en-US" sz="2800" dirty="0"/>
              <a:t>OpenFlow, ODL and ONOS controllers</a:t>
            </a:r>
          </a:p>
          <a:p>
            <a:pPr lvl="1"/>
            <a:r>
              <a:rPr lang="en-US" sz="2800" dirty="0"/>
              <a:t>Internet Control Message Protocol</a:t>
            </a:r>
            <a:r>
              <a:rPr lang="en-US" sz="2800"/>
              <a:t>: </a:t>
            </a:r>
            <a:r>
              <a:rPr lang="en-US" sz="2800" smtClean="0"/>
              <a:t>ICMP</a:t>
            </a:r>
            <a:endParaRPr lang="en-US" sz="28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xmlns="" id="{20951948-B008-E644-A413-AF8F2E6F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AD535FA-3323-5A43-A352-F3C8C44E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813026" cy="517728"/>
          </a:xfrm>
        </p:spPr>
        <p:txBody>
          <a:bodyPr>
            <a:normAutofit lnSpcReduction="10000"/>
          </a:bodyPr>
          <a:lstStyle/>
          <a:p>
            <a:pPr marL="130175" indent="0">
              <a:buNone/>
            </a:pPr>
            <a:r>
              <a:rPr lang="en-US" sz="3200" dirty="0"/>
              <a:t>Based on </a:t>
            </a:r>
            <a:r>
              <a:rPr lang="en-US" sz="3200" i="1" dirty="0">
                <a:solidFill>
                  <a:srgbClr val="0000A8"/>
                </a:solidFill>
              </a:rPr>
              <a:t>Bellman-Ford</a:t>
            </a:r>
            <a:r>
              <a:rPr lang="en-US" sz="3200" dirty="0"/>
              <a:t> (BF) equation (dynamic programming):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B8655F-134F-9941-B2F1-519DACDBD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2FFC0ED4-C8EE-C348-BF6A-3B5057DBF745}"/>
              </a:ext>
            </a:extLst>
          </p:cNvPr>
          <p:cNvGrpSpPr/>
          <p:nvPr/>
        </p:nvGrpSpPr>
        <p:grpSpPr>
          <a:xfrm>
            <a:off x="1902542" y="2507226"/>
            <a:ext cx="8854256" cy="2757948"/>
            <a:chOff x="1902542" y="2507226"/>
            <a:chExt cx="8854256" cy="2757948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xmlns="" id="{16172113-4B9B-B44F-B37E-0F9E92FBDD0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803423" y="3288890"/>
              <a:ext cx="7953375" cy="19762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Let </a:t>
              </a:r>
              <a:r>
                <a:rPr lang="en-US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3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(y): 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cost of least-cost path from </a:t>
              </a:r>
              <a:r>
                <a:rPr lang="en-US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to </a:t>
              </a:r>
              <a:r>
                <a:rPr lang="en-US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buFont typeface="Wingdings" charset="0"/>
                <a:buNone/>
              </a:pP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Then:</a:t>
              </a:r>
            </a:p>
            <a:p>
              <a:pPr>
                <a:buFont typeface="Wingdings" charset="0"/>
                <a:buNone/>
              </a:pPr>
              <a:r>
                <a:rPr lang="en-US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sz="3200" i="1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3200" i="1" baseline="-25000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3200" i="1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(y) = </a:t>
              </a:r>
              <a:r>
                <a:rPr lang="en-US" sz="3200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</a:t>
              </a:r>
              <a:r>
                <a:rPr lang="en-US" sz="3200" i="1" baseline="-25000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3200" i="1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{ c</a:t>
              </a:r>
              <a:r>
                <a:rPr lang="en-US" sz="3200" i="1" baseline="-25000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x,v </a:t>
              </a:r>
              <a:r>
                <a:rPr lang="en-US" sz="3200" i="1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 D</a:t>
              </a:r>
              <a:r>
                <a:rPr lang="en-US" sz="3200" i="1" baseline="-25000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3200" i="1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(y) }</a:t>
              </a:r>
            </a:p>
            <a:p>
              <a:pPr>
                <a:buFont typeface="Wingdings" charset="0"/>
                <a:buNone/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  <a:p>
              <a:pPr>
                <a:buFont typeface="Wingdings" charset="0"/>
                <a:buNone/>
              </a:pPr>
              <a:endParaRPr lang="en-US" dirty="0">
                <a:latin typeface="Gill Sans MT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CB5C580C-1126-504E-8FA4-8CD48ACEC90C}"/>
                </a:ext>
              </a:extLst>
            </p:cNvPr>
            <p:cNvSpPr/>
            <p:nvPr/>
          </p:nvSpPr>
          <p:spPr>
            <a:xfrm>
              <a:off x="1902542" y="2743199"/>
              <a:ext cx="8686800" cy="2182761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19693CD9-8C4E-4040-AB87-525C3BB2DD5B}"/>
                </a:ext>
              </a:extLst>
            </p:cNvPr>
            <p:cNvSpPr txBox="1"/>
            <p:nvPr/>
          </p:nvSpPr>
          <p:spPr>
            <a:xfrm>
              <a:off x="2418735" y="2507226"/>
              <a:ext cx="304750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Bellman-Ford equation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AC9B7B6-F48D-464C-80B7-D4E3FFE8A0DD}"/>
              </a:ext>
            </a:extLst>
          </p:cNvPr>
          <p:cNvGrpSpPr/>
          <p:nvPr/>
        </p:nvGrpSpPr>
        <p:grpSpPr>
          <a:xfrm>
            <a:off x="882140" y="4742711"/>
            <a:ext cx="4443412" cy="1557316"/>
            <a:chOff x="2040982" y="4374411"/>
            <a:chExt cx="4443412" cy="1557316"/>
          </a:xfrm>
        </p:grpSpPr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xmlns="" id="{3EF53877-706D-1B4F-97A3-D4D8AB9B3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0982" y="5474527"/>
              <a:ext cx="44434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+mn-lt"/>
                </a:rPr>
                <a:t>min</a:t>
              </a:r>
              <a:r>
                <a:rPr lang="en-US" dirty="0">
                  <a:latin typeface="+mn-lt"/>
                </a:rPr>
                <a:t> taken over all neighbors</a:t>
              </a:r>
              <a:r>
                <a:rPr lang="en-US" i="1" dirty="0">
                  <a:latin typeface="+mn-lt"/>
                </a:rPr>
                <a:t> v </a:t>
              </a:r>
              <a:r>
                <a:rPr lang="en-US" dirty="0">
                  <a:latin typeface="+mn-lt"/>
                </a:rPr>
                <a:t>of </a:t>
              </a:r>
              <a:r>
                <a:rPr lang="en-US" i="1" dirty="0">
                  <a:latin typeface="+mn-lt"/>
                </a:rPr>
                <a:t>x</a:t>
              </a: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xmlns="" id="{C88D2D32-84DC-074E-91A8-72F035B28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9694" y="4374411"/>
              <a:ext cx="0" cy="1357464"/>
            </a:xfrm>
            <a:prstGeom prst="line">
              <a:avLst/>
            </a:prstGeom>
            <a:noFill/>
            <a:ln w="12700">
              <a:solidFill>
                <a:srgbClr val="0000A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59653ED9-AAD1-2C47-B7F8-1C4C9C2392B7}"/>
              </a:ext>
            </a:extLst>
          </p:cNvPr>
          <p:cNvGrpSpPr/>
          <p:nvPr/>
        </p:nvGrpSpPr>
        <p:grpSpPr>
          <a:xfrm>
            <a:off x="6490417" y="4684735"/>
            <a:ext cx="4855304" cy="1072830"/>
            <a:chOff x="6490417" y="4684735"/>
            <a:chExt cx="4855304" cy="1072830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xmlns="" id="{84D3DDF1-A07C-4944-BFAD-0934045A41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417" y="5295900"/>
              <a:ext cx="48553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+mn-lt"/>
                </a:rPr>
                <a:t>v</a:t>
              </a:r>
              <a:r>
                <a:rPr lang="en-US" dirty="0">
                  <a:latin typeface="+mn-lt"/>
                </a:rPr>
                <a:t>’s estimated least-cost-path cost to </a:t>
              </a:r>
              <a:r>
                <a:rPr lang="en-US" i="1" dirty="0">
                  <a:latin typeface="+mn-lt"/>
                </a:rPr>
                <a:t>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897FA599-E18E-564C-8B44-C47AC16DE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107" y="4684735"/>
              <a:ext cx="0" cy="713983"/>
            </a:xfrm>
            <a:prstGeom prst="line">
              <a:avLst/>
            </a:prstGeom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D9DDF3FC-7958-1A4C-9958-CFEED50F7D04}"/>
              </a:ext>
            </a:extLst>
          </p:cNvPr>
          <p:cNvGrpSpPr/>
          <p:nvPr/>
        </p:nvGrpSpPr>
        <p:grpSpPr>
          <a:xfrm>
            <a:off x="5898825" y="4749453"/>
            <a:ext cx="3734933" cy="1589812"/>
            <a:chOff x="5898825" y="4749453"/>
            <a:chExt cx="3734933" cy="1589812"/>
          </a:xfrm>
        </p:grpSpPr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xmlns="" id="{4E51D062-C026-C442-99A3-A58F234CF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8825" y="5877600"/>
              <a:ext cx="37349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+mn-lt"/>
                </a:rPr>
                <a:t>direct cost of link from</a:t>
              </a:r>
              <a:r>
                <a:rPr lang="en-US" i="1" dirty="0">
                  <a:latin typeface="+mn-lt"/>
                </a:rPr>
                <a:t> x </a:t>
              </a:r>
              <a:r>
                <a:rPr lang="en-US" dirty="0">
                  <a:latin typeface="+mn-lt"/>
                </a:rPr>
                <a:t>to </a:t>
              </a:r>
              <a:r>
                <a:rPr lang="en-US" i="1" dirty="0">
                  <a:latin typeface="+mn-lt"/>
                </a:rPr>
                <a:t>v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DBA47127-1CA2-C945-9F12-07114230EB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1847" y="4749453"/>
              <a:ext cx="0" cy="1338196"/>
            </a:xfrm>
            <a:prstGeom prst="line">
              <a:avLst/>
            </a:prstGeom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00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B8655F-134F-9941-B2F1-519DACDBD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1" name="Freeform 4">
            <a:extLst>
              <a:ext uri="{FF2B5EF4-FFF2-40B4-BE49-F238E27FC236}">
                <a16:creationId xmlns:a16="http://schemas.microsoft.com/office/drawing/2014/main" xmlns="" id="{B3361BDC-FC6E-7D45-AF3A-D0E68A57BA18}"/>
              </a:ext>
            </a:extLst>
          </p:cNvPr>
          <p:cNvSpPr>
            <a:spLocks/>
          </p:cNvSpPr>
          <p:nvPr/>
        </p:nvSpPr>
        <p:spPr bwMode="auto">
          <a:xfrm>
            <a:off x="1464895" y="2577601"/>
            <a:ext cx="3571875" cy="2236788"/>
          </a:xfrm>
          <a:custGeom>
            <a:avLst/>
            <a:gdLst>
              <a:gd name="T0" fmla="*/ 0 w 2250"/>
              <a:gd name="T1" fmla="*/ 624 h 1409"/>
              <a:gd name="T2" fmla="*/ 219 w 2250"/>
              <a:gd name="T3" fmla="*/ 321 h 1409"/>
              <a:gd name="T4" fmla="*/ 529 w 2250"/>
              <a:gd name="T5" fmla="*/ 35 h 1409"/>
              <a:gd name="T6" fmla="*/ 1551 w 2250"/>
              <a:gd name="T7" fmla="*/ 111 h 1409"/>
              <a:gd name="T8" fmla="*/ 1968 w 2250"/>
              <a:gd name="T9" fmla="*/ 483 h 1409"/>
              <a:gd name="T10" fmla="*/ 2199 w 2250"/>
              <a:gd name="T11" fmla="*/ 906 h 1409"/>
              <a:gd name="T12" fmla="*/ 1659 w 2250"/>
              <a:gd name="T13" fmla="*/ 1314 h 1409"/>
              <a:gd name="T14" fmla="*/ 993 w 2250"/>
              <a:gd name="T15" fmla="*/ 1386 h 1409"/>
              <a:gd name="T16" fmla="*/ 465 w 2250"/>
              <a:gd name="T17" fmla="*/ 1356 h 1409"/>
              <a:gd name="T18" fmla="*/ 102 w 2250"/>
              <a:gd name="T19" fmla="*/ 1068 h 1409"/>
              <a:gd name="T20" fmla="*/ 0 w 2250"/>
              <a:gd name="T21" fmla="*/ 624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2" name="Freeform 5">
            <a:extLst>
              <a:ext uri="{FF2B5EF4-FFF2-40B4-BE49-F238E27FC236}">
                <a16:creationId xmlns:a16="http://schemas.microsoft.com/office/drawing/2014/main" xmlns="" id="{EB384ECE-A843-C347-B24C-9E275CEAC2CD}"/>
              </a:ext>
            </a:extLst>
          </p:cNvPr>
          <p:cNvSpPr>
            <a:spLocks/>
          </p:cNvSpPr>
          <p:nvPr/>
        </p:nvSpPr>
        <p:spPr bwMode="auto">
          <a:xfrm>
            <a:off x="1974545" y="3431326"/>
            <a:ext cx="542925" cy="295275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3" name="Oval 6">
            <a:extLst>
              <a:ext uri="{FF2B5EF4-FFF2-40B4-BE49-F238E27FC236}">
                <a16:creationId xmlns:a16="http://schemas.microsoft.com/office/drawing/2014/main" xmlns="" id="{AB39D95A-2416-9A44-A4A8-038FB65B4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795" y="3815501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4" name="Line 7">
            <a:extLst>
              <a:ext uri="{FF2B5EF4-FFF2-40B4-BE49-F238E27FC236}">
                <a16:creationId xmlns:a16="http://schemas.microsoft.com/office/drawing/2014/main" xmlns="" id="{E78BA6E9-D2DE-3B4C-B8F0-0B60FECF1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1795" y="38043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5" name="Line 8">
            <a:extLst>
              <a:ext uri="{FF2B5EF4-FFF2-40B4-BE49-F238E27FC236}">
                <a16:creationId xmlns:a16="http://schemas.microsoft.com/office/drawing/2014/main" xmlns="" id="{A0D47CD4-5213-7747-B8ED-B82CB1DF3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8683" y="38043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6" name="Rectangle 9">
            <a:extLst>
              <a:ext uri="{FF2B5EF4-FFF2-40B4-BE49-F238E27FC236}">
                <a16:creationId xmlns:a16="http://schemas.microsoft.com/office/drawing/2014/main" xmlns="" id="{9CC7A1F3-7121-9A4D-8ED5-61BE06416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795" y="3804388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7" name="Oval 10">
            <a:extLst>
              <a:ext uri="{FF2B5EF4-FFF2-40B4-BE49-F238E27FC236}">
                <a16:creationId xmlns:a16="http://schemas.microsoft.com/office/drawing/2014/main" xmlns="" id="{942A74E2-4B12-2844-8247-4DD1081A4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033" y="3710726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3" name="Oval 26">
            <a:extLst>
              <a:ext uri="{FF2B5EF4-FFF2-40B4-BE49-F238E27FC236}">
                <a16:creationId xmlns:a16="http://schemas.microsoft.com/office/drawing/2014/main" xmlns="" id="{74166FED-9DB6-AE4B-B5E4-19FFE3324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58" y="4425101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4" name="Line 27">
            <a:extLst>
              <a:ext uri="{FF2B5EF4-FFF2-40B4-BE49-F238E27FC236}">
                <a16:creationId xmlns:a16="http://schemas.microsoft.com/office/drawing/2014/main" xmlns="" id="{69186391-9606-034D-9306-C735925D8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8058" y="44139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5" name="Line 28">
            <a:extLst>
              <a:ext uri="{FF2B5EF4-FFF2-40B4-BE49-F238E27FC236}">
                <a16:creationId xmlns:a16="http://schemas.microsoft.com/office/drawing/2014/main" xmlns="" id="{75BB6334-D1C4-D94A-BA99-4367AA958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4945" y="44139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6" name="Rectangle 29">
            <a:extLst>
              <a:ext uri="{FF2B5EF4-FFF2-40B4-BE49-F238E27FC236}">
                <a16:creationId xmlns:a16="http://schemas.microsoft.com/office/drawing/2014/main" xmlns="" id="{4D831A84-D0A6-2A4D-89B7-0B39B1BD8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58" y="4413988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7" name="Oval 30">
            <a:extLst>
              <a:ext uri="{FF2B5EF4-FFF2-40B4-BE49-F238E27FC236}">
                <a16:creationId xmlns:a16="http://schemas.microsoft.com/office/drawing/2014/main" xmlns="" id="{D0D42B8D-5E2B-7841-A6D2-30BC21485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295" y="4320326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8" name="Oval 31">
            <a:extLst>
              <a:ext uri="{FF2B5EF4-FFF2-40B4-BE49-F238E27FC236}">
                <a16:creationId xmlns:a16="http://schemas.microsoft.com/office/drawing/2014/main" xmlns="" id="{12DF998B-81DA-CA49-8C5F-CC780FA09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95" y="3883763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9" name="Line 32">
            <a:extLst>
              <a:ext uri="{FF2B5EF4-FFF2-40B4-BE49-F238E27FC236}">
                <a16:creationId xmlns:a16="http://schemas.microsoft.com/office/drawing/2014/main" xmlns="" id="{0931E746-EEC9-4149-B22C-B128CADA6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4995" y="3872651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0" name="Line 33">
            <a:extLst>
              <a:ext uri="{FF2B5EF4-FFF2-40B4-BE49-F238E27FC236}">
                <a16:creationId xmlns:a16="http://schemas.microsoft.com/office/drawing/2014/main" xmlns="" id="{18A78410-02D9-124E-8247-E082F1322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1883" y="3872651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1" name="Rectangle 34">
            <a:extLst>
              <a:ext uri="{FF2B5EF4-FFF2-40B4-BE49-F238E27FC236}">
                <a16:creationId xmlns:a16="http://schemas.microsoft.com/office/drawing/2014/main" xmlns="" id="{200B969E-4AA3-A14C-AF42-EAA87444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95" y="3872651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2" name="Oval 35">
            <a:extLst>
              <a:ext uri="{FF2B5EF4-FFF2-40B4-BE49-F238E27FC236}">
                <a16:creationId xmlns:a16="http://schemas.microsoft.com/office/drawing/2014/main" xmlns="" id="{79F8363D-C882-3044-8464-7FCFFC28C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233" y="3778988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3" name="Freeform 36">
            <a:extLst>
              <a:ext uri="{FF2B5EF4-FFF2-40B4-BE49-F238E27FC236}">
                <a16:creationId xmlns:a16="http://schemas.microsoft.com/office/drawing/2014/main" xmlns="" id="{C5ED50C5-F56B-144B-B077-B4B2FEDC3660}"/>
              </a:ext>
            </a:extLst>
          </p:cNvPr>
          <p:cNvSpPr>
            <a:spLocks/>
          </p:cNvSpPr>
          <p:nvPr/>
        </p:nvSpPr>
        <p:spPr bwMode="auto">
          <a:xfrm>
            <a:off x="3655708" y="3474188"/>
            <a:ext cx="1588" cy="828675"/>
          </a:xfrm>
          <a:custGeom>
            <a:avLst/>
            <a:gdLst>
              <a:gd name="T0" fmla="*/ 0 w 1"/>
              <a:gd name="T1" fmla="*/ 0 h 522"/>
              <a:gd name="T2" fmla="*/ 0 w 1"/>
              <a:gd name="T3" fmla="*/ 522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4" name="Freeform 37">
            <a:extLst>
              <a:ext uri="{FF2B5EF4-FFF2-40B4-BE49-F238E27FC236}">
                <a16:creationId xmlns:a16="http://schemas.microsoft.com/office/drawing/2014/main" xmlns="" id="{A19ED863-F302-4C4B-BF32-9ED18D75863D}"/>
              </a:ext>
            </a:extLst>
          </p:cNvPr>
          <p:cNvSpPr>
            <a:spLocks/>
          </p:cNvSpPr>
          <p:nvPr/>
        </p:nvSpPr>
        <p:spPr bwMode="auto">
          <a:xfrm>
            <a:off x="2555570" y="3483713"/>
            <a:ext cx="1588" cy="852488"/>
          </a:xfrm>
          <a:custGeom>
            <a:avLst/>
            <a:gdLst>
              <a:gd name="T0" fmla="*/ 0 w 1"/>
              <a:gd name="T1" fmla="*/ 0 h 537"/>
              <a:gd name="T2" fmla="*/ 0 w 1"/>
              <a:gd name="T3" fmla="*/ 53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5" name="Freeform 38">
            <a:extLst>
              <a:ext uri="{FF2B5EF4-FFF2-40B4-BE49-F238E27FC236}">
                <a16:creationId xmlns:a16="http://schemas.microsoft.com/office/drawing/2014/main" xmlns="" id="{6BF3134C-2B3E-1548-AB3D-A3BDFF4F4A5C}"/>
              </a:ext>
            </a:extLst>
          </p:cNvPr>
          <p:cNvSpPr>
            <a:spLocks/>
          </p:cNvSpPr>
          <p:nvPr/>
        </p:nvSpPr>
        <p:spPr bwMode="auto">
          <a:xfrm>
            <a:off x="2817508" y="3459901"/>
            <a:ext cx="800100" cy="952500"/>
          </a:xfrm>
          <a:custGeom>
            <a:avLst/>
            <a:gdLst>
              <a:gd name="T0" fmla="*/ 0 w 378"/>
              <a:gd name="T1" fmla="*/ 11993521 h 174"/>
              <a:gd name="T2" fmla="*/ 5035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6" name="Freeform 39">
            <a:extLst>
              <a:ext uri="{FF2B5EF4-FFF2-40B4-BE49-F238E27FC236}">
                <a16:creationId xmlns:a16="http://schemas.microsoft.com/office/drawing/2014/main" xmlns="" id="{C6245707-E1A1-D049-ABCA-63F805299AF1}"/>
              </a:ext>
            </a:extLst>
          </p:cNvPr>
          <p:cNvSpPr>
            <a:spLocks/>
          </p:cNvSpPr>
          <p:nvPr/>
        </p:nvSpPr>
        <p:spPr bwMode="auto">
          <a:xfrm>
            <a:off x="3908120" y="4012351"/>
            <a:ext cx="581025" cy="428625"/>
          </a:xfrm>
          <a:custGeom>
            <a:avLst/>
            <a:gdLst>
              <a:gd name="T0" fmla="*/ 0 w 366"/>
              <a:gd name="T1" fmla="*/ 270 h 270"/>
              <a:gd name="T2" fmla="*/ 36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7" name="Freeform 40">
            <a:extLst>
              <a:ext uri="{FF2B5EF4-FFF2-40B4-BE49-F238E27FC236}">
                <a16:creationId xmlns:a16="http://schemas.microsoft.com/office/drawing/2014/main" xmlns="" id="{4B76FA55-0E59-6C45-8AD8-BE40BC0A5648}"/>
              </a:ext>
            </a:extLst>
          </p:cNvPr>
          <p:cNvSpPr>
            <a:spLocks/>
          </p:cNvSpPr>
          <p:nvPr/>
        </p:nvSpPr>
        <p:spPr bwMode="auto">
          <a:xfrm>
            <a:off x="2827033" y="4460026"/>
            <a:ext cx="581025" cy="1588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8" name="Freeform 41">
            <a:extLst>
              <a:ext uri="{FF2B5EF4-FFF2-40B4-BE49-F238E27FC236}">
                <a16:creationId xmlns:a16="http://schemas.microsoft.com/office/drawing/2014/main" xmlns="" id="{478F5CA3-540D-704B-A0A9-843221692BFB}"/>
              </a:ext>
            </a:extLst>
          </p:cNvPr>
          <p:cNvSpPr>
            <a:spLocks/>
          </p:cNvSpPr>
          <p:nvPr/>
        </p:nvSpPr>
        <p:spPr bwMode="auto">
          <a:xfrm>
            <a:off x="1888820" y="3945676"/>
            <a:ext cx="438150" cy="419100"/>
          </a:xfrm>
          <a:custGeom>
            <a:avLst/>
            <a:gdLst>
              <a:gd name="T0" fmla="*/ 276 w 276"/>
              <a:gd name="T1" fmla="*/ 264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9" name="Freeform 42">
            <a:extLst>
              <a:ext uri="{FF2B5EF4-FFF2-40B4-BE49-F238E27FC236}">
                <a16:creationId xmlns:a16="http://schemas.microsoft.com/office/drawing/2014/main" xmlns="" id="{09441A01-DB3D-8849-9E6E-B61A9E1DF7A5}"/>
              </a:ext>
            </a:extLst>
          </p:cNvPr>
          <p:cNvSpPr>
            <a:spLocks/>
          </p:cNvSpPr>
          <p:nvPr/>
        </p:nvSpPr>
        <p:spPr bwMode="auto">
          <a:xfrm>
            <a:off x="2817508" y="3364651"/>
            <a:ext cx="581025" cy="1588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0" name="Freeform 43">
            <a:extLst>
              <a:ext uri="{FF2B5EF4-FFF2-40B4-BE49-F238E27FC236}">
                <a16:creationId xmlns:a16="http://schemas.microsoft.com/office/drawing/2014/main" xmlns="" id="{FFD32857-C28D-9847-80E0-9E7FFFB0893C}"/>
              </a:ext>
            </a:extLst>
          </p:cNvPr>
          <p:cNvSpPr>
            <a:spLocks/>
          </p:cNvSpPr>
          <p:nvPr/>
        </p:nvSpPr>
        <p:spPr bwMode="auto">
          <a:xfrm>
            <a:off x="3889070" y="3359888"/>
            <a:ext cx="628650" cy="423863"/>
          </a:xfrm>
          <a:custGeom>
            <a:avLst/>
            <a:gdLst>
              <a:gd name="T0" fmla="*/ 396 w 396"/>
              <a:gd name="T1" fmla="*/ 267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1" name="Freeform 44">
            <a:extLst>
              <a:ext uri="{FF2B5EF4-FFF2-40B4-BE49-F238E27FC236}">
                <a16:creationId xmlns:a16="http://schemas.microsoft.com/office/drawing/2014/main" xmlns="" id="{95317AFD-8425-9047-82D2-5C53D86FC4B1}"/>
              </a:ext>
            </a:extLst>
          </p:cNvPr>
          <p:cNvSpPr>
            <a:spLocks/>
          </p:cNvSpPr>
          <p:nvPr/>
        </p:nvSpPr>
        <p:spPr bwMode="auto">
          <a:xfrm>
            <a:off x="1798333" y="2678851"/>
            <a:ext cx="1762125" cy="1023938"/>
          </a:xfrm>
          <a:custGeom>
            <a:avLst/>
            <a:gdLst>
              <a:gd name="T0" fmla="*/ 1110 w 1110"/>
              <a:gd name="T1" fmla="*/ 342 h 645"/>
              <a:gd name="T2" fmla="*/ 0 w 1110"/>
              <a:gd name="T3" fmla="*/ 645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42" name="Group 45">
            <a:extLst>
              <a:ext uri="{FF2B5EF4-FFF2-40B4-BE49-F238E27FC236}">
                <a16:creationId xmlns:a16="http://schemas.microsoft.com/office/drawing/2014/main" xmlns="" id="{8EA0B5C0-FA92-A244-9016-9BA3D6889A5F}"/>
              </a:ext>
            </a:extLst>
          </p:cNvPr>
          <p:cNvGrpSpPr>
            <a:grpSpLocks/>
          </p:cNvGrpSpPr>
          <p:nvPr/>
        </p:nvGrpSpPr>
        <p:grpSpPr bwMode="auto">
          <a:xfrm>
            <a:off x="1639583" y="3628176"/>
            <a:ext cx="325438" cy="396875"/>
            <a:chOff x="2954" y="2425"/>
            <a:chExt cx="208" cy="250"/>
          </a:xfrm>
        </p:grpSpPr>
        <p:sp>
          <p:nvSpPr>
            <p:cNvPr id="168" name="Rectangle 46">
              <a:extLst>
                <a:ext uri="{FF2B5EF4-FFF2-40B4-BE49-F238E27FC236}">
                  <a16:creationId xmlns:a16="http://schemas.microsoft.com/office/drawing/2014/main" xmlns="" id="{F6376756-4852-A74B-A929-795C12362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9" name="Text Box 47">
              <a:extLst>
                <a:ext uri="{FF2B5EF4-FFF2-40B4-BE49-F238E27FC236}">
                  <a16:creationId xmlns:a16="http://schemas.microsoft.com/office/drawing/2014/main" xmlns="" id="{8D21A96D-93CD-CC4E-9802-65B183FC9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4" y="2425"/>
              <a:ext cx="2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3" name="Group 48">
            <a:extLst>
              <a:ext uri="{FF2B5EF4-FFF2-40B4-BE49-F238E27FC236}">
                <a16:creationId xmlns:a16="http://schemas.microsoft.com/office/drawing/2014/main" xmlns="" id="{BAEC1726-7585-D84C-8544-8B19570BB0D1}"/>
              </a:ext>
            </a:extLst>
          </p:cNvPr>
          <p:cNvGrpSpPr>
            <a:grpSpLocks/>
          </p:cNvGrpSpPr>
          <p:nvPr/>
        </p:nvGrpSpPr>
        <p:grpSpPr bwMode="auto">
          <a:xfrm>
            <a:off x="3503308" y="4237776"/>
            <a:ext cx="311150" cy="396875"/>
            <a:chOff x="2958" y="2425"/>
            <a:chExt cx="199" cy="250"/>
          </a:xfrm>
        </p:grpSpPr>
        <p:sp>
          <p:nvSpPr>
            <p:cNvPr id="166" name="Rectangle 49">
              <a:extLst>
                <a:ext uri="{FF2B5EF4-FFF2-40B4-BE49-F238E27FC236}">
                  <a16:creationId xmlns:a16="http://schemas.microsoft.com/office/drawing/2014/main" xmlns="" id="{30D6A47E-3051-2642-B778-56D0A6AD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Text Box 50">
              <a:extLst>
                <a:ext uri="{FF2B5EF4-FFF2-40B4-BE49-F238E27FC236}">
                  <a16:creationId xmlns:a16="http://schemas.microsoft.com/office/drawing/2014/main" xmlns="" id="{657B88CD-80B6-9149-A47C-0E4E47210B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8" y="2425"/>
              <a:ext cx="1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y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7" name="Group 60">
            <a:extLst>
              <a:ext uri="{FF2B5EF4-FFF2-40B4-BE49-F238E27FC236}">
                <a16:creationId xmlns:a16="http://schemas.microsoft.com/office/drawing/2014/main" xmlns="" id="{C6605578-FE95-B24F-BADA-356BBFD8BB95}"/>
              </a:ext>
            </a:extLst>
          </p:cNvPr>
          <p:cNvGrpSpPr>
            <a:grpSpLocks/>
          </p:cNvGrpSpPr>
          <p:nvPr/>
        </p:nvGrpSpPr>
        <p:grpSpPr bwMode="auto">
          <a:xfrm>
            <a:off x="4398658" y="3647226"/>
            <a:ext cx="336550" cy="457200"/>
            <a:chOff x="2949" y="2395"/>
            <a:chExt cx="214" cy="288"/>
          </a:xfrm>
        </p:grpSpPr>
        <p:sp>
          <p:nvSpPr>
            <p:cNvPr id="158" name="Rectangle 61">
              <a:extLst>
                <a:ext uri="{FF2B5EF4-FFF2-40B4-BE49-F238E27FC236}">
                  <a16:creationId xmlns:a16="http://schemas.microsoft.com/office/drawing/2014/main" xmlns="" id="{41CF463B-AC90-B448-AB77-AD1A2A48F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Text Box 62">
              <a:extLst>
                <a:ext uri="{FF2B5EF4-FFF2-40B4-BE49-F238E27FC236}">
                  <a16:creationId xmlns:a16="http://schemas.microsoft.com/office/drawing/2014/main" xmlns="" id="{6948C996-9399-804D-A0BC-5489BB15A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9" y="2395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z</a:t>
              </a:r>
            </a:p>
          </p:txBody>
        </p:sp>
      </p:grpSp>
      <p:sp>
        <p:nvSpPr>
          <p:cNvPr id="148" name="Text Box 63">
            <a:extLst>
              <a:ext uri="{FF2B5EF4-FFF2-40B4-BE49-F238E27FC236}">
                <a16:creationId xmlns:a16="http://schemas.microsoft.com/office/drawing/2014/main" xmlns="" id="{5119DE63-46A3-DA49-98F8-27DCAD979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608" y="33487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9" name="Text Box 64">
            <a:extLst>
              <a:ext uri="{FF2B5EF4-FFF2-40B4-BE49-F238E27FC236}">
                <a16:creationId xmlns:a16="http://schemas.microsoft.com/office/drawing/2014/main" xmlns="" id="{C6DA4233-38DD-5642-A09A-BB31A7CEF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058" y="369643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Text Box 65">
            <a:extLst>
              <a:ext uri="{FF2B5EF4-FFF2-40B4-BE49-F238E27FC236}">
                <a16:creationId xmlns:a16="http://schemas.microsoft.com/office/drawing/2014/main" xmlns="" id="{6E303301-D563-6140-AA2B-70CA3406E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495" y="40345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1" name="Text Box 66">
            <a:extLst>
              <a:ext uri="{FF2B5EF4-FFF2-40B4-BE49-F238E27FC236}">
                <a16:creationId xmlns:a16="http://schemas.microsoft.com/office/drawing/2014/main" xmlns="" id="{CBC99722-8514-834D-85FC-347C82160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658" y="38440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2" name="Text Box 67">
            <a:extLst>
              <a:ext uri="{FF2B5EF4-FFF2-40B4-BE49-F238E27FC236}">
                <a16:creationId xmlns:a16="http://schemas.microsoft.com/office/drawing/2014/main" xmlns="" id="{83B046CC-9905-9C43-9054-62843B40F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645" y="440605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Text Box 68">
            <a:extLst>
              <a:ext uri="{FF2B5EF4-FFF2-40B4-BE49-F238E27FC236}">
                <a16:creationId xmlns:a16="http://schemas.microsoft.com/office/drawing/2014/main" xmlns="" id="{534112F7-D709-B040-8EB3-28DABCD69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145" y="3725013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Text Box 69">
            <a:extLst>
              <a:ext uri="{FF2B5EF4-FFF2-40B4-BE49-F238E27FC236}">
                <a16:creationId xmlns:a16="http://schemas.microsoft.com/office/drawing/2014/main" xmlns="" id="{23747841-C3BA-4F4A-AF0C-5509D7AD1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645" y="4144113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Text Box 70">
            <a:extLst>
              <a:ext uri="{FF2B5EF4-FFF2-40B4-BE49-F238E27FC236}">
                <a16:creationId xmlns:a16="http://schemas.microsoft.com/office/drawing/2014/main" xmlns="" id="{505A16BA-1B4E-2946-BF56-95BF07F66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8783" y="329162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Text Box 71">
            <a:extLst>
              <a:ext uri="{FF2B5EF4-FFF2-40B4-BE49-F238E27FC236}">
                <a16:creationId xmlns:a16="http://schemas.microsoft.com/office/drawing/2014/main" xmlns="" id="{629902D3-50B9-0949-B491-4ABB18141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1970" y="30535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7" name="Text Box 72">
            <a:extLst>
              <a:ext uri="{FF2B5EF4-FFF2-40B4-BE49-F238E27FC236}">
                <a16:creationId xmlns:a16="http://schemas.microsoft.com/office/drawing/2014/main" xmlns="" id="{165ABB11-551D-C643-B086-8CDB0076C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4758" y="262963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0" name="Text Box 73">
            <a:extLst>
              <a:ext uri="{FF2B5EF4-FFF2-40B4-BE49-F238E27FC236}">
                <a16:creationId xmlns:a16="http://schemas.microsoft.com/office/drawing/2014/main" xmlns="" id="{50793FC3-EA52-8A46-B2EB-EA9264E29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718" y="1453057"/>
            <a:ext cx="110604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Suppose that </a:t>
            </a:r>
            <a:r>
              <a:rPr kumimoji="0" lang="en-US" sz="2800" b="0" i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u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’s neighboring node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s, x,v,w,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know that for destination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 z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: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xmlns="" id="{B6EDB62A-BA4E-E241-91FE-0B3F85B42586}"/>
              </a:ext>
            </a:extLst>
          </p:cNvPr>
          <p:cNvGrpSpPr/>
          <p:nvPr/>
        </p:nvGrpSpPr>
        <p:grpSpPr>
          <a:xfrm>
            <a:off x="5954236" y="2228981"/>
            <a:ext cx="4331635" cy="1775026"/>
            <a:chOff x="5954236" y="2228981"/>
            <a:chExt cx="4331635" cy="1775026"/>
          </a:xfrm>
        </p:grpSpPr>
        <p:sp>
          <p:nvSpPr>
            <p:cNvPr id="171" name="Text Box 74">
              <a:extLst>
                <a:ext uri="{FF2B5EF4-FFF2-40B4-BE49-F238E27FC236}">
                  <a16:creationId xmlns:a16="http://schemas.microsoft.com/office/drawing/2014/main" xmlns="" id="{08AC163F-B177-6F4C-8CFD-A821A782F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7193" y="2803678"/>
              <a:ext cx="35958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= min {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u,v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v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(z),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                 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u,x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x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(z),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                 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u,w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}</a:t>
              </a:r>
            </a:p>
          </p:txBody>
        </p:sp>
        <p:sp>
          <p:nvSpPr>
            <p:cNvPr id="173" name="Text Box 76">
              <a:extLst>
                <a:ext uri="{FF2B5EF4-FFF2-40B4-BE49-F238E27FC236}">
                  <a16:creationId xmlns:a16="http://schemas.microsoft.com/office/drawing/2014/main" xmlns="" id="{75683FA0-BB30-1143-8370-A231590EC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236" y="2228981"/>
              <a:ext cx="433163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Bellman-Ford equation says: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D0322153-8ADE-0E45-A262-AA9A6F947B78}"/>
              </a:ext>
            </a:extLst>
          </p:cNvPr>
          <p:cNvSpPr/>
          <p:nvPr/>
        </p:nvSpPr>
        <p:spPr>
          <a:xfrm>
            <a:off x="1490598" y="3507287"/>
            <a:ext cx="613776" cy="613776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05CDC77B-12CB-3641-B097-13A93B9A5519}"/>
              </a:ext>
            </a:extLst>
          </p:cNvPr>
          <p:cNvGrpSpPr/>
          <p:nvPr/>
        </p:nvGrpSpPr>
        <p:grpSpPr>
          <a:xfrm>
            <a:off x="764088" y="2192055"/>
            <a:ext cx="1691013" cy="1127342"/>
            <a:chOff x="764088" y="2192055"/>
            <a:chExt cx="1691013" cy="1127342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2F6815DA-1947-6340-8445-6A386E65C0A9}"/>
                </a:ext>
              </a:extLst>
            </p:cNvPr>
            <p:cNvSpPr/>
            <p:nvPr/>
          </p:nvSpPr>
          <p:spPr>
            <a:xfrm>
              <a:off x="851770" y="2630466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B6668ED3-D130-3D45-B084-001DB41CD429}"/>
                </a:ext>
              </a:extLst>
            </p:cNvPr>
            <p:cNvGrpSpPr/>
            <p:nvPr/>
          </p:nvGrpSpPr>
          <p:grpSpPr>
            <a:xfrm>
              <a:off x="764088" y="2192055"/>
              <a:ext cx="1346844" cy="461665"/>
              <a:chOff x="764088" y="2192055"/>
              <a:chExt cx="1346844" cy="46166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3BEA4562-9169-7C42-BB3A-DDCF769E8C27}"/>
                  </a:ext>
                </a:extLst>
              </p:cNvPr>
              <p:cNvSpPr/>
              <p:nvPr/>
            </p:nvSpPr>
            <p:spPr>
              <a:xfrm>
                <a:off x="851770" y="2242159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CFA04257-DEFD-8540-BF6E-236DE2C4C53F}"/>
                  </a:ext>
                </a:extLst>
              </p:cNvPr>
              <p:cNvSpPr txBox="1"/>
              <p:nvPr/>
            </p:nvSpPr>
            <p:spPr>
              <a:xfrm>
                <a:off x="764088" y="2192055"/>
                <a:ext cx="1346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1" kern="0" dirty="0">
                    <a:solidFill>
                      <a:srgbClr val="000000"/>
                    </a:solidFill>
                    <a:ea typeface="ＭＳ Ｐゴシック" charset="0"/>
                  </a:rPr>
                  <a:t>D</a:t>
                </a:r>
                <a:r>
                  <a:rPr lang="en-US" sz="2400" i="1" kern="0" baseline="-25000" dirty="0">
                    <a:solidFill>
                      <a:srgbClr val="000000"/>
                    </a:solidFill>
                    <a:ea typeface="ＭＳ Ｐゴシック" charset="0"/>
                  </a:rPr>
                  <a:t>v</a:t>
                </a:r>
                <a:r>
                  <a:rPr lang="en-US" sz="2400" i="1" kern="0" dirty="0">
                    <a:solidFill>
                      <a:srgbClr val="000000"/>
                    </a:solidFill>
                    <a:ea typeface="ＭＳ Ｐゴシック" charset="0"/>
                  </a:rPr>
                  <a:t>(z) </a:t>
                </a:r>
                <a:r>
                  <a:rPr lang="en-US" sz="2400" kern="0" dirty="0">
                    <a:solidFill>
                      <a:srgbClr val="000000"/>
                    </a:solidFill>
                    <a:ea typeface="ＭＳ Ｐゴシック" charset="0"/>
                  </a:rPr>
                  <a:t>= 5</a:t>
                </a: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721CBAE-72DC-0B4C-AC71-D468764AA3F0}"/>
              </a:ext>
            </a:extLst>
          </p:cNvPr>
          <p:cNvGrpSpPr/>
          <p:nvPr/>
        </p:nvGrpSpPr>
        <p:grpSpPr>
          <a:xfrm>
            <a:off x="2315033" y="3160213"/>
            <a:ext cx="501650" cy="396875"/>
            <a:chOff x="836555" y="3112712"/>
            <a:chExt cx="501650" cy="396875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xmlns="" id="{A465F243-8453-E94C-A8EB-000E66654551}"/>
                </a:ext>
              </a:extLst>
            </p:cNvPr>
            <p:cNvGrpSpPr/>
            <p:nvPr/>
          </p:nvGrpSpPr>
          <p:grpSpPr>
            <a:xfrm>
              <a:off x="836555" y="3205962"/>
              <a:ext cx="501650" cy="233363"/>
              <a:chOff x="2303158" y="3229713"/>
              <a:chExt cx="501650" cy="233363"/>
            </a:xfrm>
          </p:grpSpPr>
          <p:sp>
            <p:nvSpPr>
              <p:cNvPr id="113" name="Oval 16">
                <a:extLst>
                  <a:ext uri="{FF2B5EF4-FFF2-40B4-BE49-F238E27FC236}">
                    <a16:creationId xmlns:a16="http://schemas.microsoft.com/office/drawing/2014/main" xmlns="" id="{0853C746-773B-9B4B-9E9D-1A3FFD58F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20" y="3334488"/>
                <a:ext cx="496888" cy="128588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4" name="Line 17">
                <a:extLst>
                  <a:ext uri="{FF2B5EF4-FFF2-40B4-BE49-F238E27FC236}">
                    <a16:creationId xmlns:a16="http://schemas.microsoft.com/office/drawing/2014/main" xmlns="" id="{02D5EB0A-0D47-D64A-94C0-9489ADD63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7920" y="3323376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5" name="Line 18">
                <a:extLst>
                  <a:ext uri="{FF2B5EF4-FFF2-40B4-BE49-F238E27FC236}">
                    <a16:creationId xmlns:a16="http://schemas.microsoft.com/office/drawing/2014/main" xmlns="" id="{19267F03-A18E-E94D-AFBE-D362644035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04808" y="3323376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6" name="Rectangle 19">
                <a:extLst>
                  <a:ext uri="{FF2B5EF4-FFF2-40B4-BE49-F238E27FC236}">
                    <a16:creationId xmlns:a16="http://schemas.microsoft.com/office/drawing/2014/main" xmlns="" id="{5775B4BF-7190-E346-A0C4-3136C4FDF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20" y="3323376"/>
                <a:ext cx="492125" cy="77788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7" name="Oval 20">
                <a:extLst>
                  <a:ext uri="{FF2B5EF4-FFF2-40B4-BE49-F238E27FC236}">
                    <a16:creationId xmlns:a16="http://schemas.microsoft.com/office/drawing/2014/main" xmlns="" id="{527A7EAA-5AB1-D541-8B8E-A74D44BA7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3158" y="3229713"/>
                <a:ext cx="496888" cy="15081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6" name="Group 57">
              <a:extLst>
                <a:ext uri="{FF2B5EF4-FFF2-40B4-BE49-F238E27FC236}">
                  <a16:creationId xmlns:a16="http://schemas.microsoft.com/office/drawing/2014/main" xmlns="" id="{E5EC63B4-77F4-0244-AFB9-0658A6C7E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9455" y="3112712"/>
              <a:ext cx="311150" cy="396875"/>
              <a:chOff x="2958" y="2425"/>
              <a:chExt cx="199" cy="250"/>
            </a:xfrm>
          </p:grpSpPr>
          <p:sp>
            <p:nvSpPr>
              <p:cNvPr id="160" name="Rectangle 58">
                <a:extLst>
                  <a:ext uri="{FF2B5EF4-FFF2-40B4-BE49-F238E27FC236}">
                    <a16:creationId xmlns:a16="http://schemas.microsoft.com/office/drawing/2014/main" xmlns="" id="{DD912960-89ED-D147-B665-AC6CCFCE5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1" name="Text Box 59">
                <a:extLst>
                  <a:ext uri="{FF2B5EF4-FFF2-40B4-BE49-F238E27FC236}">
                    <a16:creationId xmlns:a16="http://schemas.microsoft.com/office/drawing/2014/main" xmlns="" id="{540DB369-7FE9-DE41-B6CA-42B11EC1DA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xmlns="" id="{F0B3B02B-083F-B544-92D3-D4A53099AC16}"/>
              </a:ext>
            </a:extLst>
          </p:cNvPr>
          <p:cNvGrpSpPr/>
          <p:nvPr/>
        </p:nvGrpSpPr>
        <p:grpSpPr>
          <a:xfrm>
            <a:off x="3717682" y="2156537"/>
            <a:ext cx="1617434" cy="1131193"/>
            <a:chOff x="3717682" y="2156537"/>
            <a:chExt cx="1617434" cy="1131193"/>
          </a:xfrm>
        </p:grpSpPr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xmlns="" id="{ADC690BC-B355-8B44-A59E-02C693DA19C7}"/>
                </a:ext>
              </a:extLst>
            </p:cNvPr>
            <p:cNvSpPr/>
            <p:nvPr/>
          </p:nvSpPr>
          <p:spPr>
            <a:xfrm flipH="1">
              <a:off x="3717682" y="2598799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28A5A808-82DD-BB42-BA0F-146BE0A1F565}"/>
                </a:ext>
              </a:extLst>
            </p:cNvPr>
            <p:cNvGrpSpPr/>
            <p:nvPr/>
          </p:nvGrpSpPr>
          <p:grpSpPr>
            <a:xfrm>
              <a:off x="3933770" y="2156537"/>
              <a:ext cx="1401346" cy="461665"/>
              <a:chOff x="5257869" y="2364355"/>
              <a:chExt cx="1401346" cy="461665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xmlns="" id="{549EF23C-2FFE-C14C-951E-E59A0690CED4}"/>
                  </a:ext>
                </a:extLst>
              </p:cNvPr>
              <p:cNvSpPr/>
              <p:nvPr/>
            </p:nvSpPr>
            <p:spPr>
              <a:xfrm>
                <a:off x="5402893" y="2421699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xmlns="" id="{649CD771-2F80-AF41-B52D-63EB08A14300}"/>
                  </a:ext>
                </a:extLst>
              </p:cNvPr>
              <p:cNvSpPr txBox="1"/>
              <p:nvPr/>
            </p:nvSpPr>
            <p:spPr>
              <a:xfrm>
                <a:off x="5257869" y="2364355"/>
                <a:ext cx="1401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1" kern="0" dirty="0">
                    <a:solidFill>
                      <a:srgbClr val="000000"/>
                    </a:solidFill>
                    <a:ea typeface="ＭＳ Ｐゴシック" charset="0"/>
                  </a:rPr>
                  <a:t>D</a:t>
                </a:r>
                <a:r>
                  <a:rPr lang="en-US" sz="2400" i="1" kern="0" baseline="-25000" dirty="0">
                    <a:solidFill>
                      <a:srgbClr val="000000"/>
                    </a:solidFill>
                    <a:ea typeface="ＭＳ Ｐゴシック" charset="0"/>
                  </a:rPr>
                  <a:t>w</a:t>
                </a:r>
                <a:r>
                  <a:rPr lang="en-US" sz="2400" i="1" kern="0" dirty="0">
                    <a:solidFill>
                      <a:srgbClr val="000000"/>
                    </a:solidFill>
                    <a:ea typeface="ＭＳ Ｐゴシック" charset="0"/>
                  </a:rPr>
                  <a:t>(z) = </a:t>
                </a:r>
                <a:r>
                  <a:rPr lang="en-US" sz="2400" kern="0" dirty="0">
                    <a:solidFill>
                      <a:srgbClr val="000000"/>
                    </a:solidFill>
                    <a:ea typeface="ＭＳ Ｐゴシック" charset="0"/>
                  </a:rPr>
                  <a:t>3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xmlns="" id="{D186D734-0E35-0848-877D-0B8A6851C7C0}"/>
              </a:ext>
            </a:extLst>
          </p:cNvPr>
          <p:cNvGrpSpPr/>
          <p:nvPr/>
        </p:nvGrpSpPr>
        <p:grpSpPr>
          <a:xfrm>
            <a:off x="3392183" y="3123351"/>
            <a:ext cx="500062" cy="396875"/>
            <a:chOff x="3392183" y="3123351"/>
            <a:chExt cx="500062" cy="396875"/>
          </a:xfrm>
        </p:grpSpPr>
        <p:sp>
          <p:nvSpPr>
            <p:cNvPr id="118" name="Oval 21">
              <a:extLst>
                <a:ext uri="{FF2B5EF4-FFF2-40B4-BE49-F238E27FC236}">
                  <a16:creationId xmlns:a16="http://schemas.microsoft.com/office/drawing/2014/main" xmlns="" id="{CA014D69-6A3C-9242-91D0-7DCB5FF13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183" y="3328138"/>
              <a:ext cx="495300" cy="1285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9" name="Line 22">
              <a:extLst>
                <a:ext uri="{FF2B5EF4-FFF2-40B4-BE49-F238E27FC236}">
                  <a16:creationId xmlns:a16="http://schemas.microsoft.com/office/drawing/2014/main" xmlns="" id="{A6BCF00D-E263-8C4C-AD85-5BD8F55AD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183" y="3317026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0" name="Line 23">
              <a:extLst>
                <a:ext uri="{FF2B5EF4-FFF2-40B4-BE49-F238E27FC236}">
                  <a16:creationId xmlns:a16="http://schemas.microsoft.com/office/drawing/2014/main" xmlns="" id="{CDCA1E47-6B43-D144-9AB7-28160C22D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7483" y="3317026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1" name="Rectangle 24">
              <a:extLst>
                <a:ext uri="{FF2B5EF4-FFF2-40B4-BE49-F238E27FC236}">
                  <a16:creationId xmlns:a16="http://schemas.microsoft.com/office/drawing/2014/main" xmlns="" id="{B3CD70A8-E93D-AC46-8A88-E9576AB39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183" y="3317026"/>
              <a:ext cx="490538" cy="777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Oval 25">
              <a:extLst>
                <a:ext uri="{FF2B5EF4-FFF2-40B4-BE49-F238E27FC236}">
                  <a16:creationId xmlns:a16="http://schemas.microsoft.com/office/drawing/2014/main" xmlns="" id="{C2A5705E-82DA-3146-B8C6-31D210861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45" y="3228126"/>
              <a:ext cx="495300" cy="1508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45" name="Group 54">
              <a:extLst>
                <a:ext uri="{FF2B5EF4-FFF2-40B4-BE49-F238E27FC236}">
                  <a16:creationId xmlns:a16="http://schemas.microsoft.com/office/drawing/2014/main" xmlns="" id="{10D52570-25C6-A74A-94B9-5AE0B127B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6795" y="3123351"/>
              <a:ext cx="368300" cy="396875"/>
              <a:chOff x="2941" y="2413"/>
              <a:chExt cx="235" cy="250"/>
            </a:xfrm>
          </p:grpSpPr>
          <p:sp>
            <p:nvSpPr>
              <p:cNvPr id="162" name="Rectangle 55">
                <a:extLst>
                  <a:ext uri="{FF2B5EF4-FFF2-40B4-BE49-F238E27FC236}">
                    <a16:creationId xmlns:a16="http://schemas.microsoft.com/office/drawing/2014/main" xmlns="" id="{E048F283-E3E7-474A-9EB5-932E8F2E8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3" name="Text Box 56">
                <a:extLst>
                  <a:ext uri="{FF2B5EF4-FFF2-40B4-BE49-F238E27FC236}">
                    <a16:creationId xmlns:a16="http://schemas.microsoft.com/office/drawing/2014/main" xmlns="" id="{44012ACC-934B-934B-8D00-F664ACDB7D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13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860B586A-B5CC-CE4A-9EA2-334F6AEAC3E2}"/>
              </a:ext>
            </a:extLst>
          </p:cNvPr>
          <p:cNvGrpSpPr/>
          <p:nvPr/>
        </p:nvGrpSpPr>
        <p:grpSpPr>
          <a:xfrm>
            <a:off x="848468" y="4372180"/>
            <a:ext cx="1691740" cy="1106944"/>
            <a:chOff x="848468" y="4372180"/>
            <a:chExt cx="1691740" cy="1106944"/>
          </a:xfrm>
        </p:grpSpPr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xmlns="" id="{0FDAB56E-7C26-614E-9058-3AA449B7210D}"/>
                </a:ext>
              </a:extLst>
            </p:cNvPr>
            <p:cNvSpPr/>
            <p:nvPr/>
          </p:nvSpPr>
          <p:spPr>
            <a:xfrm flipV="1">
              <a:off x="936877" y="4372180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xmlns="" id="{31779409-6F55-874D-8E5A-3B311FFB355F}"/>
                </a:ext>
              </a:extLst>
            </p:cNvPr>
            <p:cNvGrpSpPr/>
            <p:nvPr/>
          </p:nvGrpSpPr>
          <p:grpSpPr>
            <a:xfrm>
              <a:off x="848468" y="5017459"/>
              <a:ext cx="1342034" cy="461665"/>
              <a:chOff x="296266" y="4536509"/>
              <a:chExt cx="1342034" cy="461665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xmlns="" id="{6D48F49C-5FEB-D94C-B56E-06D13EA9B5E1}"/>
                  </a:ext>
                </a:extLst>
              </p:cNvPr>
              <p:cNvSpPr/>
              <p:nvPr/>
            </p:nvSpPr>
            <p:spPr>
              <a:xfrm>
                <a:off x="398223" y="4576176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xmlns="" id="{1DB737CC-056A-554D-A2BB-CD3B4E0B69C1}"/>
                  </a:ext>
                </a:extLst>
              </p:cNvPr>
              <p:cNvSpPr txBox="1"/>
              <p:nvPr/>
            </p:nvSpPr>
            <p:spPr>
              <a:xfrm>
                <a:off x="296266" y="4536509"/>
                <a:ext cx="13420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1" kern="0" dirty="0">
                    <a:solidFill>
                      <a:srgbClr val="000000"/>
                    </a:solidFill>
                    <a:ea typeface="ＭＳ Ｐゴシック" charset="0"/>
                  </a:rPr>
                  <a:t>D</a:t>
                </a:r>
                <a:r>
                  <a:rPr lang="en-US" sz="2400" i="1" kern="0" baseline="-25000" dirty="0">
                    <a:solidFill>
                      <a:srgbClr val="000000"/>
                    </a:solidFill>
                    <a:ea typeface="ＭＳ Ｐゴシック" charset="0"/>
                  </a:rPr>
                  <a:t>x</a:t>
                </a:r>
                <a:r>
                  <a:rPr lang="en-US" sz="2400" i="1" kern="0" dirty="0">
                    <a:solidFill>
                      <a:srgbClr val="000000"/>
                    </a:solidFill>
                    <a:ea typeface="ＭＳ Ｐゴシック" charset="0"/>
                  </a:rPr>
                  <a:t>(z)</a:t>
                </a:r>
                <a:r>
                  <a:rPr lang="en-US" sz="2400" kern="0" dirty="0">
                    <a:solidFill>
                      <a:srgbClr val="000000"/>
                    </a:solidFill>
                    <a:ea typeface="ＭＳ Ｐゴシック" charset="0"/>
                  </a:rPr>
                  <a:t> = 3</a:t>
                </a: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xmlns="" id="{58A5A6F4-5535-7044-9045-AFBC8693D3DD}"/>
              </a:ext>
            </a:extLst>
          </p:cNvPr>
          <p:cNvGrpSpPr/>
          <p:nvPr/>
        </p:nvGrpSpPr>
        <p:grpSpPr>
          <a:xfrm>
            <a:off x="2309508" y="4185388"/>
            <a:ext cx="501650" cy="457200"/>
            <a:chOff x="2309508" y="4185388"/>
            <a:chExt cx="501650" cy="457200"/>
          </a:xfrm>
        </p:grpSpPr>
        <p:sp>
          <p:nvSpPr>
            <p:cNvPr id="108" name="Oval 11">
              <a:extLst>
                <a:ext uri="{FF2B5EF4-FFF2-40B4-BE49-F238E27FC236}">
                  <a16:creationId xmlns:a16="http://schemas.microsoft.com/office/drawing/2014/main" xmlns="" id="{470E1052-993B-F24E-9782-67DE07D0D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270" y="4429863"/>
              <a:ext cx="496888" cy="1285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9" name="Line 12">
              <a:extLst>
                <a:ext uri="{FF2B5EF4-FFF2-40B4-BE49-F238E27FC236}">
                  <a16:creationId xmlns:a16="http://schemas.microsoft.com/office/drawing/2014/main" xmlns="" id="{31D48756-4D3F-4547-BA38-955DF048F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270" y="4418751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0" name="Line 13">
              <a:extLst>
                <a:ext uri="{FF2B5EF4-FFF2-40B4-BE49-F238E27FC236}">
                  <a16:creationId xmlns:a16="http://schemas.microsoft.com/office/drawing/2014/main" xmlns="" id="{739610AA-5AAB-D14A-A48E-0A54C959A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1158" y="4418751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Rectangle 14">
              <a:extLst>
                <a:ext uri="{FF2B5EF4-FFF2-40B4-BE49-F238E27FC236}">
                  <a16:creationId xmlns:a16="http://schemas.microsoft.com/office/drawing/2014/main" xmlns="" id="{360C5DF9-4C76-A744-9F0B-26316821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270" y="4418751"/>
              <a:ext cx="492125" cy="777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2" name="Oval 15">
              <a:extLst>
                <a:ext uri="{FF2B5EF4-FFF2-40B4-BE49-F238E27FC236}">
                  <a16:creationId xmlns:a16="http://schemas.microsoft.com/office/drawing/2014/main" xmlns="" id="{2CD5FE5E-F3FC-794D-801F-716C31135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9508" y="4325088"/>
              <a:ext cx="496888" cy="1508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44" name="Group 51">
              <a:extLst>
                <a:ext uri="{FF2B5EF4-FFF2-40B4-BE49-F238E27FC236}">
                  <a16:creationId xmlns:a16="http://schemas.microsoft.com/office/drawing/2014/main" xmlns="" id="{0ED4F197-C93F-DA4E-8544-F01425D7A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9520" y="4185388"/>
              <a:ext cx="336550" cy="457200"/>
              <a:chOff x="2951" y="2395"/>
              <a:chExt cx="213" cy="288"/>
            </a:xfrm>
          </p:grpSpPr>
          <p:sp>
            <p:nvSpPr>
              <p:cNvPr id="164" name="Rectangle 52">
                <a:extLst>
                  <a:ext uri="{FF2B5EF4-FFF2-40B4-BE49-F238E27FC236}">
                    <a16:creationId xmlns:a16="http://schemas.microsoft.com/office/drawing/2014/main" xmlns="" id="{CE500E28-5EFE-184C-AFDD-8A846D358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5" name="Text Box 53">
                <a:extLst>
                  <a:ext uri="{FF2B5EF4-FFF2-40B4-BE49-F238E27FC236}">
                    <a16:creationId xmlns:a16="http://schemas.microsoft.com/office/drawing/2014/main" xmlns="" id="{37535D4F-07D0-264C-A07C-015C89C49E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</p:grpSp>
      <p:sp>
        <p:nvSpPr>
          <p:cNvPr id="197" name="Text Box 74">
            <a:extLst>
              <a:ext uri="{FF2B5EF4-FFF2-40B4-BE49-F238E27FC236}">
                <a16:creationId xmlns:a16="http://schemas.microsoft.com/office/drawing/2014/main" xmlns="" id="{6F64D06C-3D4A-B04D-8692-766E31CD8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6311" y="3940800"/>
            <a:ext cx="2605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= min {2 + 5,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        1 + 3,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        5 + 3}  = 4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xmlns="" id="{8A292125-2EE5-8447-8FF0-AEFFAC0F3684}"/>
              </a:ext>
            </a:extLst>
          </p:cNvPr>
          <p:cNvGrpSpPr/>
          <p:nvPr/>
        </p:nvGrpSpPr>
        <p:grpSpPr>
          <a:xfrm>
            <a:off x="6270932" y="2745287"/>
            <a:ext cx="4777024" cy="3733537"/>
            <a:chOff x="6270932" y="2745287"/>
            <a:chExt cx="4777024" cy="3733537"/>
          </a:xfrm>
        </p:grpSpPr>
        <p:sp>
          <p:nvSpPr>
            <p:cNvPr id="172" name="Text Box 75">
              <a:extLst>
                <a:ext uri="{FF2B5EF4-FFF2-40B4-BE49-F238E27FC236}">
                  <a16:creationId xmlns:a16="http://schemas.microsoft.com/office/drawing/2014/main" xmlns="" id="{D4C1EC73-3BE9-374D-9155-88EE026DC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0932" y="5284523"/>
              <a:ext cx="4777024" cy="1194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>
                  <a:solidFill>
                    <a:srgbClr val="000000"/>
                  </a:solidFill>
                  <a:latin typeface="+mn-lt"/>
                </a:rPr>
                <a:t>node achieving minimum (x) is next hop on estimated least-cost path to destination (z)</a:t>
              </a: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xmlns="" id="{2177DC18-8CDE-BA4F-8FF1-5BE42EF07A19}"/>
                </a:ext>
              </a:extLst>
            </p:cNvPr>
            <p:cNvGrpSpPr/>
            <p:nvPr/>
          </p:nvGrpSpPr>
          <p:grpSpPr>
            <a:xfrm>
              <a:off x="6465518" y="2745287"/>
              <a:ext cx="3645073" cy="2469715"/>
              <a:chOff x="6465518" y="2745287"/>
              <a:chExt cx="3645073" cy="2469715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xmlns="" id="{CF226A95-9353-0345-B51C-FDB35A8DBEBD}"/>
                  </a:ext>
                </a:extLst>
              </p:cNvPr>
              <p:cNvSpPr/>
              <p:nvPr/>
            </p:nvSpPr>
            <p:spPr>
              <a:xfrm>
                <a:off x="6465518" y="2745287"/>
                <a:ext cx="874734" cy="613776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xmlns="" id="{700A119D-A8CE-A24F-8ACD-5859569B99F4}"/>
                  </a:ext>
                </a:extLst>
              </p:cNvPr>
              <p:cNvSpPr/>
              <p:nvPr/>
            </p:nvSpPr>
            <p:spPr>
              <a:xfrm>
                <a:off x="9235857" y="4601226"/>
                <a:ext cx="874734" cy="613776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xmlns="" id="{02459B3A-8E65-7640-A5B7-E7540BECDC06}"/>
                  </a:ext>
                </a:extLst>
              </p:cNvPr>
              <p:cNvSpPr/>
              <p:nvPr/>
            </p:nvSpPr>
            <p:spPr>
              <a:xfrm>
                <a:off x="8098076" y="3187872"/>
                <a:ext cx="1722329" cy="482254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886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B8655F-134F-9941-B2F1-519DACDBD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E33E7BCD-C9D1-7D45-9F57-213BDDBFDBF8}"/>
              </a:ext>
            </a:extLst>
          </p:cNvPr>
          <p:cNvSpPr txBox="1">
            <a:spLocks noChangeArrowheads="1"/>
          </p:cNvSpPr>
          <p:nvPr/>
        </p:nvSpPr>
        <p:spPr>
          <a:xfrm>
            <a:off x="696238" y="1449887"/>
            <a:ext cx="10815181" cy="13809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200" dirty="0">
                <a:solidFill>
                  <a:srgbClr val="CC0000"/>
                </a:solidFill>
              </a:rPr>
              <a:t>key idea: </a:t>
            </a:r>
          </a:p>
          <a:p>
            <a:pPr marL="460375" indent="-330200">
              <a:defRPr/>
            </a:pPr>
            <a:r>
              <a:rPr lang="en-US" dirty="0"/>
              <a:t>from time-to-time, each node sends its own distance vector estimate to neighbors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xmlns="" id="{64DF72B6-39CC-344C-9D00-C68FD6E10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73" y="4778050"/>
            <a:ext cx="10674719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indent="-347663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under minor, natural conditions, the estimate </a:t>
            </a:r>
            <a:r>
              <a:rPr lang="en-US" sz="2800" i="1" dirty="0">
                <a:cs typeface="Times New Roman" charset="0"/>
              </a:rPr>
              <a:t>D</a:t>
            </a:r>
            <a:r>
              <a:rPr lang="en-US" sz="2800" i="1" baseline="-30000" dirty="0">
                <a:cs typeface="Times New Roman" charset="0"/>
              </a:rPr>
              <a:t>x</a:t>
            </a:r>
            <a:r>
              <a:rPr lang="en-US" sz="2800" i="1" dirty="0">
                <a:cs typeface="Times New Roman" charset="0"/>
              </a:rPr>
              <a:t>(y) converge to the actual least cost </a:t>
            </a:r>
            <a:r>
              <a:rPr lang="en-US" sz="2800" dirty="0"/>
              <a:t>d</a:t>
            </a:r>
            <a:r>
              <a:rPr lang="en-US" sz="2800" baseline="-25000" dirty="0"/>
              <a:t>x</a:t>
            </a:r>
            <a:r>
              <a:rPr lang="en-US" sz="2800" dirty="0"/>
              <a:t>(y)</a:t>
            </a:r>
            <a:r>
              <a:rPr lang="en-US" sz="2400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D26794A-966A-6D45-813B-D1EAD011046F}"/>
              </a:ext>
            </a:extLst>
          </p:cNvPr>
          <p:cNvGrpSpPr/>
          <p:nvPr/>
        </p:nvGrpSpPr>
        <p:grpSpPr>
          <a:xfrm>
            <a:off x="648222" y="2792259"/>
            <a:ext cx="10815181" cy="1412234"/>
            <a:chOff x="648222" y="2792259"/>
            <a:chExt cx="10815181" cy="1412234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xmlns="" id="{8820A465-F22E-4E44-9E83-58539B59D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528" y="3681273"/>
              <a:ext cx="670946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2800" i="1" dirty="0">
                  <a:solidFill>
                    <a:srgbClr val="CC0000"/>
                  </a:solidFill>
                  <a:cs typeface="Times New Roman" charset="0"/>
                </a:rPr>
                <a:t>D</a:t>
              </a:r>
              <a:r>
                <a:rPr lang="en-US" sz="2800" i="1" baseline="-30000" dirty="0">
                  <a:solidFill>
                    <a:srgbClr val="CC0000"/>
                  </a:solidFill>
                  <a:cs typeface="Times New Roman" charset="0"/>
                </a:rPr>
                <a:t>x</a:t>
              </a:r>
              <a:r>
                <a:rPr lang="en-US" sz="2800" i="1" dirty="0">
                  <a:solidFill>
                    <a:srgbClr val="CC0000"/>
                  </a:solidFill>
                  <a:cs typeface="Times New Roman" charset="0"/>
                </a:rPr>
                <a:t>(y) ← min</a:t>
              </a:r>
              <a:r>
                <a:rPr lang="en-US" sz="2800" i="1" baseline="-30000" dirty="0">
                  <a:solidFill>
                    <a:srgbClr val="CC0000"/>
                  </a:solidFill>
                  <a:cs typeface="Times New Roman" charset="0"/>
                </a:rPr>
                <a:t>v</a:t>
              </a:r>
              <a:r>
                <a:rPr lang="en-US" sz="2800" i="1" dirty="0">
                  <a:solidFill>
                    <a:srgbClr val="CC0000"/>
                  </a:solidFill>
                  <a:cs typeface="Times New Roman" charset="0"/>
                </a:rPr>
                <a:t>{c</a:t>
              </a:r>
              <a:r>
                <a:rPr lang="en-US" sz="2800" i="1" baseline="-25000" dirty="0">
                  <a:solidFill>
                    <a:srgbClr val="CC0000"/>
                  </a:solidFill>
                  <a:cs typeface="Times New Roman" charset="0"/>
                </a:rPr>
                <a:t>x,v </a:t>
              </a:r>
              <a:r>
                <a:rPr lang="en-US" sz="2800" i="1" dirty="0">
                  <a:solidFill>
                    <a:srgbClr val="CC0000"/>
                  </a:solidFill>
                  <a:cs typeface="Times New Roman" charset="0"/>
                </a:rPr>
                <a:t>+ D</a:t>
              </a:r>
              <a:r>
                <a:rPr lang="en-US" sz="2800" i="1" baseline="-30000" dirty="0">
                  <a:solidFill>
                    <a:srgbClr val="CC0000"/>
                  </a:solidFill>
                  <a:cs typeface="Times New Roman" charset="0"/>
                </a:rPr>
                <a:t>v</a:t>
              </a:r>
              <a:r>
                <a:rPr lang="en-US" sz="2800" i="1" dirty="0">
                  <a:solidFill>
                    <a:srgbClr val="CC0000"/>
                  </a:solidFill>
                  <a:cs typeface="Times New Roman" charset="0"/>
                </a:rPr>
                <a:t>(y)}  </a:t>
              </a:r>
              <a:r>
                <a:rPr lang="en-US" sz="2800" dirty="0">
                  <a:cs typeface="Times New Roman" charset="0"/>
                </a:rPr>
                <a:t>for each node </a:t>
              </a:r>
              <a:r>
                <a:rPr lang="en-US" sz="2800" i="1" dirty="0">
                  <a:cs typeface="Times New Roman" charset="0"/>
                </a:rPr>
                <a:t>y</a:t>
              </a:r>
              <a:r>
                <a:rPr lang="en-US" sz="2800" dirty="0">
                  <a:cs typeface="Times New Roman" charset="0"/>
                </a:rPr>
                <a:t> </a:t>
              </a:r>
              <a:r>
                <a:rPr lang="en-US" sz="2800" dirty="0">
                  <a:ea typeface="MS Mincho" charset="0"/>
                  <a:cs typeface="MS Mincho" charset="0"/>
                </a:rPr>
                <a:t>∊</a:t>
              </a:r>
              <a:r>
                <a:rPr lang="en-US" sz="2800" dirty="0">
                  <a:cs typeface="Times New Roman" charset="0"/>
                </a:rPr>
                <a:t> </a:t>
              </a:r>
              <a:r>
                <a:rPr lang="en-US" sz="2800" i="1" dirty="0">
                  <a:cs typeface="Times New Roman" charset="0"/>
                </a:rPr>
                <a:t>N</a:t>
              </a:r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xmlns="" id="{76402688-900A-584B-96BE-A2D2A8F80C5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8222" y="2792259"/>
              <a:ext cx="10815181" cy="10156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0375" indent="-330200">
                <a:defRPr/>
              </a:pPr>
              <a:r>
                <a:rPr lang="en-US" dirty="0"/>
                <a:t>when </a:t>
              </a:r>
              <a:r>
                <a:rPr lang="en-US" i="1" dirty="0"/>
                <a:t>x</a:t>
              </a:r>
              <a:r>
                <a:rPr lang="en-US" dirty="0"/>
                <a:t> receives new DV estimate from any neighbor, it updates its own DV using B-F equation: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67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B8655F-134F-9941-B2F1-519DACDBD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5F891EAD-A289-0847-8476-12FDB9A2A09E}"/>
              </a:ext>
            </a:extLst>
          </p:cNvPr>
          <p:cNvSpPr txBox="1">
            <a:spLocks noChangeArrowheads="1"/>
          </p:cNvSpPr>
          <p:nvPr/>
        </p:nvSpPr>
        <p:spPr>
          <a:xfrm>
            <a:off x="6173635" y="1530372"/>
            <a:ext cx="5400414" cy="1976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dirty="0">
                <a:solidFill>
                  <a:srgbClr val="CC0000"/>
                </a:solidFill>
              </a:rPr>
              <a:t>iterative, asynchronous: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each local iteration caused by: </a:t>
            </a:r>
          </a:p>
          <a:p>
            <a:pPr marL="460375" indent="-223838"/>
            <a:r>
              <a:rPr lang="en-US" sz="2400" dirty="0"/>
              <a:t>local link cost change </a:t>
            </a:r>
          </a:p>
          <a:p>
            <a:pPr marL="460375" indent="-223838"/>
            <a:r>
              <a:rPr lang="en-US" sz="2400" dirty="0"/>
              <a:t>DV update message from neighbor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xmlns="" id="{B41893AC-4325-F74F-8450-C793E4D00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577" y="2097023"/>
            <a:ext cx="4622104" cy="234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dirty="0">
              <a:latin typeface="Times New Roman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i="1" dirty="0">
                <a:solidFill>
                  <a:srgbClr val="000099"/>
                </a:solidFill>
                <a:latin typeface="+mn-lt"/>
              </a:rPr>
              <a:t>wait</a:t>
            </a:r>
            <a:r>
              <a:rPr lang="en-US" dirty="0">
                <a:solidFill>
                  <a:srgbClr val="000099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for (change in local link cost or msg from neighbor)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</a:pPr>
            <a:endParaRPr lang="en-US" sz="2000" dirty="0">
              <a:latin typeface="+mn-lt"/>
            </a:endParaRPr>
          </a:p>
          <a:p>
            <a:pPr algn="ctr">
              <a:spcBef>
                <a:spcPct val="50000"/>
              </a:spcBef>
            </a:pPr>
            <a:endParaRPr lang="en-US" dirty="0">
              <a:latin typeface="Times New Roman" charset="0"/>
            </a:endParaRP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xmlns="" id="{71AD5EDC-87FD-634A-9465-87600AAFC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032" y="1397588"/>
            <a:ext cx="2031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solidFill>
                  <a:srgbClr val="CC0000"/>
                </a:solidFill>
                <a:latin typeface="+mn-lt"/>
              </a:rPr>
              <a:t>each node: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xmlns="" id="{5302920D-3833-AE4E-83FE-DE8AB636259C}"/>
              </a:ext>
            </a:extLst>
          </p:cNvPr>
          <p:cNvSpPr txBox="1">
            <a:spLocks noChangeArrowheads="1"/>
          </p:cNvSpPr>
          <p:nvPr/>
        </p:nvSpPr>
        <p:spPr>
          <a:xfrm>
            <a:off x="6138145" y="3549151"/>
            <a:ext cx="4936951" cy="2914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dirty="0">
                <a:solidFill>
                  <a:srgbClr val="CC0000"/>
                </a:solidFill>
              </a:rPr>
              <a:t>distributed, self-stopping: </a:t>
            </a:r>
            <a:r>
              <a:rPr lang="en-US" sz="2400" dirty="0"/>
              <a:t>each node notifies neighbors </a:t>
            </a:r>
            <a:r>
              <a:rPr lang="en-US" sz="2400" i="1" dirty="0"/>
              <a:t>only</a:t>
            </a:r>
            <a:r>
              <a:rPr lang="en-US" sz="2400" dirty="0"/>
              <a:t> when its DV changes</a:t>
            </a:r>
          </a:p>
          <a:p>
            <a:pPr marL="522288" lvl="1" indent="-236538">
              <a:buFont typeface="Wingdings" pitchFamily="2" charset="2"/>
              <a:buChar char="§"/>
            </a:pPr>
            <a:r>
              <a:rPr lang="en-US" dirty="0"/>
              <a:t>neighbors then notify their neighbors – </a:t>
            </a:r>
            <a:r>
              <a:rPr lang="en-US" i="1" dirty="0"/>
              <a:t>only if necessary</a:t>
            </a:r>
          </a:p>
          <a:p>
            <a:pPr marL="522288" lvl="1" indent="-236538">
              <a:buFont typeface="Wingdings" pitchFamily="2" charset="2"/>
              <a:buChar char="§"/>
            </a:pPr>
            <a:r>
              <a:rPr lang="en-US" dirty="0"/>
              <a:t>no notification received, no actions taken!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53C11C6-D826-5F43-A2B4-6804C1E58E41}"/>
              </a:ext>
            </a:extLst>
          </p:cNvPr>
          <p:cNvGrpSpPr/>
          <p:nvPr/>
        </p:nvGrpSpPr>
        <p:grpSpPr>
          <a:xfrm>
            <a:off x="1092191" y="3294344"/>
            <a:ext cx="4622104" cy="1554474"/>
            <a:chOff x="1317659" y="3169084"/>
            <a:chExt cx="4622104" cy="1554474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xmlns="" id="{3F1A2ABA-C0FF-3042-AB19-EBB20A32C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1463" y="3169084"/>
              <a:ext cx="0" cy="422581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Text Box 4">
              <a:extLst>
                <a:ext uri="{FF2B5EF4-FFF2-40B4-BE49-F238E27FC236}">
                  <a16:creationId xmlns:a16="http://schemas.microsoft.com/office/drawing/2014/main" xmlns="" id="{0127FDB6-1E7E-B747-9FF9-706AF3DA6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7659" y="3301630"/>
              <a:ext cx="4622104" cy="142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</a:pPr>
              <a:endParaRPr lang="en-US" sz="2000" dirty="0">
                <a:latin typeface="+mn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2800" i="1" dirty="0">
                  <a:solidFill>
                    <a:srgbClr val="000099"/>
                  </a:solidFill>
                  <a:latin typeface="+mn-lt"/>
                </a:rPr>
                <a:t>recompute</a:t>
              </a:r>
              <a:r>
                <a:rPr lang="en-US" sz="2800" dirty="0">
                  <a:latin typeface="+mn-lt"/>
                </a:rPr>
                <a:t> DV estimates using DV received from neighbor</a:t>
              </a:r>
            </a:p>
            <a:p>
              <a:pPr>
                <a:lnSpc>
                  <a:spcPct val="90000"/>
                </a:lnSpc>
              </a:pPr>
              <a:endParaRPr lang="en-US" sz="2000" dirty="0">
                <a:latin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AB2E6A7-BBBF-E942-BD5C-47863B3A0DE5}"/>
              </a:ext>
            </a:extLst>
          </p:cNvPr>
          <p:cNvGrpSpPr/>
          <p:nvPr/>
        </p:nvGrpSpPr>
        <p:grpSpPr>
          <a:xfrm>
            <a:off x="1054612" y="4521895"/>
            <a:ext cx="4622104" cy="1284197"/>
            <a:chOff x="1280080" y="4396635"/>
            <a:chExt cx="4622104" cy="1284197"/>
          </a:xfrm>
        </p:grpSpPr>
        <p:sp>
          <p:nvSpPr>
            <p:cNvPr id="12" name="Line 6">
              <a:extLst>
                <a:ext uri="{FF2B5EF4-FFF2-40B4-BE49-F238E27FC236}">
                  <a16:creationId xmlns:a16="http://schemas.microsoft.com/office/drawing/2014/main" xmlns="" id="{D8667227-75F3-2946-9800-49EF5E66E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8268" y="4396635"/>
              <a:ext cx="0" cy="439673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Text Box 4">
              <a:extLst>
                <a:ext uri="{FF2B5EF4-FFF2-40B4-BE49-F238E27FC236}">
                  <a16:creationId xmlns:a16="http://schemas.microsoft.com/office/drawing/2014/main" xmlns="" id="{397A11E9-C3A3-2347-8FE5-1B38BBB5C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0080" y="4535903"/>
              <a:ext cx="4622104" cy="114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</a:pPr>
              <a:endParaRPr lang="en-US" sz="2000" dirty="0">
                <a:latin typeface="+mn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+mn-lt"/>
                </a:rPr>
                <a:t>if DV to any destination has changed, </a:t>
              </a:r>
              <a:r>
                <a:rPr lang="en-US" sz="2800" i="1" dirty="0">
                  <a:solidFill>
                    <a:srgbClr val="000099"/>
                  </a:solidFill>
                  <a:latin typeface="+mn-lt"/>
                </a:rPr>
                <a:t>notify</a:t>
              </a:r>
              <a:r>
                <a:rPr lang="en-US" sz="2800" dirty="0">
                  <a:latin typeface="+mn-lt"/>
                </a:rPr>
                <a:t> neighbors 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5F1EEA1-E3D6-FE44-9DE6-5BA118248F5E}"/>
              </a:ext>
            </a:extLst>
          </p:cNvPr>
          <p:cNvCxnSpPr/>
          <p:nvPr/>
        </p:nvCxnSpPr>
        <p:spPr>
          <a:xfrm flipV="1">
            <a:off x="3369501" y="5718132"/>
            <a:ext cx="0" cy="454068"/>
          </a:xfrm>
          <a:prstGeom prst="line">
            <a:avLst/>
          </a:prstGeom>
          <a:ln w="190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E1A9ECAE-CD60-CD4E-8453-32556903D047}"/>
              </a:ext>
            </a:extLst>
          </p:cNvPr>
          <p:cNvCxnSpPr/>
          <p:nvPr/>
        </p:nvCxnSpPr>
        <p:spPr>
          <a:xfrm>
            <a:off x="3352800" y="2179529"/>
            <a:ext cx="0" cy="3382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2E0990E6-E4F6-004A-983C-35F56F91D474}"/>
              </a:ext>
            </a:extLst>
          </p:cNvPr>
          <p:cNvCxnSpPr/>
          <p:nvPr/>
        </p:nvCxnSpPr>
        <p:spPr>
          <a:xfrm>
            <a:off x="1052186" y="6172200"/>
            <a:ext cx="23006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81994047-8DFC-3848-A093-707102890135}"/>
              </a:ext>
            </a:extLst>
          </p:cNvPr>
          <p:cNvCxnSpPr/>
          <p:nvPr/>
        </p:nvCxnSpPr>
        <p:spPr>
          <a:xfrm>
            <a:off x="1052186" y="2178485"/>
            <a:ext cx="23006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6BD0BEAE-AFEE-C84E-B69C-BA9C126D7B96}"/>
              </a:ext>
            </a:extLst>
          </p:cNvPr>
          <p:cNvCxnSpPr>
            <a:cxnSpLocks/>
          </p:cNvCxnSpPr>
          <p:nvPr/>
        </p:nvCxnSpPr>
        <p:spPr>
          <a:xfrm>
            <a:off x="1039660" y="2167003"/>
            <a:ext cx="0" cy="40051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1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vector: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43" name="Line 3">
            <a:extLst>
              <a:ext uri="{FF2B5EF4-FFF2-40B4-BE49-F238E27FC236}">
                <a16:creationId xmlns:a16="http://schemas.microsoft.com/office/drawing/2014/main" xmlns="" id="{939910D0-6520-E74E-BA03-8367DB9FD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230" y="164821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44" name="Line 4">
            <a:extLst>
              <a:ext uri="{FF2B5EF4-FFF2-40B4-BE49-F238E27FC236}">
                <a16:creationId xmlns:a16="http://schemas.microsoft.com/office/drawing/2014/main" xmlns="" id="{FBAA51FA-578A-FB4C-9FC1-D33D94C08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430" y="1876817"/>
            <a:ext cx="1371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45" name="Text Box 5">
            <a:extLst>
              <a:ext uri="{FF2B5EF4-FFF2-40B4-BE49-F238E27FC236}">
                <a16:creationId xmlns:a16="http://schemas.microsoft.com/office/drawing/2014/main" xmlns="" id="{63C65693-0CB5-9044-8280-CEE1EF17B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1491055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   y   z</a:t>
            </a:r>
          </a:p>
        </p:txBody>
      </p:sp>
      <p:sp>
        <p:nvSpPr>
          <p:cNvPr id="446" name="Text Box 6">
            <a:extLst>
              <a:ext uri="{FF2B5EF4-FFF2-40B4-BE49-F238E27FC236}">
                <a16:creationId xmlns:a16="http://schemas.microsoft.com/office/drawing/2014/main" xmlns="" id="{0C8AEA14-E30C-AC4A-B87D-472785A19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18720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</a:p>
        </p:txBody>
      </p:sp>
      <p:sp>
        <p:nvSpPr>
          <p:cNvPr id="447" name="Text Box 7">
            <a:extLst>
              <a:ext uri="{FF2B5EF4-FFF2-40B4-BE49-F238E27FC236}">
                <a16:creationId xmlns:a16="http://schemas.microsoft.com/office/drawing/2014/main" xmlns="" id="{9CB9B004-A231-8945-A90A-D2FD2F666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21768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</a:p>
        </p:txBody>
      </p:sp>
      <p:sp>
        <p:nvSpPr>
          <p:cNvPr id="448" name="Text Box 8">
            <a:extLst>
              <a:ext uri="{FF2B5EF4-FFF2-40B4-BE49-F238E27FC236}">
                <a16:creationId xmlns:a16="http://schemas.microsoft.com/office/drawing/2014/main" xmlns="" id="{D1A9BD92-FFBA-0F45-A8B0-C056C2DDB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24816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z</a:t>
            </a:r>
          </a:p>
        </p:txBody>
      </p:sp>
      <p:sp>
        <p:nvSpPr>
          <p:cNvPr id="449" name="Text Box 9">
            <a:extLst>
              <a:ext uri="{FF2B5EF4-FFF2-40B4-BE49-F238E27FC236}">
                <a16:creationId xmlns:a16="http://schemas.microsoft.com/office/drawing/2014/main" xmlns="" id="{70BC3416-9A08-EC45-8E5D-0D62E7328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1872055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0  2   7</a:t>
            </a:r>
          </a:p>
        </p:txBody>
      </p:sp>
      <p:sp>
        <p:nvSpPr>
          <p:cNvPr id="450" name="Text Box 10">
            <a:extLst>
              <a:ext uri="{FF2B5EF4-FFF2-40B4-BE49-F238E27FC236}">
                <a16:creationId xmlns:a16="http://schemas.microsoft.com/office/drawing/2014/main" xmlns="" id="{3126AC87-8359-BD44-8B0C-CC527572F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22530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1" name="Text Box 11">
            <a:extLst>
              <a:ext uri="{FF2B5EF4-FFF2-40B4-BE49-F238E27FC236}">
                <a16:creationId xmlns:a16="http://schemas.microsoft.com/office/drawing/2014/main" xmlns="" id="{6C8B20E3-E296-674B-80E9-64B2EFDC0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830" y="22530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2" name="Text Box 12">
            <a:extLst>
              <a:ext uri="{FF2B5EF4-FFF2-40B4-BE49-F238E27FC236}">
                <a16:creationId xmlns:a16="http://schemas.microsoft.com/office/drawing/2014/main" xmlns="" id="{111D1292-4CEC-9344-AF33-EB2DDE6F8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22530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3" name="Text Box 13">
            <a:extLst>
              <a:ext uri="{FF2B5EF4-FFF2-40B4-BE49-F238E27FC236}">
                <a16:creationId xmlns:a16="http://schemas.microsoft.com/office/drawing/2014/main" xmlns="" id="{AE9EF258-7972-B446-AD9F-8B97076B8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25578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4" name="Text Box 14">
            <a:extLst>
              <a:ext uri="{FF2B5EF4-FFF2-40B4-BE49-F238E27FC236}">
                <a16:creationId xmlns:a16="http://schemas.microsoft.com/office/drawing/2014/main" xmlns="" id="{0D5B7E41-5C46-6245-B3F5-C5C034F54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830" y="25578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5" name="Text Box 15">
            <a:extLst>
              <a:ext uri="{FF2B5EF4-FFF2-40B4-BE49-F238E27FC236}">
                <a16:creationId xmlns:a16="http://schemas.microsoft.com/office/drawing/2014/main" xmlns="" id="{C18A5654-24F2-FE41-AE07-5B3BAAE08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25578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6" name="Text Box 16">
            <a:extLst>
              <a:ext uri="{FF2B5EF4-FFF2-40B4-BE49-F238E27FC236}">
                <a16:creationId xmlns:a16="http://schemas.microsoft.com/office/drawing/2014/main" xmlns="" id="{42389D8A-00BE-3F4E-A672-5FBDE0DE25A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627362" y="2226861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from</a:t>
            </a:r>
          </a:p>
        </p:txBody>
      </p:sp>
      <p:sp>
        <p:nvSpPr>
          <p:cNvPr id="457" name="Text Box 17">
            <a:extLst>
              <a:ext uri="{FF2B5EF4-FFF2-40B4-BE49-F238E27FC236}">
                <a16:creationId xmlns:a16="http://schemas.microsoft.com/office/drawing/2014/main" xmlns="" id="{C4104C8E-6D55-8340-B34F-632A4F41B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580" y="1359292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cost to</a:t>
            </a:r>
          </a:p>
        </p:txBody>
      </p:sp>
      <p:sp>
        <p:nvSpPr>
          <p:cNvPr id="458" name="Text Box 18">
            <a:extLst>
              <a:ext uri="{FF2B5EF4-FFF2-40B4-BE49-F238E27FC236}">
                <a16:creationId xmlns:a16="http://schemas.microsoft.com/office/drawing/2014/main" xmlns="" id="{9A819F40-DC81-8147-9209-4A43511CF458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495349" y="4011211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from</a:t>
            </a:r>
          </a:p>
        </p:txBody>
      </p:sp>
      <p:sp>
        <p:nvSpPr>
          <p:cNvPr id="459" name="Text Box 19">
            <a:extLst>
              <a:ext uri="{FF2B5EF4-FFF2-40B4-BE49-F238E27FC236}">
                <a16:creationId xmlns:a16="http://schemas.microsoft.com/office/drawing/2014/main" xmlns="" id="{14A2DFF4-3C64-774C-B843-E53559D4A71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495348" y="5819374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from</a:t>
            </a:r>
          </a:p>
        </p:txBody>
      </p:sp>
      <p:sp>
        <p:nvSpPr>
          <p:cNvPr id="460" name="Line 20">
            <a:extLst>
              <a:ext uri="{FF2B5EF4-FFF2-40B4-BE49-F238E27FC236}">
                <a16:creationId xmlns:a16="http://schemas.microsoft.com/office/drawing/2014/main" xmlns="" id="{C6327ACE-9812-0641-8931-64A0CFB1E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3630" y="164821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1" name="Line 21">
            <a:extLst>
              <a:ext uri="{FF2B5EF4-FFF2-40B4-BE49-F238E27FC236}">
                <a16:creationId xmlns:a16="http://schemas.microsoft.com/office/drawing/2014/main" xmlns="" id="{8B62D26D-8647-AA48-B558-1D9779026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830" y="1876817"/>
            <a:ext cx="1371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2" name="Text Box 22">
            <a:extLst>
              <a:ext uri="{FF2B5EF4-FFF2-40B4-BE49-F238E27FC236}">
                <a16:creationId xmlns:a16="http://schemas.microsoft.com/office/drawing/2014/main" xmlns="" id="{E032986C-0E69-C64C-BCCD-9CA18645D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630" y="1491055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   y   z</a:t>
            </a:r>
          </a:p>
        </p:txBody>
      </p:sp>
      <p:sp>
        <p:nvSpPr>
          <p:cNvPr id="463" name="Text Box 23">
            <a:extLst>
              <a:ext uri="{FF2B5EF4-FFF2-40B4-BE49-F238E27FC236}">
                <a16:creationId xmlns:a16="http://schemas.microsoft.com/office/drawing/2014/main" xmlns="" id="{9196401C-C6C6-4841-874F-E4C9CD66D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830" y="18720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</a:p>
        </p:txBody>
      </p:sp>
      <p:sp>
        <p:nvSpPr>
          <p:cNvPr id="464" name="Text Box 24">
            <a:extLst>
              <a:ext uri="{FF2B5EF4-FFF2-40B4-BE49-F238E27FC236}">
                <a16:creationId xmlns:a16="http://schemas.microsoft.com/office/drawing/2014/main" xmlns="" id="{E7BD555B-E160-5346-82D4-BCF9E63DA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830" y="21768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</a:p>
        </p:txBody>
      </p:sp>
      <p:sp>
        <p:nvSpPr>
          <p:cNvPr id="465" name="Text Box 25">
            <a:extLst>
              <a:ext uri="{FF2B5EF4-FFF2-40B4-BE49-F238E27FC236}">
                <a16:creationId xmlns:a16="http://schemas.microsoft.com/office/drawing/2014/main" xmlns="" id="{BFAD32FA-8579-6F4B-901E-2DFB5D558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830" y="24816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z</a:t>
            </a:r>
          </a:p>
        </p:txBody>
      </p:sp>
      <p:sp>
        <p:nvSpPr>
          <p:cNvPr id="466" name="Text Box 26">
            <a:extLst>
              <a:ext uri="{FF2B5EF4-FFF2-40B4-BE49-F238E27FC236}">
                <a16:creationId xmlns:a16="http://schemas.microsoft.com/office/drawing/2014/main" xmlns="" id="{9477A75E-A636-3F4B-9909-848BA5CF0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268" y="1872055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</p:txBody>
      </p:sp>
      <p:sp>
        <p:nvSpPr>
          <p:cNvPr id="467" name="Line 29">
            <a:extLst>
              <a:ext uri="{FF2B5EF4-FFF2-40B4-BE49-F238E27FC236}">
                <a16:creationId xmlns:a16="http://schemas.microsoft.com/office/drawing/2014/main" xmlns="" id="{75BD0381-0562-D546-9AF0-B19FCE9D6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230" y="340081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8" name="Line 30">
            <a:extLst>
              <a:ext uri="{FF2B5EF4-FFF2-40B4-BE49-F238E27FC236}">
                <a16:creationId xmlns:a16="http://schemas.microsoft.com/office/drawing/2014/main" xmlns="" id="{EED41EBB-EA99-8C4C-B356-FFC04F3520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430" y="3629417"/>
            <a:ext cx="1371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9" name="Text Box 31">
            <a:extLst>
              <a:ext uri="{FF2B5EF4-FFF2-40B4-BE49-F238E27FC236}">
                <a16:creationId xmlns:a16="http://schemas.microsoft.com/office/drawing/2014/main" xmlns="" id="{DE04857F-04C7-2A45-9008-63962135B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3243655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   y   z</a:t>
            </a:r>
          </a:p>
        </p:txBody>
      </p:sp>
      <p:sp>
        <p:nvSpPr>
          <p:cNvPr id="470" name="Text Box 32">
            <a:extLst>
              <a:ext uri="{FF2B5EF4-FFF2-40B4-BE49-F238E27FC236}">
                <a16:creationId xmlns:a16="http://schemas.microsoft.com/office/drawing/2014/main" xmlns="" id="{32F2134F-DADA-504D-87FB-F65DBD72C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36246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</a:p>
        </p:txBody>
      </p:sp>
      <p:sp>
        <p:nvSpPr>
          <p:cNvPr id="471" name="Text Box 33">
            <a:extLst>
              <a:ext uri="{FF2B5EF4-FFF2-40B4-BE49-F238E27FC236}">
                <a16:creationId xmlns:a16="http://schemas.microsoft.com/office/drawing/2014/main" xmlns="" id="{09493725-917E-7E4C-B214-A060666AA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39294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</a:p>
        </p:txBody>
      </p:sp>
      <p:sp>
        <p:nvSpPr>
          <p:cNvPr id="472" name="Text Box 34">
            <a:extLst>
              <a:ext uri="{FF2B5EF4-FFF2-40B4-BE49-F238E27FC236}">
                <a16:creationId xmlns:a16="http://schemas.microsoft.com/office/drawing/2014/main" xmlns="" id="{39E2692B-68BF-284D-BD9C-6B4A373E2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42342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z</a:t>
            </a:r>
          </a:p>
        </p:txBody>
      </p:sp>
      <p:sp>
        <p:nvSpPr>
          <p:cNvPr id="473" name="Text Box 35">
            <a:extLst>
              <a:ext uri="{FF2B5EF4-FFF2-40B4-BE49-F238E27FC236}">
                <a16:creationId xmlns:a16="http://schemas.microsoft.com/office/drawing/2014/main" xmlns="" id="{C49848CC-FE8D-5A4F-890E-D9311F47A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030" y="36246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74" name="Text Box 36">
            <a:extLst>
              <a:ext uri="{FF2B5EF4-FFF2-40B4-BE49-F238E27FC236}">
                <a16:creationId xmlns:a16="http://schemas.microsoft.com/office/drawing/2014/main" xmlns="" id="{0F4B0497-AF0A-B949-97CF-86A3CF853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36246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75" name="Text Box 37">
            <a:extLst>
              <a:ext uri="{FF2B5EF4-FFF2-40B4-BE49-F238E27FC236}">
                <a16:creationId xmlns:a16="http://schemas.microsoft.com/office/drawing/2014/main" xmlns="" id="{5D3DFBDB-39AA-BD41-B291-2A4FF492A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43104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76" name="Text Box 38">
            <a:extLst>
              <a:ext uri="{FF2B5EF4-FFF2-40B4-BE49-F238E27FC236}">
                <a16:creationId xmlns:a16="http://schemas.microsoft.com/office/drawing/2014/main" xmlns="" id="{776D606C-DE24-8347-8683-291671A55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830" y="43104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77" name="Text Box 39">
            <a:extLst>
              <a:ext uri="{FF2B5EF4-FFF2-40B4-BE49-F238E27FC236}">
                <a16:creationId xmlns:a16="http://schemas.microsoft.com/office/drawing/2014/main" xmlns="" id="{EB1D1ECD-7692-774D-A9DC-7E3545283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43104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78" name="Text Box 40">
            <a:extLst>
              <a:ext uri="{FF2B5EF4-FFF2-40B4-BE49-F238E27FC236}">
                <a16:creationId xmlns:a16="http://schemas.microsoft.com/office/drawing/2014/main" xmlns="" id="{5088B19E-B34D-784B-A082-880065FF7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468" y="3134117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cost to</a:t>
            </a:r>
          </a:p>
        </p:txBody>
      </p:sp>
      <p:sp>
        <p:nvSpPr>
          <p:cNvPr id="479" name="Line 41">
            <a:extLst>
              <a:ext uri="{FF2B5EF4-FFF2-40B4-BE49-F238E27FC236}">
                <a16:creationId xmlns:a16="http://schemas.microsoft.com/office/drawing/2014/main" xmlns="" id="{ED309D65-AC9A-9A48-950E-AC379D97B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230" y="522961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80" name="Line 42">
            <a:extLst>
              <a:ext uri="{FF2B5EF4-FFF2-40B4-BE49-F238E27FC236}">
                <a16:creationId xmlns:a16="http://schemas.microsoft.com/office/drawing/2014/main" xmlns="" id="{7261B6D8-FC59-FF4F-9BF1-AFB07D297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430" y="5458217"/>
            <a:ext cx="1371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81" name="Text Box 43">
            <a:extLst>
              <a:ext uri="{FF2B5EF4-FFF2-40B4-BE49-F238E27FC236}">
                <a16:creationId xmlns:a16="http://schemas.microsoft.com/office/drawing/2014/main" xmlns="" id="{E4ED2235-863B-7A4C-81DA-A5C8498D7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5072455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   y   z</a:t>
            </a:r>
          </a:p>
        </p:txBody>
      </p:sp>
      <p:sp>
        <p:nvSpPr>
          <p:cNvPr id="482" name="Text Box 44">
            <a:extLst>
              <a:ext uri="{FF2B5EF4-FFF2-40B4-BE49-F238E27FC236}">
                <a16:creationId xmlns:a16="http://schemas.microsoft.com/office/drawing/2014/main" xmlns="" id="{80848CD5-EF97-E44C-8B10-AE1B3598E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54534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</a:p>
        </p:txBody>
      </p:sp>
      <p:sp>
        <p:nvSpPr>
          <p:cNvPr id="483" name="Text Box 45">
            <a:extLst>
              <a:ext uri="{FF2B5EF4-FFF2-40B4-BE49-F238E27FC236}">
                <a16:creationId xmlns:a16="http://schemas.microsoft.com/office/drawing/2014/main" xmlns="" id="{B922D36E-AC67-1A4C-BF40-D8CC270F8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57582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</a:p>
        </p:txBody>
      </p:sp>
      <p:sp>
        <p:nvSpPr>
          <p:cNvPr id="484" name="Text Box 46">
            <a:extLst>
              <a:ext uri="{FF2B5EF4-FFF2-40B4-BE49-F238E27FC236}">
                <a16:creationId xmlns:a16="http://schemas.microsoft.com/office/drawing/2014/main" xmlns="" id="{C96BD7D4-6B14-C047-B652-884D02CB9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60630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z</a:t>
            </a:r>
          </a:p>
        </p:txBody>
      </p:sp>
      <p:sp>
        <p:nvSpPr>
          <p:cNvPr id="485" name="Text Box 47">
            <a:extLst>
              <a:ext uri="{FF2B5EF4-FFF2-40B4-BE49-F238E27FC236}">
                <a16:creationId xmlns:a16="http://schemas.microsoft.com/office/drawing/2014/main" xmlns="" id="{7B2377F3-60C2-304A-9159-875DB1D6A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5839217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86" name="Text Box 48">
            <a:extLst>
              <a:ext uri="{FF2B5EF4-FFF2-40B4-BE49-F238E27FC236}">
                <a16:creationId xmlns:a16="http://schemas.microsoft.com/office/drawing/2014/main" xmlns="" id="{D8E11DB6-4089-A144-9DBB-C9FF805F5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830" y="58344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87" name="Text Box 49">
            <a:extLst>
              <a:ext uri="{FF2B5EF4-FFF2-40B4-BE49-F238E27FC236}">
                <a16:creationId xmlns:a16="http://schemas.microsoft.com/office/drawing/2014/main" xmlns="" id="{CC1B387A-1C77-A744-93E2-098ED73DA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58344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88" name="Text Box 50">
            <a:extLst>
              <a:ext uri="{FF2B5EF4-FFF2-40B4-BE49-F238E27FC236}">
                <a16:creationId xmlns:a16="http://schemas.microsoft.com/office/drawing/2014/main" xmlns="" id="{7F1FABE2-EAE5-3B48-A95A-1DB182B20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6139255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7</a:t>
            </a:r>
          </a:p>
        </p:txBody>
      </p:sp>
      <p:sp>
        <p:nvSpPr>
          <p:cNvPr id="489" name="Text Box 51">
            <a:extLst>
              <a:ext uri="{FF2B5EF4-FFF2-40B4-BE49-F238E27FC236}">
                <a16:creationId xmlns:a16="http://schemas.microsoft.com/office/drawing/2014/main" xmlns="" id="{19FF0230-3458-D248-B773-7F9D70995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830" y="6139255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</p:txBody>
      </p:sp>
      <p:sp>
        <p:nvSpPr>
          <p:cNvPr id="490" name="Text Box 52">
            <a:extLst>
              <a:ext uri="{FF2B5EF4-FFF2-40B4-BE49-F238E27FC236}">
                <a16:creationId xmlns:a16="http://schemas.microsoft.com/office/drawing/2014/main" xmlns="" id="{F1940022-DEF4-9D4B-BA4B-AAB798862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6139255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</p:txBody>
      </p:sp>
      <p:sp>
        <p:nvSpPr>
          <p:cNvPr id="491" name="Text Box 53">
            <a:extLst>
              <a:ext uri="{FF2B5EF4-FFF2-40B4-BE49-F238E27FC236}">
                <a16:creationId xmlns:a16="http://schemas.microsoft.com/office/drawing/2014/main" xmlns="" id="{4EEA2A3C-0BB3-5A4A-A3BC-614C830D6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693" y="4940692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cost to</a:t>
            </a:r>
          </a:p>
        </p:txBody>
      </p:sp>
      <p:sp>
        <p:nvSpPr>
          <p:cNvPr id="492" name="Text Box 54">
            <a:extLst>
              <a:ext uri="{FF2B5EF4-FFF2-40B4-BE49-F238E27FC236}">
                <a16:creationId xmlns:a16="http://schemas.microsoft.com/office/drawing/2014/main" xmlns="" id="{00BD020A-F6F0-114E-BA53-F52BCF13B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3700855"/>
            <a:ext cx="946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2   0   1</a:t>
            </a:r>
          </a:p>
        </p:txBody>
      </p:sp>
      <p:sp>
        <p:nvSpPr>
          <p:cNvPr id="493" name="Text Box 55">
            <a:extLst>
              <a:ext uri="{FF2B5EF4-FFF2-40B4-BE49-F238E27FC236}">
                <a16:creationId xmlns:a16="http://schemas.microsoft.com/office/drawing/2014/main" xmlns="" id="{00FA41ED-B3FF-E242-9DB3-E1257161C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5458217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 ∞  ∞</a:t>
            </a:r>
          </a:p>
        </p:txBody>
      </p:sp>
      <p:sp>
        <p:nvSpPr>
          <p:cNvPr id="494" name="Text Box 56">
            <a:extLst>
              <a:ext uri="{FF2B5EF4-FFF2-40B4-BE49-F238E27FC236}">
                <a16:creationId xmlns:a16="http://schemas.microsoft.com/office/drawing/2014/main" xmlns="" id="{6DADD8BB-11F7-2447-9FCC-5D864B542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755" y="2207017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2   0   1</a:t>
            </a:r>
          </a:p>
        </p:txBody>
      </p:sp>
      <p:sp>
        <p:nvSpPr>
          <p:cNvPr id="495" name="Text Box 57">
            <a:extLst>
              <a:ext uri="{FF2B5EF4-FFF2-40B4-BE49-F238E27FC236}">
                <a16:creationId xmlns:a16="http://schemas.microsoft.com/office/drawing/2014/main" xmlns="" id="{5CB25BE3-30C1-0A41-90C7-82149A082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755" y="2522930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7   1   0</a:t>
            </a:r>
          </a:p>
        </p:txBody>
      </p:sp>
      <p:sp>
        <p:nvSpPr>
          <p:cNvPr id="496" name="Line 58">
            <a:extLst>
              <a:ext uri="{FF2B5EF4-FFF2-40B4-BE49-F238E27FC236}">
                <a16:creationId xmlns:a16="http://schemas.microsoft.com/office/drawing/2014/main" xmlns="" id="{21884B5D-F7C2-8C44-B19B-93AAB1E7C6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6830" y="2181617"/>
            <a:ext cx="685800" cy="1524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7" name="Line 59">
            <a:extLst>
              <a:ext uri="{FF2B5EF4-FFF2-40B4-BE49-F238E27FC236}">
                <a16:creationId xmlns:a16="http://schemas.microsoft.com/office/drawing/2014/main" xmlns="" id="{7DF54633-A6C6-3549-93EA-4B0F0A132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0630" y="2257817"/>
            <a:ext cx="685800" cy="312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8" name="Line 60">
            <a:extLst>
              <a:ext uri="{FF2B5EF4-FFF2-40B4-BE49-F238E27FC236}">
                <a16:creationId xmlns:a16="http://schemas.microsoft.com/office/drawing/2014/main" xmlns="" id="{1466A465-3F94-9545-ABD6-8D8CD2184C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0630" y="2715017"/>
            <a:ext cx="762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9" name="Line 61">
            <a:extLst>
              <a:ext uri="{FF2B5EF4-FFF2-40B4-BE49-F238E27FC236}">
                <a16:creationId xmlns:a16="http://schemas.microsoft.com/office/drawing/2014/main" xmlns="" id="{21BBF839-40E3-0C41-9536-5ABF8D8BD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0630" y="4315217"/>
            <a:ext cx="60960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0" name="Line 62">
            <a:extLst>
              <a:ext uri="{FF2B5EF4-FFF2-40B4-BE49-F238E27FC236}">
                <a16:creationId xmlns:a16="http://schemas.microsoft.com/office/drawing/2014/main" xmlns="" id="{D3CBD049-6D4E-044B-B00F-23CDF409F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0630" y="2791217"/>
            <a:ext cx="838200" cy="3429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1" name="Line 63">
            <a:extLst>
              <a:ext uri="{FF2B5EF4-FFF2-40B4-BE49-F238E27FC236}">
                <a16:creationId xmlns:a16="http://schemas.microsoft.com/office/drawing/2014/main" xmlns="" id="{07663209-9542-2049-9E73-A6836493B7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86830" y="4543817"/>
            <a:ext cx="762000" cy="1752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2" name="Line 64">
            <a:extLst>
              <a:ext uri="{FF2B5EF4-FFF2-40B4-BE49-F238E27FC236}">
                <a16:creationId xmlns:a16="http://schemas.microsoft.com/office/drawing/2014/main" xmlns="" id="{0E7158AD-B22F-7D45-BE45-5A28417E3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6630" y="6545655"/>
            <a:ext cx="6417502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3" name="Text Box 65">
            <a:extLst>
              <a:ext uri="{FF2B5EF4-FFF2-40B4-BE49-F238E27FC236}">
                <a16:creationId xmlns:a16="http://schemas.microsoft.com/office/drawing/2014/main" xmlns="" id="{46978D6B-6DAC-7F45-BEB1-D317E94DB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443" y="6337692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time</a:t>
            </a:r>
          </a:p>
        </p:txBody>
      </p:sp>
      <p:grpSp>
        <p:nvGrpSpPr>
          <p:cNvPr id="504" name="Group 66">
            <a:extLst>
              <a:ext uri="{FF2B5EF4-FFF2-40B4-BE49-F238E27FC236}">
                <a16:creationId xmlns:a16="http://schemas.microsoft.com/office/drawing/2014/main" xmlns="" id="{131105F8-C125-CE49-B85B-EC210DF07326}"/>
              </a:ext>
            </a:extLst>
          </p:cNvPr>
          <p:cNvGrpSpPr>
            <a:grpSpLocks/>
          </p:cNvGrpSpPr>
          <p:nvPr/>
        </p:nvGrpSpPr>
        <p:grpSpPr bwMode="auto">
          <a:xfrm>
            <a:off x="9037572" y="2949053"/>
            <a:ext cx="2184400" cy="1212850"/>
            <a:chOff x="2352" y="0"/>
            <a:chExt cx="1376" cy="764"/>
          </a:xfrm>
        </p:grpSpPr>
        <p:sp>
          <p:nvSpPr>
            <p:cNvPr id="505" name="Freeform 67">
              <a:extLst>
                <a:ext uri="{FF2B5EF4-FFF2-40B4-BE49-F238E27FC236}">
                  <a16:creationId xmlns:a16="http://schemas.microsoft.com/office/drawing/2014/main" xmlns="" id="{263D03E2-9196-934C-9562-378C3A280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06" name="Group 68">
              <a:extLst>
                <a:ext uri="{FF2B5EF4-FFF2-40B4-BE49-F238E27FC236}">
                  <a16:creationId xmlns:a16="http://schemas.microsoft.com/office/drawing/2014/main" xmlns="" id="{83D5943B-43BC-7148-A0C5-04D5679B6A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70"/>
              <a:ext cx="1161" cy="676"/>
              <a:chOff x="-17" y="1282"/>
              <a:chExt cx="1161" cy="676"/>
            </a:xfrm>
          </p:grpSpPr>
          <p:sp>
            <p:nvSpPr>
              <p:cNvPr id="507" name="Freeform 69">
                <a:extLst>
                  <a:ext uri="{FF2B5EF4-FFF2-40B4-BE49-F238E27FC236}">
                    <a16:creationId xmlns:a16="http://schemas.microsoft.com/office/drawing/2014/main" xmlns="" id="{5C3786B6-68E8-994E-A191-4C79E192C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" y="1476"/>
                <a:ext cx="222" cy="180"/>
              </a:xfrm>
              <a:custGeom>
                <a:avLst/>
                <a:gdLst>
                  <a:gd name="T0" fmla="*/ 0 w 222"/>
                  <a:gd name="T1" fmla="*/ 180 h 180"/>
                  <a:gd name="T2" fmla="*/ 222 w 222"/>
                  <a:gd name="T3" fmla="*/ 0 h 180"/>
                  <a:gd name="T4" fmla="*/ 0 60000 65536"/>
                  <a:gd name="T5" fmla="*/ 0 60000 65536"/>
                  <a:gd name="T6" fmla="*/ 0 w 222"/>
                  <a:gd name="T7" fmla="*/ 0 h 180"/>
                  <a:gd name="T8" fmla="*/ 222 w 222"/>
                  <a:gd name="T9" fmla="*/ 180 h 1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2" h="180">
                    <a:moveTo>
                      <a:pt x="0" y="180"/>
                    </a:moveTo>
                    <a:lnTo>
                      <a:pt x="222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08" name="Oval 70">
                <a:extLst>
                  <a:ext uri="{FF2B5EF4-FFF2-40B4-BE49-F238E27FC236}">
                    <a16:creationId xmlns:a16="http://schemas.microsoft.com/office/drawing/2014/main" xmlns="" id="{76B74C90-F035-0D46-90DC-7012A31BC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" y="1712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09" name="Line 71">
                <a:extLst>
                  <a:ext uri="{FF2B5EF4-FFF2-40B4-BE49-F238E27FC236}">
                    <a16:creationId xmlns:a16="http://schemas.microsoft.com/office/drawing/2014/main" xmlns="" id="{E0C79831-B7E5-D94D-B962-8A0A2EBCC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4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0" name="Line 72">
                <a:extLst>
                  <a:ext uri="{FF2B5EF4-FFF2-40B4-BE49-F238E27FC236}">
                    <a16:creationId xmlns:a16="http://schemas.microsoft.com/office/drawing/2014/main" xmlns="" id="{B7A75E97-14D7-254C-BAE7-25319E0F33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1" name="Rectangle 73">
                <a:extLst>
                  <a:ext uri="{FF2B5EF4-FFF2-40B4-BE49-F238E27FC236}">
                    <a16:creationId xmlns:a16="http://schemas.microsoft.com/office/drawing/2014/main" xmlns="" id="{0C521DAF-FFE0-054B-8828-ED05D1912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" y="1705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2" name="Oval 74">
                <a:extLst>
                  <a:ext uri="{FF2B5EF4-FFF2-40B4-BE49-F238E27FC236}">
                    <a16:creationId xmlns:a16="http://schemas.microsoft.com/office/drawing/2014/main" xmlns="" id="{91217C6B-657E-7D4C-92F2-48179F30D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7" y="1646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3" name="Freeform 75">
                <a:extLst>
                  <a:ext uri="{FF2B5EF4-FFF2-40B4-BE49-F238E27FC236}">
                    <a16:creationId xmlns:a16="http://schemas.microsoft.com/office/drawing/2014/main" xmlns="" id="{93320E84-7F42-D646-8644-59F5B863E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" y="1476"/>
                <a:ext cx="216" cy="189"/>
              </a:xfrm>
              <a:custGeom>
                <a:avLst/>
                <a:gdLst>
                  <a:gd name="T0" fmla="*/ 0 w 216"/>
                  <a:gd name="T1" fmla="*/ 0 h 189"/>
                  <a:gd name="T2" fmla="*/ 216 w 216"/>
                  <a:gd name="T3" fmla="*/ 189 h 189"/>
                  <a:gd name="T4" fmla="*/ 0 60000 65536"/>
                  <a:gd name="T5" fmla="*/ 0 60000 65536"/>
                  <a:gd name="T6" fmla="*/ 0 w 216"/>
                  <a:gd name="T7" fmla="*/ 0 h 189"/>
                  <a:gd name="T8" fmla="*/ 216 w 216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" h="189">
                    <a:moveTo>
                      <a:pt x="0" y="0"/>
                    </a:moveTo>
                    <a:lnTo>
                      <a:pt x="216" y="189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4" name="Freeform 76">
                <a:extLst>
                  <a:ext uri="{FF2B5EF4-FFF2-40B4-BE49-F238E27FC236}">
                    <a16:creationId xmlns:a16="http://schemas.microsoft.com/office/drawing/2014/main" xmlns="" id="{BF0EFC1E-A2ED-9644-9F97-C07A497C7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" y="1740"/>
                <a:ext cx="540" cy="3"/>
              </a:xfrm>
              <a:custGeom>
                <a:avLst/>
                <a:gdLst>
                  <a:gd name="T0" fmla="*/ 540 w 540"/>
                  <a:gd name="T1" fmla="*/ 3 h 3"/>
                  <a:gd name="T2" fmla="*/ 0 w 540"/>
                  <a:gd name="T3" fmla="*/ 0 h 3"/>
                  <a:gd name="T4" fmla="*/ 0 60000 65536"/>
                  <a:gd name="T5" fmla="*/ 0 60000 65536"/>
                  <a:gd name="T6" fmla="*/ 0 w 540"/>
                  <a:gd name="T7" fmla="*/ 0 h 3"/>
                  <a:gd name="T8" fmla="*/ 540 w 54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0" h="3">
                    <a:moveTo>
                      <a:pt x="540" y="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15" name="Group 77">
                <a:extLst>
                  <a:ext uri="{FF2B5EF4-FFF2-40B4-BE49-F238E27FC236}">
                    <a16:creationId xmlns:a16="http://schemas.microsoft.com/office/drawing/2014/main" xmlns="" id="{8262C69D-F268-2849-B65D-1324D5E79F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" y="1594"/>
                <a:ext cx="196" cy="250"/>
                <a:chOff x="2959" y="2425"/>
                <a:chExt cx="197" cy="250"/>
              </a:xfrm>
            </p:grpSpPr>
            <p:sp>
              <p:nvSpPr>
                <p:cNvPr id="537" name="Rectangle 78">
                  <a:extLst>
                    <a:ext uri="{FF2B5EF4-FFF2-40B4-BE49-F238E27FC236}">
                      <a16:creationId xmlns:a16="http://schemas.microsoft.com/office/drawing/2014/main" xmlns="" id="{6C0B7D66-013B-B74F-B238-4572FF107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38" name="Text Box 79">
                  <a:extLst>
                    <a:ext uri="{FF2B5EF4-FFF2-40B4-BE49-F238E27FC236}">
                      <a16:creationId xmlns:a16="http://schemas.microsoft.com/office/drawing/2014/main" xmlns="" id="{0F706F26-1CB7-8943-89C3-5B640B734B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9" y="2425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516" name="Group 80">
                <a:extLst>
                  <a:ext uri="{FF2B5EF4-FFF2-40B4-BE49-F238E27FC236}">
                    <a16:creationId xmlns:a16="http://schemas.microsoft.com/office/drawing/2014/main" xmlns="" id="{AE871476-E138-D04C-BACC-E193845288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8" y="1576"/>
                <a:ext cx="316" cy="288"/>
                <a:chOff x="1740" y="2272"/>
                <a:chExt cx="316" cy="288"/>
              </a:xfrm>
            </p:grpSpPr>
            <p:sp>
              <p:nvSpPr>
                <p:cNvPr id="529" name="Oval 81">
                  <a:extLst>
                    <a:ext uri="{FF2B5EF4-FFF2-40B4-BE49-F238E27FC236}">
                      <a16:creationId xmlns:a16="http://schemas.microsoft.com/office/drawing/2014/main" xmlns="" id="{63D5C5EA-53A0-8947-BFB8-BA3581D411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30" name="Line 82">
                  <a:extLst>
                    <a:ext uri="{FF2B5EF4-FFF2-40B4-BE49-F238E27FC236}">
                      <a16:creationId xmlns:a16="http://schemas.microsoft.com/office/drawing/2014/main" xmlns="" id="{8FF3C56B-7C27-0949-8918-4755B9C7CF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31" name="Line 83">
                  <a:extLst>
                    <a:ext uri="{FF2B5EF4-FFF2-40B4-BE49-F238E27FC236}">
                      <a16:creationId xmlns:a16="http://schemas.microsoft.com/office/drawing/2014/main" xmlns="" id="{E4D0170D-AC3D-E343-A0C0-936BA18230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32" name="Rectangle 84">
                  <a:extLst>
                    <a:ext uri="{FF2B5EF4-FFF2-40B4-BE49-F238E27FC236}">
                      <a16:creationId xmlns:a16="http://schemas.microsoft.com/office/drawing/2014/main" xmlns="" id="{A95CCE0E-AE26-AF43-BF4F-282F90201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33" name="Oval 85">
                  <a:extLst>
                    <a:ext uri="{FF2B5EF4-FFF2-40B4-BE49-F238E27FC236}">
                      <a16:creationId xmlns:a16="http://schemas.microsoft.com/office/drawing/2014/main" xmlns="" id="{1F165F2E-D551-1543-8FF4-E7E9AEB5B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534" name="Group 86">
                  <a:extLst>
                    <a:ext uri="{FF2B5EF4-FFF2-40B4-BE49-F238E27FC236}">
                      <a16:creationId xmlns:a16="http://schemas.microsoft.com/office/drawing/2014/main" xmlns="" id="{4A219E6B-F8FD-F745-B02C-95F9E51582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95" y="2272"/>
                  <a:ext cx="212" cy="288"/>
                  <a:chOff x="2951" y="2395"/>
                  <a:chExt cx="213" cy="288"/>
                </a:xfrm>
              </p:grpSpPr>
              <p:sp>
                <p:nvSpPr>
                  <p:cNvPr id="535" name="Rectangle 87">
                    <a:extLst>
                      <a:ext uri="{FF2B5EF4-FFF2-40B4-BE49-F238E27FC236}">
                        <a16:creationId xmlns:a16="http://schemas.microsoft.com/office/drawing/2014/main" xmlns="" id="{DF4CEA50-DC2D-B54A-A88C-7266818FA2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36" name="Text Box 88">
                    <a:extLst>
                      <a:ext uri="{FF2B5EF4-FFF2-40B4-BE49-F238E27FC236}">
                        <a16:creationId xmlns:a16="http://schemas.microsoft.com/office/drawing/2014/main" xmlns="" id="{386959F9-9A61-B243-A07D-325F59824D4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1" y="2395"/>
                    <a:ext cx="21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z</a:t>
                    </a:r>
                  </a:p>
                </p:txBody>
              </p:sp>
            </p:grpSp>
          </p:grpSp>
          <p:sp>
            <p:nvSpPr>
              <p:cNvPr id="517" name="Text Box 89">
                <a:extLst>
                  <a:ext uri="{FF2B5EF4-FFF2-40B4-BE49-F238E27FC236}">
                    <a16:creationId xmlns:a16="http://schemas.microsoft.com/office/drawing/2014/main" xmlns="" id="{2DB55D98-85D1-9148-BFB4-604DA29883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" y="139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8" name="Text Box 90">
                <a:extLst>
                  <a:ext uri="{FF2B5EF4-FFF2-40B4-BE49-F238E27FC236}">
                    <a16:creationId xmlns:a16="http://schemas.microsoft.com/office/drawing/2014/main" xmlns="" id="{5777214A-84D8-6042-BFBC-CD42F8A4E7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" y="139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2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9" name="Text Box 91">
                <a:extLst>
                  <a:ext uri="{FF2B5EF4-FFF2-40B4-BE49-F238E27FC236}">
                    <a16:creationId xmlns:a16="http://schemas.microsoft.com/office/drawing/2014/main" xmlns="" id="{A075B8CC-4064-A446-96E5-46A5335841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" y="172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7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20" name="Group 92">
                <a:extLst>
                  <a:ext uri="{FF2B5EF4-FFF2-40B4-BE49-F238E27FC236}">
                    <a16:creationId xmlns:a16="http://schemas.microsoft.com/office/drawing/2014/main" xmlns="" id="{978CB86D-6BC1-D74D-81E3-563678BB15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" y="1282"/>
                <a:ext cx="316" cy="250"/>
                <a:chOff x="1740" y="2302"/>
                <a:chExt cx="316" cy="250"/>
              </a:xfrm>
            </p:grpSpPr>
            <p:sp>
              <p:nvSpPr>
                <p:cNvPr id="521" name="Oval 93">
                  <a:extLst>
                    <a:ext uri="{FF2B5EF4-FFF2-40B4-BE49-F238E27FC236}">
                      <a16:creationId xmlns:a16="http://schemas.microsoft.com/office/drawing/2014/main" xmlns="" id="{9E11D3DA-6E78-DC4D-AB66-97414F1706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22" name="Line 94">
                  <a:extLst>
                    <a:ext uri="{FF2B5EF4-FFF2-40B4-BE49-F238E27FC236}">
                      <a16:creationId xmlns:a16="http://schemas.microsoft.com/office/drawing/2014/main" xmlns="" id="{9CD3C1B5-32AF-0941-8FAD-BECEF5F877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23" name="Line 95">
                  <a:extLst>
                    <a:ext uri="{FF2B5EF4-FFF2-40B4-BE49-F238E27FC236}">
                      <a16:creationId xmlns:a16="http://schemas.microsoft.com/office/drawing/2014/main" xmlns="" id="{5A1A044E-122F-4747-A104-F412C2D387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24" name="Rectangle 96">
                  <a:extLst>
                    <a:ext uri="{FF2B5EF4-FFF2-40B4-BE49-F238E27FC236}">
                      <a16:creationId xmlns:a16="http://schemas.microsoft.com/office/drawing/2014/main" xmlns="" id="{09C84F8B-D4F5-454E-A791-F7AEECAC47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25" name="Oval 97">
                  <a:extLst>
                    <a:ext uri="{FF2B5EF4-FFF2-40B4-BE49-F238E27FC236}">
                      <a16:creationId xmlns:a16="http://schemas.microsoft.com/office/drawing/2014/main" xmlns="" id="{EE203571-1A2B-8347-8640-3200A7498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526" name="Group 98">
                  <a:extLst>
                    <a:ext uri="{FF2B5EF4-FFF2-40B4-BE49-F238E27FC236}">
                      <a16:creationId xmlns:a16="http://schemas.microsoft.com/office/drawing/2014/main" xmlns="" id="{121AF45C-AC41-F04B-A84E-1F1324A6E2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03" y="2302"/>
                  <a:ext cx="196" cy="250"/>
                  <a:chOff x="2958" y="2425"/>
                  <a:chExt cx="198" cy="250"/>
                </a:xfrm>
              </p:grpSpPr>
              <p:sp>
                <p:nvSpPr>
                  <p:cNvPr id="527" name="Rectangle 99">
                    <a:extLst>
                      <a:ext uri="{FF2B5EF4-FFF2-40B4-BE49-F238E27FC236}">
                        <a16:creationId xmlns:a16="http://schemas.microsoft.com/office/drawing/2014/main" xmlns="" id="{05065D65-45F5-1D49-A57E-6BF34FB53D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2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28" name="Text Box 100">
                    <a:extLst>
                      <a:ext uri="{FF2B5EF4-FFF2-40B4-BE49-F238E27FC236}">
                        <a16:creationId xmlns:a16="http://schemas.microsoft.com/office/drawing/2014/main" xmlns="" id="{150498C7-B1F2-5B49-80A1-FAF96601B03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5"/>
                    <a:ext cx="19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y</a:t>
                    </a: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</p:grpSp>
      <p:sp>
        <p:nvSpPr>
          <p:cNvPr id="539" name="Text Box 101">
            <a:extLst>
              <a:ext uri="{FF2B5EF4-FFF2-40B4-BE49-F238E27FC236}">
                <a16:creationId xmlns:a16="http://schemas.microsoft.com/office/drawing/2014/main" xmlns="" id="{AAF68ACA-AA85-2D45-AA50-EB9D1EF81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097" y="1455629"/>
            <a:ext cx="715260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</a:t>
            </a:r>
            <a:r>
              <a:rPr kumimoji="0" lang="en-US" i="0" u="none" strike="noStrike" kern="0" cap="none" spc="0" normalizeH="0" baseline="-2500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()</a:t>
            </a:r>
          </a:p>
        </p:txBody>
      </p:sp>
      <p:sp>
        <p:nvSpPr>
          <p:cNvPr id="540" name="Oval 104">
            <a:extLst>
              <a:ext uri="{FF2B5EF4-FFF2-40B4-BE49-F238E27FC236}">
                <a16:creationId xmlns:a16="http://schemas.microsoft.com/office/drawing/2014/main" xmlns="" id="{E4833BB8-5386-714A-8ECD-2265D1970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230" y="1876817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41" name="Oval 105">
            <a:extLst>
              <a:ext uri="{FF2B5EF4-FFF2-40B4-BE49-F238E27FC236}">
                <a16:creationId xmlns:a16="http://schemas.microsoft.com/office/drawing/2014/main" xmlns="" id="{539F2E50-2760-1F46-9F61-0FFBBE40D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230" y="3934217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42" name="Oval 106">
            <a:extLst>
              <a:ext uri="{FF2B5EF4-FFF2-40B4-BE49-F238E27FC236}">
                <a16:creationId xmlns:a16="http://schemas.microsoft.com/office/drawing/2014/main" xmlns="" id="{B4D0684B-E9F4-224B-8F03-FAA946680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230" y="6144017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43" name="Oval 107">
            <a:extLst>
              <a:ext uri="{FF2B5EF4-FFF2-40B4-BE49-F238E27FC236}">
                <a16:creationId xmlns:a16="http://schemas.microsoft.com/office/drawing/2014/main" xmlns="" id="{D8B66424-DAF2-6B4B-A3EA-1F3A87F82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268" y="1876817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44" name="Rectangle 108">
            <a:extLst>
              <a:ext uri="{FF2B5EF4-FFF2-40B4-BE49-F238E27FC236}">
                <a16:creationId xmlns:a16="http://schemas.microsoft.com/office/drawing/2014/main" xmlns="" id="{46C3C8FD-A834-5848-8F49-E36A80BE4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322" y="3416550"/>
            <a:ext cx="38683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D</a:t>
            </a:r>
            <a:r>
              <a:rPr lang="fr-FR" baseline="-25000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x</a:t>
            </a:r>
            <a:r>
              <a:rPr lang="fr-FR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(y) = min{c</a:t>
            </a:r>
            <a:r>
              <a:rPr lang="fr-FR" baseline="-25000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x,y </a:t>
            </a:r>
            <a:r>
              <a:rPr lang="fr-FR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+ D</a:t>
            </a:r>
            <a:r>
              <a:rPr lang="fr-FR" baseline="-25000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y</a:t>
            </a:r>
            <a:r>
              <a:rPr lang="fr-FR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(y), c</a:t>
            </a:r>
            <a:r>
              <a:rPr lang="fr-FR" baseline="-25000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x,z</a:t>
            </a:r>
            <a:r>
              <a:rPr lang="fr-FR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+ D</a:t>
            </a:r>
            <a:r>
              <a:rPr lang="fr-FR" baseline="-25000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z</a:t>
            </a:r>
            <a:r>
              <a:rPr lang="fr-FR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(y)} </a:t>
            </a:r>
            <a:br>
              <a:rPr lang="fr-FR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</a:br>
            <a:r>
              <a:rPr lang="fr-FR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             = min{2+0 , 7+1} = 2</a:t>
            </a:r>
          </a:p>
        </p:txBody>
      </p:sp>
      <p:sp>
        <p:nvSpPr>
          <p:cNvPr id="545" name="Line 109">
            <a:extLst>
              <a:ext uri="{FF2B5EF4-FFF2-40B4-BE49-F238E27FC236}">
                <a16:creationId xmlns:a16="http://schemas.microsoft.com/office/drawing/2014/main" xmlns="" id="{521E24B6-6689-494A-B9C4-5536D9945F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37817" y="2139668"/>
            <a:ext cx="310172" cy="1304989"/>
          </a:xfrm>
          <a:prstGeom prst="line">
            <a:avLst/>
          </a:prstGeom>
          <a:noFill/>
          <a:ln w="12700">
            <a:solidFill>
              <a:srgbClr val="0000A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6" name="Rectangle 110">
            <a:extLst>
              <a:ext uri="{FF2B5EF4-FFF2-40B4-BE49-F238E27FC236}">
                <a16:creationId xmlns:a16="http://schemas.microsoft.com/office/drawing/2014/main" xmlns="" id="{B2A02F2F-A1E3-0B4C-A79C-C635D78CB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461" y="2260908"/>
            <a:ext cx="3660949" cy="726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i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D</a:t>
            </a:r>
            <a:r>
              <a:rPr lang="fr-FR" i="1" baseline="-250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x</a:t>
            </a:r>
            <a:r>
              <a:rPr lang="fr-FR" i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(z) = </a:t>
            </a:r>
            <a:r>
              <a:rPr lang="fr-FR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min{</a:t>
            </a:r>
            <a:r>
              <a:rPr lang="fr-FR" i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</a:t>
            </a:r>
            <a:r>
              <a:rPr lang="fr-FR" i="1" baseline="-250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x,y</a:t>
            </a:r>
            <a:r>
              <a:rPr lang="fr-FR" i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+ D</a:t>
            </a:r>
            <a:r>
              <a:rPr lang="fr-FR" i="1" baseline="-250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y</a:t>
            </a:r>
            <a:r>
              <a:rPr lang="fr-FR" i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(z), c</a:t>
            </a:r>
            <a:r>
              <a:rPr lang="fr-FR" i="1" baseline="-250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x,z</a:t>
            </a:r>
            <a:r>
              <a:rPr lang="fr-FR" i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+ D</a:t>
            </a:r>
            <a:r>
              <a:rPr lang="fr-FR" i="1" baseline="-250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z</a:t>
            </a:r>
            <a:r>
              <a:rPr lang="fr-FR" i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(z)</a:t>
            </a:r>
            <a:r>
              <a:rPr lang="fr-FR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} 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= min{2+1 , 7+0} = 3</a:t>
            </a:r>
          </a:p>
        </p:txBody>
      </p:sp>
      <p:sp>
        <p:nvSpPr>
          <p:cNvPr id="547" name="Line 111">
            <a:extLst>
              <a:ext uri="{FF2B5EF4-FFF2-40B4-BE49-F238E27FC236}">
                <a16:creationId xmlns:a16="http://schemas.microsoft.com/office/drawing/2014/main" xmlns="" id="{0907A64B-C8AD-924E-8F80-30210673ED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06812" y="2116725"/>
            <a:ext cx="805472" cy="338376"/>
          </a:xfrm>
          <a:prstGeom prst="line">
            <a:avLst/>
          </a:prstGeom>
          <a:noFill/>
          <a:ln w="9525">
            <a:solidFill>
              <a:srgbClr val="0000A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8" name="Text Box 112">
            <a:extLst>
              <a:ext uri="{FF2B5EF4-FFF2-40B4-BE49-F238E27FC236}">
                <a16:creationId xmlns:a16="http://schemas.microsoft.com/office/drawing/2014/main" xmlns="" id="{755B21C5-8034-A140-8D46-F6465D626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9743" y="1875230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</p:txBody>
      </p:sp>
      <p:sp>
        <p:nvSpPr>
          <p:cNvPr id="549" name="Text Box 113">
            <a:extLst>
              <a:ext uri="{FF2B5EF4-FFF2-40B4-BE49-F238E27FC236}">
                <a16:creationId xmlns:a16="http://schemas.microsoft.com/office/drawing/2014/main" xmlns="" id="{BB12F587-434B-8040-89E5-C33952407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843" y="1879992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 </a:t>
            </a:r>
          </a:p>
        </p:txBody>
      </p:sp>
      <p:sp>
        <p:nvSpPr>
          <p:cNvPr id="550" name="Text Box 114">
            <a:extLst>
              <a:ext uri="{FF2B5EF4-FFF2-40B4-BE49-F238E27FC236}">
                <a16:creationId xmlns:a16="http://schemas.microsoft.com/office/drawing/2014/main" xmlns="" id="{1BE115B7-BB8D-4842-AC91-954E4DE00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672" y="3214405"/>
            <a:ext cx="715260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</a:t>
            </a:r>
            <a:r>
              <a:rPr kumimoji="0" lang="en-US" i="0" u="none" strike="noStrike" kern="0" cap="none" spc="0" normalizeH="0" baseline="-2500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()</a:t>
            </a:r>
          </a:p>
        </p:txBody>
      </p:sp>
      <p:sp>
        <p:nvSpPr>
          <p:cNvPr id="551" name="Text Box 115">
            <a:extLst>
              <a:ext uri="{FF2B5EF4-FFF2-40B4-BE49-F238E27FC236}">
                <a16:creationId xmlns:a16="http://schemas.microsoft.com/office/drawing/2014/main" xmlns="" id="{E33B6EC8-BC95-5A49-B2A3-D690FAD14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970" y="5037203"/>
            <a:ext cx="715260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</a:t>
            </a:r>
            <a:r>
              <a:rPr kumimoji="0" lang="en-US" i="0" u="none" strike="noStrike" kern="0" cap="none" spc="0" normalizeH="0" baseline="-2500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z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()</a:t>
            </a:r>
          </a:p>
        </p:txBody>
      </p:sp>
      <p:sp>
        <p:nvSpPr>
          <p:cNvPr id="552" name="Text Box 117">
            <a:extLst>
              <a:ext uri="{FF2B5EF4-FFF2-40B4-BE49-F238E27FC236}">
                <a16:creationId xmlns:a16="http://schemas.microsoft.com/office/drawing/2014/main" xmlns="" id="{2BC96468-B8D0-7747-BAA8-8ADD15DE7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0155" y="1343417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cost to</a:t>
            </a:r>
          </a:p>
        </p:txBody>
      </p:sp>
      <p:sp>
        <p:nvSpPr>
          <p:cNvPr id="553" name="Text Box 118">
            <a:extLst>
              <a:ext uri="{FF2B5EF4-FFF2-40B4-BE49-F238E27FC236}">
                <a16:creationId xmlns:a16="http://schemas.microsoft.com/office/drawing/2014/main" xmlns="" id="{7BC9CC29-3CAF-8840-B41C-0E5451EC256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538212" y="2268136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from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F5CAF57-82C1-2845-A7F2-D9378B091BC8}"/>
              </a:ext>
            </a:extLst>
          </p:cNvPr>
          <p:cNvGrpSpPr/>
          <p:nvPr/>
        </p:nvGrpSpPr>
        <p:grpSpPr>
          <a:xfrm>
            <a:off x="2743200" y="1891430"/>
            <a:ext cx="2491320" cy="352127"/>
            <a:chOff x="2743200" y="1891430"/>
            <a:chExt cx="2491320" cy="35212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B94D18E1-E29B-3644-B343-3665BCDAB7D3}"/>
                </a:ext>
              </a:extLst>
            </p:cNvPr>
            <p:cNvSpPr/>
            <p:nvPr/>
          </p:nvSpPr>
          <p:spPr>
            <a:xfrm>
              <a:off x="2743200" y="1891430"/>
              <a:ext cx="350729" cy="350729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xmlns="" id="{F9971C8F-9E23-804B-AF92-3A64A52A6010}"/>
                </a:ext>
              </a:extLst>
            </p:cNvPr>
            <p:cNvSpPr/>
            <p:nvPr/>
          </p:nvSpPr>
          <p:spPr>
            <a:xfrm>
              <a:off x="4883791" y="1892828"/>
              <a:ext cx="350729" cy="350729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619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/>
      <p:bldP spid="545" grpId="0" animBg="1"/>
      <p:bldP spid="546" grpId="0"/>
      <p:bldP spid="547" grpId="0" animBg="1"/>
      <p:bldP spid="548" grpId="0"/>
      <p:bldP spid="5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</a:t>
            </a:r>
            <a:r>
              <a:rPr lang="en-US" dirty="0" smtClean="0"/>
              <a:t>vector: example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43" name="Line 3">
            <a:extLst>
              <a:ext uri="{FF2B5EF4-FFF2-40B4-BE49-F238E27FC236}">
                <a16:creationId xmlns:a16="http://schemas.microsoft.com/office/drawing/2014/main" xmlns="" id="{939910D0-6520-E74E-BA03-8367DB9FD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230" y="164821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44" name="Line 4">
            <a:extLst>
              <a:ext uri="{FF2B5EF4-FFF2-40B4-BE49-F238E27FC236}">
                <a16:creationId xmlns:a16="http://schemas.microsoft.com/office/drawing/2014/main" xmlns="" id="{FBAA51FA-578A-FB4C-9FC1-D33D94C08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430" y="1876817"/>
            <a:ext cx="1371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45" name="Text Box 5">
            <a:extLst>
              <a:ext uri="{FF2B5EF4-FFF2-40B4-BE49-F238E27FC236}">
                <a16:creationId xmlns:a16="http://schemas.microsoft.com/office/drawing/2014/main" xmlns="" id="{63C65693-0CB5-9044-8280-CEE1EF17B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1491055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   y   z</a:t>
            </a:r>
          </a:p>
        </p:txBody>
      </p:sp>
      <p:sp>
        <p:nvSpPr>
          <p:cNvPr id="446" name="Text Box 6">
            <a:extLst>
              <a:ext uri="{FF2B5EF4-FFF2-40B4-BE49-F238E27FC236}">
                <a16:creationId xmlns:a16="http://schemas.microsoft.com/office/drawing/2014/main" xmlns="" id="{0C8AEA14-E30C-AC4A-B87D-472785A19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18720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</a:p>
        </p:txBody>
      </p:sp>
      <p:sp>
        <p:nvSpPr>
          <p:cNvPr id="447" name="Text Box 7">
            <a:extLst>
              <a:ext uri="{FF2B5EF4-FFF2-40B4-BE49-F238E27FC236}">
                <a16:creationId xmlns:a16="http://schemas.microsoft.com/office/drawing/2014/main" xmlns="" id="{9CB9B004-A231-8945-A90A-D2FD2F666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21768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</a:p>
        </p:txBody>
      </p:sp>
      <p:sp>
        <p:nvSpPr>
          <p:cNvPr id="448" name="Text Box 8">
            <a:extLst>
              <a:ext uri="{FF2B5EF4-FFF2-40B4-BE49-F238E27FC236}">
                <a16:creationId xmlns:a16="http://schemas.microsoft.com/office/drawing/2014/main" xmlns="" id="{D1A9BD92-FFBA-0F45-A8B0-C056C2DDB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24816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z</a:t>
            </a:r>
          </a:p>
        </p:txBody>
      </p:sp>
      <p:sp>
        <p:nvSpPr>
          <p:cNvPr id="449" name="Text Box 9">
            <a:extLst>
              <a:ext uri="{FF2B5EF4-FFF2-40B4-BE49-F238E27FC236}">
                <a16:creationId xmlns:a16="http://schemas.microsoft.com/office/drawing/2014/main" xmlns="" id="{70BC3416-9A08-EC45-8E5D-0D62E7328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1872055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0  2   7</a:t>
            </a:r>
          </a:p>
        </p:txBody>
      </p:sp>
      <p:sp>
        <p:nvSpPr>
          <p:cNvPr id="450" name="Text Box 10">
            <a:extLst>
              <a:ext uri="{FF2B5EF4-FFF2-40B4-BE49-F238E27FC236}">
                <a16:creationId xmlns:a16="http://schemas.microsoft.com/office/drawing/2014/main" xmlns="" id="{3126AC87-8359-BD44-8B0C-CC527572F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22530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1" name="Text Box 11">
            <a:extLst>
              <a:ext uri="{FF2B5EF4-FFF2-40B4-BE49-F238E27FC236}">
                <a16:creationId xmlns:a16="http://schemas.microsoft.com/office/drawing/2014/main" xmlns="" id="{6C8B20E3-E296-674B-80E9-64B2EFDC0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830" y="22530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2" name="Text Box 12">
            <a:extLst>
              <a:ext uri="{FF2B5EF4-FFF2-40B4-BE49-F238E27FC236}">
                <a16:creationId xmlns:a16="http://schemas.microsoft.com/office/drawing/2014/main" xmlns="" id="{111D1292-4CEC-9344-AF33-EB2DDE6F8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22530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3" name="Text Box 13">
            <a:extLst>
              <a:ext uri="{FF2B5EF4-FFF2-40B4-BE49-F238E27FC236}">
                <a16:creationId xmlns:a16="http://schemas.microsoft.com/office/drawing/2014/main" xmlns="" id="{AE9EF258-7972-B446-AD9F-8B97076B8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25578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4" name="Text Box 14">
            <a:extLst>
              <a:ext uri="{FF2B5EF4-FFF2-40B4-BE49-F238E27FC236}">
                <a16:creationId xmlns:a16="http://schemas.microsoft.com/office/drawing/2014/main" xmlns="" id="{0D5B7E41-5C46-6245-B3F5-C5C034F54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830" y="25578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5" name="Text Box 15">
            <a:extLst>
              <a:ext uri="{FF2B5EF4-FFF2-40B4-BE49-F238E27FC236}">
                <a16:creationId xmlns:a16="http://schemas.microsoft.com/office/drawing/2014/main" xmlns="" id="{C18A5654-24F2-FE41-AE07-5B3BAAE08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25578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57" name="Text Box 17">
            <a:extLst>
              <a:ext uri="{FF2B5EF4-FFF2-40B4-BE49-F238E27FC236}">
                <a16:creationId xmlns:a16="http://schemas.microsoft.com/office/drawing/2014/main" xmlns="" id="{C4104C8E-6D55-8340-B34F-632A4F41B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580" y="1359292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cost to</a:t>
            </a:r>
          </a:p>
        </p:txBody>
      </p:sp>
      <p:sp>
        <p:nvSpPr>
          <p:cNvPr id="458" name="Text Box 18">
            <a:extLst>
              <a:ext uri="{FF2B5EF4-FFF2-40B4-BE49-F238E27FC236}">
                <a16:creationId xmlns:a16="http://schemas.microsoft.com/office/drawing/2014/main" xmlns="" id="{9A819F40-DC81-8147-9209-4A43511CF458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495349" y="4011211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from</a:t>
            </a:r>
          </a:p>
        </p:txBody>
      </p:sp>
      <p:sp>
        <p:nvSpPr>
          <p:cNvPr id="459" name="Text Box 19">
            <a:extLst>
              <a:ext uri="{FF2B5EF4-FFF2-40B4-BE49-F238E27FC236}">
                <a16:creationId xmlns:a16="http://schemas.microsoft.com/office/drawing/2014/main" xmlns="" id="{14A2DFF4-3C64-774C-B843-E53559D4A71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495348" y="5819374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from</a:t>
            </a:r>
          </a:p>
        </p:txBody>
      </p:sp>
      <p:sp>
        <p:nvSpPr>
          <p:cNvPr id="467" name="Line 29">
            <a:extLst>
              <a:ext uri="{FF2B5EF4-FFF2-40B4-BE49-F238E27FC236}">
                <a16:creationId xmlns:a16="http://schemas.microsoft.com/office/drawing/2014/main" xmlns="" id="{75BD0381-0562-D546-9AF0-B19FCE9D6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230" y="340081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8" name="Line 30">
            <a:extLst>
              <a:ext uri="{FF2B5EF4-FFF2-40B4-BE49-F238E27FC236}">
                <a16:creationId xmlns:a16="http://schemas.microsoft.com/office/drawing/2014/main" xmlns="" id="{EED41EBB-EA99-8C4C-B356-FFC04F3520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430" y="3629417"/>
            <a:ext cx="1371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9" name="Text Box 31">
            <a:extLst>
              <a:ext uri="{FF2B5EF4-FFF2-40B4-BE49-F238E27FC236}">
                <a16:creationId xmlns:a16="http://schemas.microsoft.com/office/drawing/2014/main" xmlns="" id="{DE04857F-04C7-2A45-9008-63962135B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3243655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   y   z</a:t>
            </a:r>
          </a:p>
        </p:txBody>
      </p:sp>
      <p:sp>
        <p:nvSpPr>
          <p:cNvPr id="470" name="Text Box 32">
            <a:extLst>
              <a:ext uri="{FF2B5EF4-FFF2-40B4-BE49-F238E27FC236}">
                <a16:creationId xmlns:a16="http://schemas.microsoft.com/office/drawing/2014/main" xmlns="" id="{32F2134F-DADA-504D-87FB-F65DBD72C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36246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</a:p>
        </p:txBody>
      </p:sp>
      <p:sp>
        <p:nvSpPr>
          <p:cNvPr id="471" name="Text Box 33">
            <a:extLst>
              <a:ext uri="{FF2B5EF4-FFF2-40B4-BE49-F238E27FC236}">
                <a16:creationId xmlns:a16="http://schemas.microsoft.com/office/drawing/2014/main" xmlns="" id="{09493725-917E-7E4C-B214-A060666AA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39294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</a:p>
        </p:txBody>
      </p:sp>
      <p:sp>
        <p:nvSpPr>
          <p:cNvPr id="472" name="Text Box 34">
            <a:extLst>
              <a:ext uri="{FF2B5EF4-FFF2-40B4-BE49-F238E27FC236}">
                <a16:creationId xmlns:a16="http://schemas.microsoft.com/office/drawing/2014/main" xmlns="" id="{39E2692B-68BF-284D-BD9C-6B4A373E2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42342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z</a:t>
            </a:r>
          </a:p>
        </p:txBody>
      </p:sp>
      <p:sp>
        <p:nvSpPr>
          <p:cNvPr id="473" name="Text Box 35">
            <a:extLst>
              <a:ext uri="{FF2B5EF4-FFF2-40B4-BE49-F238E27FC236}">
                <a16:creationId xmlns:a16="http://schemas.microsoft.com/office/drawing/2014/main" xmlns="" id="{C49848CC-FE8D-5A4F-890E-D9311F47A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030" y="36246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74" name="Text Box 36">
            <a:extLst>
              <a:ext uri="{FF2B5EF4-FFF2-40B4-BE49-F238E27FC236}">
                <a16:creationId xmlns:a16="http://schemas.microsoft.com/office/drawing/2014/main" xmlns="" id="{0F4B0497-AF0A-B949-97CF-86A3CF853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36246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75" name="Text Box 37">
            <a:extLst>
              <a:ext uri="{FF2B5EF4-FFF2-40B4-BE49-F238E27FC236}">
                <a16:creationId xmlns:a16="http://schemas.microsoft.com/office/drawing/2014/main" xmlns="" id="{5D3DFBDB-39AA-BD41-B291-2A4FF492A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43104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76" name="Text Box 38">
            <a:extLst>
              <a:ext uri="{FF2B5EF4-FFF2-40B4-BE49-F238E27FC236}">
                <a16:creationId xmlns:a16="http://schemas.microsoft.com/office/drawing/2014/main" xmlns="" id="{776D606C-DE24-8347-8683-291671A55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830" y="43104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77" name="Text Box 39">
            <a:extLst>
              <a:ext uri="{FF2B5EF4-FFF2-40B4-BE49-F238E27FC236}">
                <a16:creationId xmlns:a16="http://schemas.microsoft.com/office/drawing/2014/main" xmlns="" id="{EB1D1ECD-7692-774D-A9DC-7E3545283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43104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78" name="Text Box 40">
            <a:extLst>
              <a:ext uri="{FF2B5EF4-FFF2-40B4-BE49-F238E27FC236}">
                <a16:creationId xmlns:a16="http://schemas.microsoft.com/office/drawing/2014/main" xmlns="" id="{5088B19E-B34D-784B-A082-880065FF7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468" y="3134117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cost to</a:t>
            </a:r>
          </a:p>
        </p:txBody>
      </p:sp>
      <p:sp>
        <p:nvSpPr>
          <p:cNvPr id="479" name="Line 41">
            <a:extLst>
              <a:ext uri="{FF2B5EF4-FFF2-40B4-BE49-F238E27FC236}">
                <a16:creationId xmlns:a16="http://schemas.microsoft.com/office/drawing/2014/main" xmlns="" id="{ED309D65-AC9A-9A48-950E-AC379D97B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230" y="522961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80" name="Line 42">
            <a:extLst>
              <a:ext uri="{FF2B5EF4-FFF2-40B4-BE49-F238E27FC236}">
                <a16:creationId xmlns:a16="http://schemas.microsoft.com/office/drawing/2014/main" xmlns="" id="{7261B6D8-FC59-FF4F-9BF1-AFB07D297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430" y="5458217"/>
            <a:ext cx="1371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81" name="Text Box 43">
            <a:extLst>
              <a:ext uri="{FF2B5EF4-FFF2-40B4-BE49-F238E27FC236}">
                <a16:creationId xmlns:a16="http://schemas.microsoft.com/office/drawing/2014/main" xmlns="" id="{E4ED2235-863B-7A4C-81DA-A5C8498D7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5072455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   y   z</a:t>
            </a:r>
          </a:p>
        </p:txBody>
      </p:sp>
      <p:sp>
        <p:nvSpPr>
          <p:cNvPr id="482" name="Text Box 44">
            <a:extLst>
              <a:ext uri="{FF2B5EF4-FFF2-40B4-BE49-F238E27FC236}">
                <a16:creationId xmlns:a16="http://schemas.microsoft.com/office/drawing/2014/main" xmlns="" id="{80848CD5-EF97-E44C-8B10-AE1B3598E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54534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</a:p>
        </p:txBody>
      </p:sp>
      <p:sp>
        <p:nvSpPr>
          <p:cNvPr id="483" name="Text Box 45">
            <a:extLst>
              <a:ext uri="{FF2B5EF4-FFF2-40B4-BE49-F238E27FC236}">
                <a16:creationId xmlns:a16="http://schemas.microsoft.com/office/drawing/2014/main" xmlns="" id="{B922D36E-AC67-1A4C-BF40-D8CC270F8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57582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</a:p>
        </p:txBody>
      </p:sp>
      <p:sp>
        <p:nvSpPr>
          <p:cNvPr id="484" name="Text Box 46">
            <a:extLst>
              <a:ext uri="{FF2B5EF4-FFF2-40B4-BE49-F238E27FC236}">
                <a16:creationId xmlns:a16="http://schemas.microsoft.com/office/drawing/2014/main" xmlns="" id="{C96BD7D4-6B14-C047-B652-884D02CB9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430" y="6063055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z</a:t>
            </a:r>
          </a:p>
        </p:txBody>
      </p:sp>
      <p:sp>
        <p:nvSpPr>
          <p:cNvPr id="485" name="Text Box 47">
            <a:extLst>
              <a:ext uri="{FF2B5EF4-FFF2-40B4-BE49-F238E27FC236}">
                <a16:creationId xmlns:a16="http://schemas.microsoft.com/office/drawing/2014/main" xmlns="" id="{7B2377F3-60C2-304A-9159-875DB1D6A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5839217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86" name="Text Box 48">
            <a:extLst>
              <a:ext uri="{FF2B5EF4-FFF2-40B4-BE49-F238E27FC236}">
                <a16:creationId xmlns:a16="http://schemas.microsoft.com/office/drawing/2014/main" xmlns="" id="{D8E11DB6-4089-A144-9DBB-C9FF805F5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830" y="58344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87" name="Text Box 49">
            <a:extLst>
              <a:ext uri="{FF2B5EF4-FFF2-40B4-BE49-F238E27FC236}">
                <a16:creationId xmlns:a16="http://schemas.microsoft.com/office/drawing/2014/main" xmlns="" id="{CC1B387A-1C77-A744-93E2-098ED73DA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5834455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</p:txBody>
      </p:sp>
      <p:sp>
        <p:nvSpPr>
          <p:cNvPr id="488" name="Text Box 50">
            <a:extLst>
              <a:ext uri="{FF2B5EF4-FFF2-40B4-BE49-F238E27FC236}">
                <a16:creationId xmlns:a16="http://schemas.microsoft.com/office/drawing/2014/main" xmlns="" id="{7F1FABE2-EAE5-3B48-A95A-1DB182B20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6139255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7</a:t>
            </a:r>
          </a:p>
        </p:txBody>
      </p:sp>
      <p:sp>
        <p:nvSpPr>
          <p:cNvPr id="489" name="Text Box 51">
            <a:extLst>
              <a:ext uri="{FF2B5EF4-FFF2-40B4-BE49-F238E27FC236}">
                <a16:creationId xmlns:a16="http://schemas.microsoft.com/office/drawing/2014/main" xmlns="" id="{19FF0230-3458-D248-B773-7F9D70995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830" y="6139255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</p:txBody>
      </p:sp>
      <p:sp>
        <p:nvSpPr>
          <p:cNvPr id="490" name="Text Box 52">
            <a:extLst>
              <a:ext uri="{FF2B5EF4-FFF2-40B4-BE49-F238E27FC236}">
                <a16:creationId xmlns:a16="http://schemas.microsoft.com/office/drawing/2014/main" xmlns="" id="{F1940022-DEF4-9D4B-BA4B-AAB798862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830" y="6139255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</p:txBody>
      </p:sp>
      <p:sp>
        <p:nvSpPr>
          <p:cNvPr id="491" name="Text Box 53">
            <a:extLst>
              <a:ext uri="{FF2B5EF4-FFF2-40B4-BE49-F238E27FC236}">
                <a16:creationId xmlns:a16="http://schemas.microsoft.com/office/drawing/2014/main" xmlns="" id="{4EEA2A3C-0BB3-5A4A-A3BC-614C830D6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693" y="4940692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cost to</a:t>
            </a:r>
          </a:p>
        </p:txBody>
      </p:sp>
      <p:sp>
        <p:nvSpPr>
          <p:cNvPr id="492" name="Text Box 54">
            <a:extLst>
              <a:ext uri="{FF2B5EF4-FFF2-40B4-BE49-F238E27FC236}">
                <a16:creationId xmlns:a16="http://schemas.microsoft.com/office/drawing/2014/main" xmlns="" id="{00BD020A-F6F0-114E-BA53-F52BCF13B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424" y="3658910"/>
            <a:ext cx="946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2   0   1</a:t>
            </a:r>
          </a:p>
        </p:txBody>
      </p:sp>
      <p:sp>
        <p:nvSpPr>
          <p:cNvPr id="493" name="Text Box 55">
            <a:extLst>
              <a:ext uri="{FF2B5EF4-FFF2-40B4-BE49-F238E27FC236}">
                <a16:creationId xmlns:a16="http://schemas.microsoft.com/office/drawing/2014/main" xmlns="" id="{00FA41ED-B3FF-E242-9DB3-E1257161C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230" y="5458217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∞ ∞  ∞</a:t>
            </a:r>
          </a:p>
        </p:txBody>
      </p:sp>
      <p:sp>
        <p:nvSpPr>
          <p:cNvPr id="496" name="Line 58">
            <a:extLst>
              <a:ext uri="{FF2B5EF4-FFF2-40B4-BE49-F238E27FC236}">
                <a16:creationId xmlns:a16="http://schemas.microsoft.com/office/drawing/2014/main" xmlns="" id="{21884B5D-F7C2-8C44-B19B-93AAB1E7C6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6830" y="2181617"/>
            <a:ext cx="685800" cy="1524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7" name="Line 59">
            <a:extLst>
              <a:ext uri="{FF2B5EF4-FFF2-40B4-BE49-F238E27FC236}">
                <a16:creationId xmlns:a16="http://schemas.microsoft.com/office/drawing/2014/main" xmlns="" id="{7DF54633-A6C6-3549-93EA-4B0F0A132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0630" y="2257817"/>
            <a:ext cx="685800" cy="312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8" name="Line 60">
            <a:extLst>
              <a:ext uri="{FF2B5EF4-FFF2-40B4-BE49-F238E27FC236}">
                <a16:creationId xmlns:a16="http://schemas.microsoft.com/office/drawing/2014/main" xmlns="" id="{1466A465-3F94-9545-ABD6-8D8CD2184C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0630" y="2715017"/>
            <a:ext cx="762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9" name="Line 61">
            <a:extLst>
              <a:ext uri="{FF2B5EF4-FFF2-40B4-BE49-F238E27FC236}">
                <a16:creationId xmlns:a16="http://schemas.microsoft.com/office/drawing/2014/main" xmlns="" id="{21BBF839-40E3-0C41-9536-5ABF8D8BD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0630" y="4315217"/>
            <a:ext cx="60960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0" name="Line 62">
            <a:extLst>
              <a:ext uri="{FF2B5EF4-FFF2-40B4-BE49-F238E27FC236}">
                <a16:creationId xmlns:a16="http://schemas.microsoft.com/office/drawing/2014/main" xmlns="" id="{D3CBD049-6D4E-044B-B00F-23CDF409F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0630" y="2791217"/>
            <a:ext cx="838200" cy="3429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1" name="Line 63">
            <a:extLst>
              <a:ext uri="{FF2B5EF4-FFF2-40B4-BE49-F238E27FC236}">
                <a16:creationId xmlns:a16="http://schemas.microsoft.com/office/drawing/2014/main" xmlns="" id="{07663209-9542-2049-9E73-A6836493B7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86830" y="4543817"/>
            <a:ext cx="762000" cy="1752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504" name="Group 66">
            <a:extLst>
              <a:ext uri="{FF2B5EF4-FFF2-40B4-BE49-F238E27FC236}">
                <a16:creationId xmlns:a16="http://schemas.microsoft.com/office/drawing/2014/main" xmlns="" id="{131105F8-C125-CE49-B85B-EC210DF07326}"/>
              </a:ext>
            </a:extLst>
          </p:cNvPr>
          <p:cNvGrpSpPr>
            <a:grpSpLocks/>
          </p:cNvGrpSpPr>
          <p:nvPr/>
        </p:nvGrpSpPr>
        <p:grpSpPr bwMode="auto">
          <a:xfrm>
            <a:off x="9037572" y="2949053"/>
            <a:ext cx="2184400" cy="1212850"/>
            <a:chOff x="2352" y="0"/>
            <a:chExt cx="1376" cy="764"/>
          </a:xfrm>
        </p:grpSpPr>
        <p:sp>
          <p:nvSpPr>
            <p:cNvPr id="505" name="Freeform 67">
              <a:extLst>
                <a:ext uri="{FF2B5EF4-FFF2-40B4-BE49-F238E27FC236}">
                  <a16:creationId xmlns:a16="http://schemas.microsoft.com/office/drawing/2014/main" xmlns="" id="{263D03E2-9196-934C-9562-378C3A280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06" name="Group 68">
              <a:extLst>
                <a:ext uri="{FF2B5EF4-FFF2-40B4-BE49-F238E27FC236}">
                  <a16:creationId xmlns:a16="http://schemas.microsoft.com/office/drawing/2014/main" xmlns="" id="{83D5943B-43BC-7148-A0C5-04D5679B6A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70"/>
              <a:ext cx="1161" cy="676"/>
              <a:chOff x="-17" y="1282"/>
              <a:chExt cx="1161" cy="676"/>
            </a:xfrm>
          </p:grpSpPr>
          <p:sp>
            <p:nvSpPr>
              <p:cNvPr id="507" name="Freeform 69">
                <a:extLst>
                  <a:ext uri="{FF2B5EF4-FFF2-40B4-BE49-F238E27FC236}">
                    <a16:creationId xmlns:a16="http://schemas.microsoft.com/office/drawing/2014/main" xmlns="" id="{5C3786B6-68E8-994E-A191-4C79E192C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" y="1476"/>
                <a:ext cx="222" cy="180"/>
              </a:xfrm>
              <a:custGeom>
                <a:avLst/>
                <a:gdLst>
                  <a:gd name="T0" fmla="*/ 0 w 222"/>
                  <a:gd name="T1" fmla="*/ 180 h 180"/>
                  <a:gd name="T2" fmla="*/ 222 w 222"/>
                  <a:gd name="T3" fmla="*/ 0 h 180"/>
                  <a:gd name="T4" fmla="*/ 0 60000 65536"/>
                  <a:gd name="T5" fmla="*/ 0 60000 65536"/>
                  <a:gd name="T6" fmla="*/ 0 w 222"/>
                  <a:gd name="T7" fmla="*/ 0 h 180"/>
                  <a:gd name="T8" fmla="*/ 222 w 222"/>
                  <a:gd name="T9" fmla="*/ 180 h 1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2" h="180">
                    <a:moveTo>
                      <a:pt x="0" y="180"/>
                    </a:moveTo>
                    <a:lnTo>
                      <a:pt x="222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08" name="Oval 70">
                <a:extLst>
                  <a:ext uri="{FF2B5EF4-FFF2-40B4-BE49-F238E27FC236}">
                    <a16:creationId xmlns:a16="http://schemas.microsoft.com/office/drawing/2014/main" xmlns="" id="{76B74C90-F035-0D46-90DC-7012A31BC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" y="1712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09" name="Line 71">
                <a:extLst>
                  <a:ext uri="{FF2B5EF4-FFF2-40B4-BE49-F238E27FC236}">
                    <a16:creationId xmlns:a16="http://schemas.microsoft.com/office/drawing/2014/main" xmlns="" id="{E0C79831-B7E5-D94D-B962-8A0A2EBCC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4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0" name="Line 72">
                <a:extLst>
                  <a:ext uri="{FF2B5EF4-FFF2-40B4-BE49-F238E27FC236}">
                    <a16:creationId xmlns:a16="http://schemas.microsoft.com/office/drawing/2014/main" xmlns="" id="{B7A75E97-14D7-254C-BAE7-25319E0F33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1" name="Rectangle 73">
                <a:extLst>
                  <a:ext uri="{FF2B5EF4-FFF2-40B4-BE49-F238E27FC236}">
                    <a16:creationId xmlns:a16="http://schemas.microsoft.com/office/drawing/2014/main" xmlns="" id="{0C521DAF-FFE0-054B-8828-ED05D1912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" y="1705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2" name="Oval 74">
                <a:extLst>
                  <a:ext uri="{FF2B5EF4-FFF2-40B4-BE49-F238E27FC236}">
                    <a16:creationId xmlns:a16="http://schemas.microsoft.com/office/drawing/2014/main" xmlns="" id="{91217C6B-657E-7D4C-92F2-48179F30D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7" y="1646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3" name="Freeform 75">
                <a:extLst>
                  <a:ext uri="{FF2B5EF4-FFF2-40B4-BE49-F238E27FC236}">
                    <a16:creationId xmlns:a16="http://schemas.microsoft.com/office/drawing/2014/main" xmlns="" id="{93320E84-7F42-D646-8644-59F5B863E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" y="1476"/>
                <a:ext cx="216" cy="189"/>
              </a:xfrm>
              <a:custGeom>
                <a:avLst/>
                <a:gdLst>
                  <a:gd name="T0" fmla="*/ 0 w 216"/>
                  <a:gd name="T1" fmla="*/ 0 h 189"/>
                  <a:gd name="T2" fmla="*/ 216 w 216"/>
                  <a:gd name="T3" fmla="*/ 189 h 189"/>
                  <a:gd name="T4" fmla="*/ 0 60000 65536"/>
                  <a:gd name="T5" fmla="*/ 0 60000 65536"/>
                  <a:gd name="T6" fmla="*/ 0 w 216"/>
                  <a:gd name="T7" fmla="*/ 0 h 189"/>
                  <a:gd name="T8" fmla="*/ 216 w 216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" h="189">
                    <a:moveTo>
                      <a:pt x="0" y="0"/>
                    </a:moveTo>
                    <a:lnTo>
                      <a:pt x="216" y="189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4" name="Freeform 76">
                <a:extLst>
                  <a:ext uri="{FF2B5EF4-FFF2-40B4-BE49-F238E27FC236}">
                    <a16:creationId xmlns:a16="http://schemas.microsoft.com/office/drawing/2014/main" xmlns="" id="{BF0EFC1E-A2ED-9644-9F97-C07A497C7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" y="1740"/>
                <a:ext cx="540" cy="3"/>
              </a:xfrm>
              <a:custGeom>
                <a:avLst/>
                <a:gdLst>
                  <a:gd name="T0" fmla="*/ 540 w 540"/>
                  <a:gd name="T1" fmla="*/ 3 h 3"/>
                  <a:gd name="T2" fmla="*/ 0 w 540"/>
                  <a:gd name="T3" fmla="*/ 0 h 3"/>
                  <a:gd name="T4" fmla="*/ 0 60000 65536"/>
                  <a:gd name="T5" fmla="*/ 0 60000 65536"/>
                  <a:gd name="T6" fmla="*/ 0 w 540"/>
                  <a:gd name="T7" fmla="*/ 0 h 3"/>
                  <a:gd name="T8" fmla="*/ 540 w 54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0" h="3">
                    <a:moveTo>
                      <a:pt x="540" y="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15" name="Group 77">
                <a:extLst>
                  <a:ext uri="{FF2B5EF4-FFF2-40B4-BE49-F238E27FC236}">
                    <a16:creationId xmlns:a16="http://schemas.microsoft.com/office/drawing/2014/main" xmlns="" id="{8262C69D-F268-2849-B65D-1324D5E79F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" y="1594"/>
                <a:ext cx="196" cy="250"/>
                <a:chOff x="2959" y="2425"/>
                <a:chExt cx="197" cy="250"/>
              </a:xfrm>
            </p:grpSpPr>
            <p:sp>
              <p:nvSpPr>
                <p:cNvPr id="537" name="Rectangle 78">
                  <a:extLst>
                    <a:ext uri="{FF2B5EF4-FFF2-40B4-BE49-F238E27FC236}">
                      <a16:creationId xmlns:a16="http://schemas.microsoft.com/office/drawing/2014/main" xmlns="" id="{6C0B7D66-013B-B74F-B238-4572FF107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38" name="Text Box 79">
                  <a:extLst>
                    <a:ext uri="{FF2B5EF4-FFF2-40B4-BE49-F238E27FC236}">
                      <a16:creationId xmlns:a16="http://schemas.microsoft.com/office/drawing/2014/main" xmlns="" id="{0F706F26-1CB7-8943-89C3-5B640B734B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9" y="2425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516" name="Group 80">
                <a:extLst>
                  <a:ext uri="{FF2B5EF4-FFF2-40B4-BE49-F238E27FC236}">
                    <a16:creationId xmlns:a16="http://schemas.microsoft.com/office/drawing/2014/main" xmlns="" id="{AE871476-E138-D04C-BACC-E193845288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8" y="1576"/>
                <a:ext cx="316" cy="288"/>
                <a:chOff x="1740" y="2272"/>
                <a:chExt cx="316" cy="288"/>
              </a:xfrm>
            </p:grpSpPr>
            <p:sp>
              <p:nvSpPr>
                <p:cNvPr id="529" name="Oval 81">
                  <a:extLst>
                    <a:ext uri="{FF2B5EF4-FFF2-40B4-BE49-F238E27FC236}">
                      <a16:creationId xmlns:a16="http://schemas.microsoft.com/office/drawing/2014/main" xmlns="" id="{63D5C5EA-53A0-8947-BFB8-BA3581D411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30" name="Line 82">
                  <a:extLst>
                    <a:ext uri="{FF2B5EF4-FFF2-40B4-BE49-F238E27FC236}">
                      <a16:creationId xmlns:a16="http://schemas.microsoft.com/office/drawing/2014/main" xmlns="" id="{8FF3C56B-7C27-0949-8918-4755B9C7CF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31" name="Line 83">
                  <a:extLst>
                    <a:ext uri="{FF2B5EF4-FFF2-40B4-BE49-F238E27FC236}">
                      <a16:creationId xmlns:a16="http://schemas.microsoft.com/office/drawing/2014/main" xmlns="" id="{E4D0170D-AC3D-E343-A0C0-936BA18230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32" name="Rectangle 84">
                  <a:extLst>
                    <a:ext uri="{FF2B5EF4-FFF2-40B4-BE49-F238E27FC236}">
                      <a16:creationId xmlns:a16="http://schemas.microsoft.com/office/drawing/2014/main" xmlns="" id="{A95CCE0E-AE26-AF43-BF4F-282F90201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33" name="Oval 85">
                  <a:extLst>
                    <a:ext uri="{FF2B5EF4-FFF2-40B4-BE49-F238E27FC236}">
                      <a16:creationId xmlns:a16="http://schemas.microsoft.com/office/drawing/2014/main" xmlns="" id="{1F165F2E-D551-1543-8FF4-E7E9AEB5B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534" name="Group 86">
                  <a:extLst>
                    <a:ext uri="{FF2B5EF4-FFF2-40B4-BE49-F238E27FC236}">
                      <a16:creationId xmlns:a16="http://schemas.microsoft.com/office/drawing/2014/main" xmlns="" id="{4A219E6B-F8FD-F745-B02C-95F9E51582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95" y="2272"/>
                  <a:ext cx="212" cy="288"/>
                  <a:chOff x="2951" y="2395"/>
                  <a:chExt cx="213" cy="288"/>
                </a:xfrm>
              </p:grpSpPr>
              <p:sp>
                <p:nvSpPr>
                  <p:cNvPr id="535" name="Rectangle 87">
                    <a:extLst>
                      <a:ext uri="{FF2B5EF4-FFF2-40B4-BE49-F238E27FC236}">
                        <a16:creationId xmlns:a16="http://schemas.microsoft.com/office/drawing/2014/main" xmlns="" id="{DF4CEA50-DC2D-B54A-A88C-7266818FA2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36" name="Text Box 88">
                    <a:extLst>
                      <a:ext uri="{FF2B5EF4-FFF2-40B4-BE49-F238E27FC236}">
                        <a16:creationId xmlns:a16="http://schemas.microsoft.com/office/drawing/2014/main" xmlns="" id="{386959F9-9A61-B243-A07D-325F59824D4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1" y="2395"/>
                    <a:ext cx="21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z</a:t>
                    </a:r>
                  </a:p>
                </p:txBody>
              </p:sp>
            </p:grpSp>
          </p:grpSp>
          <p:sp>
            <p:nvSpPr>
              <p:cNvPr id="517" name="Text Box 89">
                <a:extLst>
                  <a:ext uri="{FF2B5EF4-FFF2-40B4-BE49-F238E27FC236}">
                    <a16:creationId xmlns:a16="http://schemas.microsoft.com/office/drawing/2014/main" xmlns="" id="{2DB55D98-85D1-9148-BFB4-604DA29883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" y="139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8" name="Text Box 90">
                <a:extLst>
                  <a:ext uri="{FF2B5EF4-FFF2-40B4-BE49-F238E27FC236}">
                    <a16:creationId xmlns:a16="http://schemas.microsoft.com/office/drawing/2014/main" xmlns="" id="{5777214A-84D8-6042-BFBC-CD42F8A4E7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" y="139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2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9" name="Text Box 91">
                <a:extLst>
                  <a:ext uri="{FF2B5EF4-FFF2-40B4-BE49-F238E27FC236}">
                    <a16:creationId xmlns:a16="http://schemas.microsoft.com/office/drawing/2014/main" xmlns="" id="{A075B8CC-4064-A446-96E5-46A5335841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" y="172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7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20" name="Group 92">
                <a:extLst>
                  <a:ext uri="{FF2B5EF4-FFF2-40B4-BE49-F238E27FC236}">
                    <a16:creationId xmlns:a16="http://schemas.microsoft.com/office/drawing/2014/main" xmlns="" id="{978CB86D-6BC1-D74D-81E3-563678BB15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" y="1282"/>
                <a:ext cx="316" cy="250"/>
                <a:chOff x="1740" y="2302"/>
                <a:chExt cx="316" cy="250"/>
              </a:xfrm>
            </p:grpSpPr>
            <p:sp>
              <p:nvSpPr>
                <p:cNvPr id="521" name="Oval 93">
                  <a:extLst>
                    <a:ext uri="{FF2B5EF4-FFF2-40B4-BE49-F238E27FC236}">
                      <a16:creationId xmlns:a16="http://schemas.microsoft.com/office/drawing/2014/main" xmlns="" id="{9E11D3DA-6E78-DC4D-AB66-97414F1706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22" name="Line 94">
                  <a:extLst>
                    <a:ext uri="{FF2B5EF4-FFF2-40B4-BE49-F238E27FC236}">
                      <a16:creationId xmlns:a16="http://schemas.microsoft.com/office/drawing/2014/main" xmlns="" id="{9CD3C1B5-32AF-0941-8FAD-BECEF5F877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23" name="Line 95">
                  <a:extLst>
                    <a:ext uri="{FF2B5EF4-FFF2-40B4-BE49-F238E27FC236}">
                      <a16:creationId xmlns:a16="http://schemas.microsoft.com/office/drawing/2014/main" xmlns="" id="{5A1A044E-122F-4747-A104-F412C2D387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24" name="Rectangle 96">
                  <a:extLst>
                    <a:ext uri="{FF2B5EF4-FFF2-40B4-BE49-F238E27FC236}">
                      <a16:creationId xmlns:a16="http://schemas.microsoft.com/office/drawing/2014/main" xmlns="" id="{09C84F8B-D4F5-454E-A791-F7AEECAC47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25" name="Oval 97">
                  <a:extLst>
                    <a:ext uri="{FF2B5EF4-FFF2-40B4-BE49-F238E27FC236}">
                      <a16:creationId xmlns:a16="http://schemas.microsoft.com/office/drawing/2014/main" xmlns="" id="{EE203571-1A2B-8347-8640-3200A7498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526" name="Group 98">
                  <a:extLst>
                    <a:ext uri="{FF2B5EF4-FFF2-40B4-BE49-F238E27FC236}">
                      <a16:creationId xmlns:a16="http://schemas.microsoft.com/office/drawing/2014/main" xmlns="" id="{121AF45C-AC41-F04B-A84E-1F1324A6E2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03" y="2302"/>
                  <a:ext cx="196" cy="250"/>
                  <a:chOff x="2958" y="2425"/>
                  <a:chExt cx="198" cy="250"/>
                </a:xfrm>
              </p:grpSpPr>
              <p:sp>
                <p:nvSpPr>
                  <p:cNvPr id="527" name="Rectangle 99">
                    <a:extLst>
                      <a:ext uri="{FF2B5EF4-FFF2-40B4-BE49-F238E27FC236}">
                        <a16:creationId xmlns:a16="http://schemas.microsoft.com/office/drawing/2014/main" xmlns="" id="{05065D65-45F5-1D49-A57E-6BF34FB53D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2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28" name="Text Box 100">
                    <a:extLst>
                      <a:ext uri="{FF2B5EF4-FFF2-40B4-BE49-F238E27FC236}">
                        <a16:creationId xmlns:a16="http://schemas.microsoft.com/office/drawing/2014/main" xmlns="" id="{150498C7-B1F2-5B49-80A1-FAF96601B03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5"/>
                    <a:ext cx="19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y</a:t>
                    </a: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</p:grpSp>
      <p:sp>
        <p:nvSpPr>
          <p:cNvPr id="539" name="Text Box 101">
            <a:extLst>
              <a:ext uri="{FF2B5EF4-FFF2-40B4-BE49-F238E27FC236}">
                <a16:creationId xmlns:a16="http://schemas.microsoft.com/office/drawing/2014/main" xmlns="" id="{AAF68ACA-AA85-2D45-AA50-EB9D1EF81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097" y="1455629"/>
            <a:ext cx="715260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</a:t>
            </a:r>
            <a:r>
              <a:rPr kumimoji="0" lang="en-US" i="0" u="none" strike="noStrike" kern="0" cap="none" spc="0" normalizeH="0" baseline="-2500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()</a:t>
            </a:r>
          </a:p>
        </p:txBody>
      </p:sp>
      <p:sp>
        <p:nvSpPr>
          <p:cNvPr id="540" name="Oval 104">
            <a:extLst>
              <a:ext uri="{FF2B5EF4-FFF2-40B4-BE49-F238E27FC236}">
                <a16:creationId xmlns:a16="http://schemas.microsoft.com/office/drawing/2014/main" xmlns="" id="{E4833BB8-5386-714A-8ECD-2265D1970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230" y="1876817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41" name="Oval 105">
            <a:extLst>
              <a:ext uri="{FF2B5EF4-FFF2-40B4-BE49-F238E27FC236}">
                <a16:creationId xmlns:a16="http://schemas.microsoft.com/office/drawing/2014/main" xmlns="" id="{539F2E50-2760-1F46-9F61-0FFBBE40D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230" y="3934217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42" name="Oval 106">
            <a:extLst>
              <a:ext uri="{FF2B5EF4-FFF2-40B4-BE49-F238E27FC236}">
                <a16:creationId xmlns:a16="http://schemas.microsoft.com/office/drawing/2014/main" xmlns="" id="{B4D0684B-E9F4-224B-8F03-FAA946680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230" y="6144017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50" name="Text Box 114">
            <a:extLst>
              <a:ext uri="{FF2B5EF4-FFF2-40B4-BE49-F238E27FC236}">
                <a16:creationId xmlns:a16="http://schemas.microsoft.com/office/drawing/2014/main" xmlns="" id="{1BE115B7-BB8D-4842-AC91-954E4DE00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672" y="3214405"/>
            <a:ext cx="715260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</a:t>
            </a:r>
            <a:r>
              <a:rPr kumimoji="0" lang="en-US" i="0" u="none" strike="noStrike" kern="0" cap="none" spc="0" normalizeH="0" baseline="-2500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()</a:t>
            </a:r>
          </a:p>
        </p:txBody>
      </p:sp>
      <p:sp>
        <p:nvSpPr>
          <p:cNvPr id="551" name="Text Box 115">
            <a:extLst>
              <a:ext uri="{FF2B5EF4-FFF2-40B4-BE49-F238E27FC236}">
                <a16:creationId xmlns:a16="http://schemas.microsoft.com/office/drawing/2014/main" xmlns="" id="{E33B6EC8-BC95-5A49-B2A3-D690FAD14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970" y="5037203"/>
            <a:ext cx="715260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</a:t>
            </a:r>
            <a:r>
              <a:rPr kumimoji="0" lang="en-US" i="0" u="none" strike="noStrike" kern="0" cap="none" spc="0" normalizeH="0" baseline="-2500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z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()</a:t>
            </a:r>
          </a:p>
        </p:txBody>
      </p:sp>
      <p:sp>
        <p:nvSpPr>
          <p:cNvPr id="553" name="Text Box 118">
            <a:extLst>
              <a:ext uri="{FF2B5EF4-FFF2-40B4-BE49-F238E27FC236}">
                <a16:creationId xmlns:a16="http://schemas.microsoft.com/office/drawing/2014/main" xmlns="" id="{7BC9CC29-3CAF-8840-B41C-0E5451EC256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538212" y="2268136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from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ABA1FD83-DFE8-5347-B9CE-6C968DD0DF5C}"/>
              </a:ext>
            </a:extLst>
          </p:cNvPr>
          <p:cNvGrpSpPr/>
          <p:nvPr/>
        </p:nvGrpSpPr>
        <p:grpSpPr>
          <a:xfrm>
            <a:off x="3737691" y="1343416"/>
            <a:ext cx="3792537" cy="5105400"/>
            <a:chOff x="2760663" y="1143000"/>
            <a:chExt cx="3792537" cy="5105400"/>
          </a:xfrm>
        </p:grpSpPr>
        <p:sp>
          <p:nvSpPr>
            <p:cNvPr id="116" name="Line 20">
              <a:extLst>
                <a:ext uri="{FF2B5EF4-FFF2-40B4-BE49-F238E27FC236}">
                  <a16:creationId xmlns:a16="http://schemas.microsoft.com/office/drawing/2014/main" xmlns="" id="{4144DB2B-5DFB-074B-B3F3-150454E0C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15240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17" name="Line 21">
              <a:extLst>
                <a:ext uri="{FF2B5EF4-FFF2-40B4-BE49-F238E27FC236}">
                  <a16:creationId xmlns:a16="http://schemas.microsoft.com/office/drawing/2014/main" xmlns="" id="{7E1B00D8-0C9F-8C49-AE51-1B80C71A11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17526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18" name="Text Box 22">
              <a:extLst>
                <a:ext uri="{FF2B5EF4-FFF2-40B4-BE49-F238E27FC236}">
                  <a16:creationId xmlns:a16="http://schemas.microsoft.com/office/drawing/2014/main" xmlns="" id="{C9FE0AC9-76B8-E844-AEAD-8B55DE4B5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1366838"/>
              <a:ext cx="908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   y   z</a:t>
              </a:r>
            </a:p>
          </p:txBody>
        </p:sp>
        <p:sp>
          <p:nvSpPr>
            <p:cNvPr id="119" name="Text Box 23">
              <a:extLst>
                <a:ext uri="{FF2B5EF4-FFF2-40B4-BE49-F238E27FC236}">
                  <a16:creationId xmlns:a16="http://schemas.microsoft.com/office/drawing/2014/main" xmlns="" id="{08D2EAF9-30A9-DB4D-BE82-84EE045D0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17478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</a:t>
              </a:r>
            </a:p>
          </p:txBody>
        </p:sp>
        <p:sp>
          <p:nvSpPr>
            <p:cNvPr id="120" name="Text Box 24">
              <a:extLst>
                <a:ext uri="{FF2B5EF4-FFF2-40B4-BE49-F238E27FC236}">
                  <a16:creationId xmlns:a16="http://schemas.microsoft.com/office/drawing/2014/main" xmlns="" id="{64F8E11E-A22A-FD49-8A59-46F2A477E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20526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y</a:t>
              </a:r>
            </a:p>
          </p:txBody>
        </p:sp>
        <p:sp>
          <p:nvSpPr>
            <p:cNvPr id="121" name="Text Box 25">
              <a:extLst>
                <a:ext uri="{FF2B5EF4-FFF2-40B4-BE49-F238E27FC236}">
                  <a16:creationId xmlns:a16="http://schemas.microsoft.com/office/drawing/2014/main" xmlns="" id="{78EC6E18-F467-454C-9F75-2E68E50DF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23574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z</a:t>
              </a:r>
            </a:p>
          </p:txBody>
        </p:sp>
        <p:sp>
          <p:nvSpPr>
            <p:cNvPr id="122" name="Text Box 26">
              <a:extLst>
                <a:ext uri="{FF2B5EF4-FFF2-40B4-BE49-F238E27FC236}">
                  <a16:creationId xmlns:a16="http://schemas.microsoft.com/office/drawing/2014/main" xmlns="" id="{91B2EA85-2427-634E-8646-38ADAE3AE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1747838"/>
              <a:ext cx="882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0  2   3</a:t>
              </a:r>
            </a:p>
          </p:txBody>
        </p:sp>
        <p:sp>
          <p:nvSpPr>
            <p:cNvPr id="123" name="Text Box 27">
              <a:extLst>
                <a:ext uri="{FF2B5EF4-FFF2-40B4-BE49-F238E27FC236}">
                  <a16:creationId xmlns:a16="http://schemas.microsoft.com/office/drawing/2014/main" xmlns="" id="{C16C8AF6-4A75-B84C-9396-22A308E84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820443" y="2167732"/>
              <a:ext cx="5381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from</a:t>
              </a:r>
            </a:p>
          </p:txBody>
        </p:sp>
        <p:sp>
          <p:nvSpPr>
            <p:cNvPr id="124" name="Text Box 28">
              <a:extLst>
                <a:ext uri="{FF2B5EF4-FFF2-40B4-BE49-F238E27FC236}">
                  <a16:creationId xmlns:a16="http://schemas.microsoft.com/office/drawing/2014/main" xmlns="" id="{F630FEE9-7CE4-964F-AD1C-14B362CBE5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8638" y="1223963"/>
              <a:ext cx="7064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cost to</a:t>
              </a:r>
            </a:p>
          </p:txBody>
        </p:sp>
        <p:sp>
          <p:nvSpPr>
            <p:cNvPr id="125" name="Line 50">
              <a:extLst>
                <a:ext uri="{FF2B5EF4-FFF2-40B4-BE49-F238E27FC236}">
                  <a16:creationId xmlns:a16="http://schemas.microsoft.com/office/drawing/2014/main" xmlns="" id="{1DE66E0F-A7EC-2C43-B5D0-23D486D6F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600" y="32004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6" name="Line 51">
              <a:extLst>
                <a:ext uri="{FF2B5EF4-FFF2-40B4-BE49-F238E27FC236}">
                  <a16:creationId xmlns:a16="http://schemas.microsoft.com/office/drawing/2014/main" xmlns="" id="{6C841A72-C5FE-5949-919A-B4C133D08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4290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7" name="Text Box 52">
              <a:extLst>
                <a:ext uri="{FF2B5EF4-FFF2-40B4-BE49-F238E27FC236}">
                  <a16:creationId xmlns:a16="http://schemas.microsoft.com/office/drawing/2014/main" xmlns="" id="{E1492B2F-25A1-6F4E-B5C0-098424DFC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3043238"/>
              <a:ext cx="908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   y   z</a:t>
              </a:r>
            </a:p>
          </p:txBody>
        </p:sp>
        <p:sp>
          <p:nvSpPr>
            <p:cNvPr id="128" name="Text Box 53">
              <a:extLst>
                <a:ext uri="{FF2B5EF4-FFF2-40B4-BE49-F238E27FC236}">
                  <a16:creationId xmlns:a16="http://schemas.microsoft.com/office/drawing/2014/main" xmlns="" id="{9263A0CF-0F83-FD4A-B283-7EAEEA3F9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34242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</a:t>
              </a:r>
            </a:p>
          </p:txBody>
        </p:sp>
        <p:sp>
          <p:nvSpPr>
            <p:cNvPr id="129" name="Text Box 54">
              <a:extLst>
                <a:ext uri="{FF2B5EF4-FFF2-40B4-BE49-F238E27FC236}">
                  <a16:creationId xmlns:a16="http://schemas.microsoft.com/office/drawing/2014/main" xmlns="" id="{E1300D24-831D-C340-A7E6-E9595063F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37290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y</a:t>
              </a:r>
            </a:p>
          </p:txBody>
        </p:sp>
        <p:sp>
          <p:nvSpPr>
            <p:cNvPr id="130" name="Text Box 55">
              <a:extLst>
                <a:ext uri="{FF2B5EF4-FFF2-40B4-BE49-F238E27FC236}">
                  <a16:creationId xmlns:a16="http://schemas.microsoft.com/office/drawing/2014/main" xmlns="" id="{F5E54AC6-0FCF-3C4D-AE73-40696DC85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40338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z</a:t>
              </a:r>
            </a:p>
          </p:txBody>
        </p:sp>
        <p:sp>
          <p:nvSpPr>
            <p:cNvPr id="131" name="Text Box 56">
              <a:extLst>
                <a:ext uri="{FF2B5EF4-FFF2-40B4-BE49-F238E27FC236}">
                  <a16:creationId xmlns:a16="http://schemas.microsoft.com/office/drawing/2014/main" xmlns="" id="{F75153EE-3482-8542-A4C4-AC8C2FC24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3424238"/>
              <a:ext cx="882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0  2   7</a:t>
              </a:r>
            </a:p>
          </p:txBody>
        </p:sp>
        <p:sp>
          <p:nvSpPr>
            <p:cNvPr id="132" name="Text Box 57">
              <a:extLst>
                <a:ext uri="{FF2B5EF4-FFF2-40B4-BE49-F238E27FC236}">
                  <a16:creationId xmlns:a16="http://schemas.microsoft.com/office/drawing/2014/main" xmlns="" id="{2FDABCC8-77E5-B94A-B85A-F00ADCFC6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643981" y="3821907"/>
              <a:ext cx="5381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from</a:t>
              </a:r>
            </a:p>
          </p:txBody>
        </p:sp>
        <p:sp>
          <p:nvSpPr>
            <p:cNvPr id="133" name="Text Box 58">
              <a:extLst>
                <a:ext uri="{FF2B5EF4-FFF2-40B4-BE49-F238E27FC236}">
                  <a16:creationId xmlns:a16="http://schemas.microsoft.com/office/drawing/2014/main" xmlns="" id="{2F22E984-7BD2-7049-9779-3B2DF0655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1063" y="2900363"/>
              <a:ext cx="7064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cost to</a:t>
              </a:r>
            </a:p>
          </p:txBody>
        </p:sp>
        <p:sp>
          <p:nvSpPr>
            <p:cNvPr id="134" name="Line 59">
              <a:extLst>
                <a:ext uri="{FF2B5EF4-FFF2-40B4-BE49-F238E27FC236}">
                  <a16:creationId xmlns:a16="http://schemas.microsoft.com/office/drawing/2014/main" xmlns="" id="{4DA56E92-6298-ED4D-889D-BD6B87900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32766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35" name="Line 60">
              <a:extLst>
                <a:ext uri="{FF2B5EF4-FFF2-40B4-BE49-F238E27FC236}">
                  <a16:creationId xmlns:a16="http://schemas.microsoft.com/office/drawing/2014/main" xmlns="" id="{38288DE2-8F1A-C943-9577-C5AB8F681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35052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36" name="Text Box 61">
              <a:extLst>
                <a:ext uri="{FF2B5EF4-FFF2-40B4-BE49-F238E27FC236}">
                  <a16:creationId xmlns:a16="http://schemas.microsoft.com/office/drawing/2014/main" xmlns="" id="{30D567A8-C9F8-4A4B-8BCE-538C3C795E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3119438"/>
              <a:ext cx="908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   y   z</a:t>
              </a:r>
            </a:p>
          </p:txBody>
        </p:sp>
        <p:sp>
          <p:nvSpPr>
            <p:cNvPr id="137" name="Text Box 62">
              <a:extLst>
                <a:ext uri="{FF2B5EF4-FFF2-40B4-BE49-F238E27FC236}">
                  <a16:creationId xmlns:a16="http://schemas.microsoft.com/office/drawing/2014/main" xmlns="" id="{AB04B685-1C21-974D-9179-86AEFB57F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35004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</a:t>
              </a:r>
            </a:p>
          </p:txBody>
        </p:sp>
        <p:sp>
          <p:nvSpPr>
            <p:cNvPr id="138" name="Text Box 63">
              <a:extLst>
                <a:ext uri="{FF2B5EF4-FFF2-40B4-BE49-F238E27FC236}">
                  <a16:creationId xmlns:a16="http://schemas.microsoft.com/office/drawing/2014/main" xmlns="" id="{B03D6419-FD0C-BE45-8623-BA90BF23D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38052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y</a:t>
              </a:r>
            </a:p>
          </p:txBody>
        </p:sp>
        <p:sp>
          <p:nvSpPr>
            <p:cNvPr id="139" name="Text Box 64">
              <a:extLst>
                <a:ext uri="{FF2B5EF4-FFF2-40B4-BE49-F238E27FC236}">
                  <a16:creationId xmlns:a16="http://schemas.microsoft.com/office/drawing/2014/main" xmlns="" id="{CE3783B5-28D8-584A-AE17-E49FD4EFC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1100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z</a:t>
              </a:r>
            </a:p>
          </p:txBody>
        </p:sp>
        <p:sp>
          <p:nvSpPr>
            <p:cNvPr id="140" name="Text Box 65">
              <a:extLst>
                <a:ext uri="{FF2B5EF4-FFF2-40B4-BE49-F238E27FC236}">
                  <a16:creationId xmlns:a16="http://schemas.microsoft.com/office/drawing/2014/main" xmlns="" id="{7E8F8993-5FF5-6B4D-861C-71F030EFC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3500438"/>
              <a:ext cx="882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0  2   3</a:t>
              </a:r>
            </a:p>
          </p:txBody>
        </p:sp>
        <p:sp>
          <p:nvSpPr>
            <p:cNvPr id="141" name="Text Box 66">
              <a:extLst>
                <a:ext uri="{FF2B5EF4-FFF2-40B4-BE49-F238E27FC236}">
                  <a16:creationId xmlns:a16="http://schemas.microsoft.com/office/drawing/2014/main" xmlns="" id="{DA39478D-98E3-2F49-9A5B-27D196B79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820443" y="3898107"/>
              <a:ext cx="5381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from</a:t>
              </a:r>
            </a:p>
          </p:txBody>
        </p:sp>
        <p:sp>
          <p:nvSpPr>
            <p:cNvPr id="142" name="Text Box 67">
              <a:extLst>
                <a:ext uri="{FF2B5EF4-FFF2-40B4-BE49-F238E27FC236}">
                  <a16:creationId xmlns:a16="http://schemas.microsoft.com/office/drawing/2014/main" xmlns="" id="{5708604F-50A0-EE47-9C31-BD29C52EB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7525" y="2965450"/>
              <a:ext cx="7064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cost to</a:t>
              </a:r>
            </a:p>
          </p:txBody>
        </p:sp>
        <p:sp>
          <p:nvSpPr>
            <p:cNvPr id="143" name="Line 68">
              <a:extLst>
                <a:ext uri="{FF2B5EF4-FFF2-40B4-BE49-F238E27FC236}">
                  <a16:creationId xmlns:a16="http://schemas.microsoft.com/office/drawing/2014/main" xmlns="" id="{EADB6CD3-30DA-524F-AF65-29306DF23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0200" y="49530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44" name="Line 69">
              <a:extLst>
                <a:ext uri="{FF2B5EF4-FFF2-40B4-BE49-F238E27FC236}">
                  <a16:creationId xmlns:a16="http://schemas.microsoft.com/office/drawing/2014/main" xmlns="" id="{D8838154-BF72-B443-877A-456567965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51816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45" name="Text Box 70">
              <a:extLst>
                <a:ext uri="{FF2B5EF4-FFF2-40B4-BE49-F238E27FC236}">
                  <a16:creationId xmlns:a16="http://schemas.microsoft.com/office/drawing/2014/main" xmlns="" id="{EE34189A-380F-7642-B18C-2F6994F21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4795838"/>
              <a:ext cx="908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   y   z</a:t>
              </a:r>
            </a:p>
          </p:txBody>
        </p:sp>
        <p:sp>
          <p:nvSpPr>
            <p:cNvPr id="146" name="Text Box 71">
              <a:extLst>
                <a:ext uri="{FF2B5EF4-FFF2-40B4-BE49-F238E27FC236}">
                  <a16:creationId xmlns:a16="http://schemas.microsoft.com/office/drawing/2014/main" xmlns="" id="{72F88910-6649-864E-AAEC-C377BFCD6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1768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</a:t>
              </a:r>
            </a:p>
          </p:txBody>
        </p:sp>
        <p:sp>
          <p:nvSpPr>
            <p:cNvPr id="147" name="Text Box 72">
              <a:extLst>
                <a:ext uri="{FF2B5EF4-FFF2-40B4-BE49-F238E27FC236}">
                  <a16:creationId xmlns:a16="http://schemas.microsoft.com/office/drawing/2014/main" xmlns="" id="{4BB635F1-A540-AB4F-83C9-376DD752A1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4816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y</a:t>
              </a:r>
            </a:p>
          </p:txBody>
        </p:sp>
        <p:sp>
          <p:nvSpPr>
            <p:cNvPr id="148" name="Text Box 73">
              <a:extLst>
                <a:ext uri="{FF2B5EF4-FFF2-40B4-BE49-F238E27FC236}">
                  <a16:creationId xmlns:a16="http://schemas.microsoft.com/office/drawing/2014/main" xmlns="" id="{F568A4AD-2019-D542-97D8-C2AFECA68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7864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z</a:t>
              </a:r>
            </a:p>
          </p:txBody>
        </p:sp>
        <p:sp>
          <p:nvSpPr>
            <p:cNvPr id="149" name="Text Box 74">
              <a:extLst>
                <a:ext uri="{FF2B5EF4-FFF2-40B4-BE49-F238E27FC236}">
                  <a16:creationId xmlns:a16="http://schemas.microsoft.com/office/drawing/2014/main" xmlns="" id="{88E09B4A-0DA1-F04F-AAFE-01DC62D23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5176838"/>
              <a:ext cx="882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0  2   3</a:t>
              </a:r>
            </a:p>
          </p:txBody>
        </p:sp>
        <p:sp>
          <p:nvSpPr>
            <p:cNvPr id="150" name="Text Box 75">
              <a:extLst>
                <a:ext uri="{FF2B5EF4-FFF2-40B4-BE49-F238E27FC236}">
                  <a16:creationId xmlns:a16="http://schemas.microsoft.com/office/drawing/2014/main" xmlns="" id="{6CC4F39D-0234-674C-BA5C-63BA885E2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755357" y="5563394"/>
              <a:ext cx="5381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from</a:t>
              </a:r>
            </a:p>
          </p:txBody>
        </p:sp>
        <p:sp>
          <p:nvSpPr>
            <p:cNvPr id="151" name="Text Box 76">
              <a:extLst>
                <a:ext uri="{FF2B5EF4-FFF2-40B4-BE49-F238E27FC236}">
                  <a16:creationId xmlns:a16="http://schemas.microsoft.com/office/drawing/2014/main" xmlns="" id="{3E4793D5-141B-0C42-BD5E-F6B69C64BD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1325" y="4664075"/>
              <a:ext cx="7064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cost to</a:t>
              </a:r>
            </a:p>
          </p:txBody>
        </p:sp>
        <p:sp>
          <p:nvSpPr>
            <p:cNvPr id="152" name="Line 77">
              <a:extLst>
                <a:ext uri="{FF2B5EF4-FFF2-40B4-BE49-F238E27FC236}">
                  <a16:creationId xmlns:a16="http://schemas.microsoft.com/office/drawing/2014/main" xmlns="" id="{14CE36D0-CF05-864A-8A09-B8653E140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600" y="49530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53" name="Line 78">
              <a:extLst>
                <a:ext uri="{FF2B5EF4-FFF2-40B4-BE49-F238E27FC236}">
                  <a16:creationId xmlns:a16="http://schemas.microsoft.com/office/drawing/2014/main" xmlns="" id="{BB876A47-1C89-404D-9919-C79C83D18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1816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54" name="Text Box 79">
              <a:extLst>
                <a:ext uri="{FF2B5EF4-FFF2-40B4-BE49-F238E27FC236}">
                  <a16:creationId xmlns:a16="http://schemas.microsoft.com/office/drawing/2014/main" xmlns="" id="{7E9BE629-82FC-AF43-8B11-C1B6B6AFA6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4795838"/>
              <a:ext cx="908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   y   z</a:t>
              </a:r>
            </a:p>
          </p:txBody>
        </p:sp>
        <p:sp>
          <p:nvSpPr>
            <p:cNvPr id="155" name="Text Box 80">
              <a:extLst>
                <a:ext uri="{FF2B5EF4-FFF2-40B4-BE49-F238E27FC236}">
                  <a16:creationId xmlns:a16="http://schemas.microsoft.com/office/drawing/2014/main" xmlns="" id="{767F888D-5357-B247-ABF9-36B87547C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51768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</a:t>
              </a:r>
            </a:p>
          </p:txBody>
        </p:sp>
        <p:sp>
          <p:nvSpPr>
            <p:cNvPr id="156" name="Text Box 81">
              <a:extLst>
                <a:ext uri="{FF2B5EF4-FFF2-40B4-BE49-F238E27FC236}">
                  <a16:creationId xmlns:a16="http://schemas.microsoft.com/office/drawing/2014/main" xmlns="" id="{C6F0E942-31EE-1C44-AB02-8705C1B07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54816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y</a:t>
              </a:r>
            </a:p>
          </p:txBody>
        </p:sp>
        <p:sp>
          <p:nvSpPr>
            <p:cNvPr id="157" name="Text Box 82">
              <a:extLst>
                <a:ext uri="{FF2B5EF4-FFF2-40B4-BE49-F238E27FC236}">
                  <a16:creationId xmlns:a16="http://schemas.microsoft.com/office/drawing/2014/main" xmlns="" id="{F7D75BA4-0A9F-BA41-AF22-E195DE013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57864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z</a:t>
              </a:r>
            </a:p>
          </p:txBody>
        </p:sp>
        <p:sp>
          <p:nvSpPr>
            <p:cNvPr id="158" name="Text Box 83">
              <a:extLst>
                <a:ext uri="{FF2B5EF4-FFF2-40B4-BE49-F238E27FC236}">
                  <a16:creationId xmlns:a16="http://schemas.microsoft.com/office/drawing/2014/main" xmlns="" id="{8353E28B-E861-E04B-9CAC-11C865E2B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176838"/>
              <a:ext cx="882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0  2   7</a:t>
              </a:r>
            </a:p>
          </p:txBody>
        </p:sp>
        <p:sp>
          <p:nvSpPr>
            <p:cNvPr id="159" name="Text Box 84">
              <a:extLst>
                <a:ext uri="{FF2B5EF4-FFF2-40B4-BE49-F238E27FC236}">
                  <a16:creationId xmlns:a16="http://schemas.microsoft.com/office/drawing/2014/main" xmlns="" id="{3F36A84A-276A-DF42-B597-7B39AB5FD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643982" y="5531644"/>
              <a:ext cx="5381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from</a:t>
              </a:r>
            </a:p>
          </p:txBody>
        </p:sp>
        <p:sp>
          <p:nvSpPr>
            <p:cNvPr id="160" name="Text Box 85">
              <a:extLst>
                <a:ext uri="{FF2B5EF4-FFF2-40B4-BE49-F238E27FC236}">
                  <a16:creationId xmlns:a16="http://schemas.microsoft.com/office/drawing/2014/main" xmlns="" id="{A7F5CC85-9234-BB46-B11F-06C095943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9950" y="4664075"/>
              <a:ext cx="7064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cost to</a:t>
              </a:r>
            </a:p>
          </p:txBody>
        </p:sp>
        <p:sp>
          <p:nvSpPr>
            <p:cNvPr id="161" name="Text Box 103">
              <a:extLst>
                <a:ext uri="{FF2B5EF4-FFF2-40B4-BE49-F238E27FC236}">
                  <a16:creationId xmlns:a16="http://schemas.microsoft.com/office/drawing/2014/main" xmlns="" id="{96789DF3-57A4-E34A-93AB-C449DE36D1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3771900"/>
              <a:ext cx="8826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2  0   1</a:t>
              </a:r>
            </a:p>
          </p:txBody>
        </p:sp>
        <p:sp>
          <p:nvSpPr>
            <p:cNvPr id="162" name="Text Box 104">
              <a:extLst>
                <a:ext uri="{FF2B5EF4-FFF2-40B4-BE49-F238E27FC236}">
                  <a16:creationId xmlns:a16="http://schemas.microsoft.com/office/drawing/2014/main" xmlns="" id="{96DC6239-1589-6D4F-AABD-57B6E96D5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4110038"/>
              <a:ext cx="946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7   1   0</a:t>
              </a:r>
            </a:p>
          </p:txBody>
        </p:sp>
        <p:sp>
          <p:nvSpPr>
            <p:cNvPr id="163" name="Text Box 105">
              <a:extLst>
                <a:ext uri="{FF2B5EF4-FFF2-40B4-BE49-F238E27FC236}">
                  <a16:creationId xmlns:a16="http://schemas.microsoft.com/office/drawing/2014/main" xmlns="" id="{7455A733-B4AF-AC45-B037-A657FB2B4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557838"/>
              <a:ext cx="882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2  0   1</a:t>
              </a:r>
            </a:p>
          </p:txBody>
        </p:sp>
        <p:sp>
          <p:nvSpPr>
            <p:cNvPr id="164" name="Text Box 106">
              <a:extLst>
                <a:ext uri="{FF2B5EF4-FFF2-40B4-BE49-F238E27FC236}">
                  <a16:creationId xmlns:a16="http://schemas.microsoft.com/office/drawing/2014/main" xmlns="" id="{B7D34B7B-6C05-C742-BC5A-FAC79E894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862638"/>
              <a:ext cx="882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3  1   0</a:t>
              </a:r>
            </a:p>
          </p:txBody>
        </p:sp>
        <p:sp>
          <p:nvSpPr>
            <p:cNvPr id="165" name="Text Box 107">
              <a:extLst>
                <a:ext uri="{FF2B5EF4-FFF2-40B4-BE49-F238E27FC236}">
                  <a16:creationId xmlns:a16="http://schemas.microsoft.com/office/drawing/2014/main" xmlns="" id="{A05361A9-24BB-C941-9778-99FA23064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2095500"/>
              <a:ext cx="946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2   0   1</a:t>
              </a:r>
            </a:p>
          </p:txBody>
        </p:sp>
        <p:sp>
          <p:nvSpPr>
            <p:cNvPr id="166" name="Text Box 108">
              <a:extLst>
                <a:ext uri="{FF2B5EF4-FFF2-40B4-BE49-F238E27FC236}">
                  <a16:creationId xmlns:a16="http://schemas.microsoft.com/office/drawing/2014/main" xmlns="" id="{09A4DD37-56D5-F44F-87FF-73055D372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2433638"/>
              <a:ext cx="882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3  1   0</a:t>
              </a:r>
            </a:p>
          </p:txBody>
        </p:sp>
        <p:sp>
          <p:nvSpPr>
            <p:cNvPr id="167" name="Text Box 109">
              <a:extLst>
                <a:ext uri="{FF2B5EF4-FFF2-40B4-BE49-F238E27FC236}">
                  <a16:creationId xmlns:a16="http://schemas.microsoft.com/office/drawing/2014/main" xmlns="" id="{DDFCB738-7B77-3145-AD8A-D8D6FFF763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3825875"/>
              <a:ext cx="8826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2  0   1</a:t>
              </a:r>
            </a:p>
          </p:txBody>
        </p:sp>
        <p:sp>
          <p:nvSpPr>
            <p:cNvPr id="168" name="Text Box 110">
              <a:extLst>
                <a:ext uri="{FF2B5EF4-FFF2-40B4-BE49-F238E27FC236}">
                  <a16:creationId xmlns:a16="http://schemas.microsoft.com/office/drawing/2014/main" xmlns="" id="{8D3448C5-9AAA-8544-B930-DCC7AA33F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5862638"/>
              <a:ext cx="882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3  1   0</a:t>
              </a:r>
            </a:p>
          </p:txBody>
        </p:sp>
        <p:sp>
          <p:nvSpPr>
            <p:cNvPr id="169" name="Text Box 111">
              <a:extLst>
                <a:ext uri="{FF2B5EF4-FFF2-40B4-BE49-F238E27FC236}">
                  <a16:creationId xmlns:a16="http://schemas.microsoft.com/office/drawing/2014/main" xmlns="" id="{5F7526AB-6759-C44E-AB91-7171F6C81C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5481638"/>
              <a:ext cx="882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2  0   1</a:t>
              </a:r>
            </a:p>
          </p:txBody>
        </p:sp>
        <p:sp>
          <p:nvSpPr>
            <p:cNvPr id="170" name="Text Box 112">
              <a:extLst>
                <a:ext uri="{FF2B5EF4-FFF2-40B4-BE49-F238E27FC236}">
                  <a16:creationId xmlns:a16="http://schemas.microsoft.com/office/drawing/2014/main" xmlns="" id="{D9D57209-1A4D-4C4B-BF5C-85589FEF5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4110038"/>
              <a:ext cx="882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3  1   0</a:t>
              </a:r>
            </a:p>
          </p:txBody>
        </p:sp>
        <p:sp>
          <p:nvSpPr>
            <p:cNvPr id="171" name="Line 119">
              <a:extLst>
                <a:ext uri="{FF2B5EF4-FFF2-40B4-BE49-F238E27FC236}">
                  <a16:creationId xmlns:a16="http://schemas.microsoft.com/office/drawing/2014/main" xmlns="" id="{05008BB1-8BC7-5D41-989B-D3579E283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200" y="1981200"/>
              <a:ext cx="762000" cy="160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72" name="Line 120">
              <a:extLst>
                <a:ext uri="{FF2B5EF4-FFF2-40B4-BE49-F238E27FC236}">
                  <a16:creationId xmlns:a16="http://schemas.microsoft.com/office/drawing/2014/main" xmlns="" id="{6FD1E4DD-CD67-F84C-B839-92CF570F83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057400"/>
              <a:ext cx="838200" cy="297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73" name="Line 121">
              <a:extLst>
                <a:ext uri="{FF2B5EF4-FFF2-40B4-BE49-F238E27FC236}">
                  <a16:creationId xmlns:a16="http://schemas.microsoft.com/office/drawing/2014/main" xmlns="" id="{8575679C-3BDE-A64C-A026-C74CE64AF1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800" y="2743200"/>
              <a:ext cx="1143000" cy="3200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74" name="Line 122">
              <a:extLst>
                <a:ext uri="{FF2B5EF4-FFF2-40B4-BE49-F238E27FC236}">
                  <a16:creationId xmlns:a16="http://schemas.microsoft.com/office/drawing/2014/main" xmlns="" id="{42375F01-8C94-A74A-B05B-ABAE77F456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800" y="4419600"/>
              <a:ext cx="106680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75" name="Oval 167">
              <a:extLst>
                <a:ext uri="{FF2B5EF4-FFF2-40B4-BE49-F238E27FC236}">
                  <a16:creationId xmlns:a16="http://schemas.microsoft.com/office/drawing/2014/main" xmlns="" id="{B26A55CF-0250-0A45-85E3-4CF355F10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67400"/>
              <a:ext cx="1066800" cy="3810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6" name="Text Box 187">
              <a:extLst>
                <a:ext uri="{FF2B5EF4-FFF2-40B4-BE49-F238E27FC236}">
                  <a16:creationId xmlns:a16="http://schemas.microsoft.com/office/drawing/2014/main" xmlns="" id="{F2D1616A-CCD3-4243-B3B5-C825CA7D9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650332" y="2026444"/>
              <a:ext cx="5381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from</a:t>
              </a:r>
            </a:p>
          </p:txBody>
        </p:sp>
        <p:sp>
          <p:nvSpPr>
            <p:cNvPr id="177" name="Line 191">
              <a:extLst>
                <a:ext uri="{FF2B5EF4-FFF2-40B4-BE49-F238E27FC236}">
                  <a16:creationId xmlns:a16="http://schemas.microsoft.com/office/drawing/2014/main" xmlns="" id="{C20FA117-F592-384A-B960-75274EE77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600" y="14478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78" name="Line 192">
              <a:extLst>
                <a:ext uri="{FF2B5EF4-FFF2-40B4-BE49-F238E27FC236}">
                  <a16:creationId xmlns:a16="http://schemas.microsoft.com/office/drawing/2014/main" xmlns="" id="{AF724175-D92A-FB41-A9DC-F9F2FF210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16764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79" name="Text Box 193">
              <a:extLst>
                <a:ext uri="{FF2B5EF4-FFF2-40B4-BE49-F238E27FC236}">
                  <a16:creationId xmlns:a16="http://schemas.microsoft.com/office/drawing/2014/main" xmlns="" id="{D438CFFD-2388-3A48-AE2E-E88A70864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1290638"/>
              <a:ext cx="908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   y   z</a:t>
              </a:r>
            </a:p>
          </p:txBody>
        </p:sp>
        <p:sp>
          <p:nvSpPr>
            <p:cNvPr id="180" name="Text Box 194">
              <a:extLst>
                <a:ext uri="{FF2B5EF4-FFF2-40B4-BE49-F238E27FC236}">
                  <a16:creationId xmlns:a16="http://schemas.microsoft.com/office/drawing/2014/main" xmlns="" id="{4AC2DE6F-3A8C-5C43-9513-91B581506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16716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x</a:t>
              </a:r>
            </a:p>
          </p:txBody>
        </p:sp>
        <p:sp>
          <p:nvSpPr>
            <p:cNvPr id="181" name="Text Box 195">
              <a:extLst>
                <a:ext uri="{FF2B5EF4-FFF2-40B4-BE49-F238E27FC236}">
                  <a16:creationId xmlns:a16="http://schemas.microsoft.com/office/drawing/2014/main" xmlns="" id="{8ADFA607-B746-E34D-8F61-F586237C01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19764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y</a:t>
              </a:r>
            </a:p>
          </p:txBody>
        </p:sp>
        <p:sp>
          <p:nvSpPr>
            <p:cNvPr id="182" name="Text Box 196">
              <a:extLst>
                <a:ext uri="{FF2B5EF4-FFF2-40B4-BE49-F238E27FC236}">
                  <a16:creationId xmlns:a16="http://schemas.microsoft.com/office/drawing/2014/main" xmlns="" id="{1538966C-7C10-DF4B-9641-E32F6FEA9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2281238"/>
              <a:ext cx="298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z</a:t>
              </a:r>
            </a:p>
          </p:txBody>
        </p:sp>
        <p:sp>
          <p:nvSpPr>
            <p:cNvPr id="183" name="Text Box 197">
              <a:extLst>
                <a:ext uri="{FF2B5EF4-FFF2-40B4-BE49-F238E27FC236}">
                  <a16:creationId xmlns:a16="http://schemas.microsoft.com/office/drawing/2014/main" xmlns="" id="{0C8F8A7C-6C51-AA46-8F5D-CDCB0F4C1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7238" y="167163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0</a:t>
              </a:r>
            </a:p>
          </p:txBody>
        </p:sp>
        <p:sp>
          <p:nvSpPr>
            <p:cNvPr id="184" name="Text Box 225">
              <a:extLst>
                <a:ext uri="{FF2B5EF4-FFF2-40B4-BE49-F238E27FC236}">
                  <a16:creationId xmlns:a16="http://schemas.microsoft.com/office/drawing/2014/main" xmlns="" id="{62C1EEE0-67B4-D645-B265-9F9CCAEBA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725" y="2006600"/>
              <a:ext cx="946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2   0   1</a:t>
              </a:r>
            </a:p>
          </p:txBody>
        </p:sp>
        <p:sp>
          <p:nvSpPr>
            <p:cNvPr id="185" name="Text Box 226">
              <a:extLst>
                <a:ext uri="{FF2B5EF4-FFF2-40B4-BE49-F238E27FC236}">
                  <a16:creationId xmlns:a16="http://schemas.microsoft.com/office/drawing/2014/main" xmlns="" id="{A3212B60-A7BB-5C4B-B2DB-B3879F6E8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725" y="2322513"/>
              <a:ext cx="946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7   1   0</a:t>
              </a:r>
            </a:p>
          </p:txBody>
        </p:sp>
        <p:sp>
          <p:nvSpPr>
            <p:cNvPr id="186" name="Oval 274">
              <a:extLst>
                <a:ext uri="{FF2B5EF4-FFF2-40B4-BE49-F238E27FC236}">
                  <a16:creationId xmlns:a16="http://schemas.microsoft.com/office/drawing/2014/main" xmlns="" id="{2191A68F-F0CF-5A43-BA0E-0AA2147F1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238" y="1676400"/>
              <a:ext cx="1066800" cy="3810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7" name="Text Box 279">
              <a:extLst>
                <a:ext uri="{FF2B5EF4-FFF2-40B4-BE49-F238E27FC236}">
                  <a16:creationId xmlns:a16="http://schemas.microsoft.com/office/drawing/2014/main" xmlns="" id="{35AE3563-0144-2149-B342-8E35061DD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2713" y="16748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3</a:t>
              </a:r>
            </a:p>
          </p:txBody>
        </p:sp>
        <p:sp>
          <p:nvSpPr>
            <p:cNvPr id="188" name="Text Box 280">
              <a:extLst>
                <a:ext uri="{FF2B5EF4-FFF2-40B4-BE49-F238E27FC236}">
                  <a16:creationId xmlns:a16="http://schemas.microsoft.com/office/drawing/2014/main" xmlns="" id="{FB65B54C-B8C4-EC4A-B89D-DE20BB7CB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9813" y="1679575"/>
              <a:ext cx="342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2 </a:t>
              </a:r>
            </a:p>
          </p:txBody>
        </p:sp>
        <p:sp>
          <p:nvSpPr>
            <p:cNvPr id="189" name="Text Box 283">
              <a:extLst>
                <a:ext uri="{FF2B5EF4-FFF2-40B4-BE49-F238E27FC236}">
                  <a16:creationId xmlns:a16="http://schemas.microsoft.com/office/drawing/2014/main" xmlns="" id="{3BE681BC-63E4-5448-8CC2-0E1459ACB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1143000"/>
              <a:ext cx="7064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i="1" dirty="0"/>
                <a:t>cost to</a:t>
              </a:r>
            </a:p>
          </p:txBody>
        </p:sp>
      </p:grpSp>
      <p:sp>
        <p:nvSpPr>
          <p:cNvPr id="190" name="Line 64">
            <a:extLst>
              <a:ext uri="{FF2B5EF4-FFF2-40B4-BE49-F238E27FC236}">
                <a16:creationId xmlns:a16="http://schemas.microsoft.com/office/drawing/2014/main" xmlns="" id="{8605E1E4-D849-BB4E-B06D-F9D938345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6630" y="6545655"/>
            <a:ext cx="6417502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91" name="Text Box 65">
            <a:extLst>
              <a:ext uri="{FF2B5EF4-FFF2-40B4-BE49-F238E27FC236}">
                <a16:creationId xmlns:a16="http://schemas.microsoft.com/office/drawing/2014/main" xmlns="" id="{277C3140-A4C8-3848-91EA-B31F85BA8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443" y="6337692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3132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roup 357">
            <a:extLst>
              <a:ext uri="{FF2B5EF4-FFF2-40B4-BE49-F238E27FC236}">
                <a16:creationId xmlns:a16="http://schemas.microsoft.com/office/drawing/2014/main" xmlns="" id="{EFC6901E-6625-8845-BE3F-534E18DC96EB}"/>
              </a:ext>
            </a:extLst>
          </p:cNvPr>
          <p:cNvGrpSpPr/>
          <p:nvPr/>
        </p:nvGrpSpPr>
        <p:grpSpPr>
          <a:xfrm>
            <a:off x="2822712" y="1130710"/>
            <a:ext cx="1552644" cy="2620631"/>
            <a:chOff x="3216002" y="1012723"/>
            <a:chExt cx="1552644" cy="2620631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xmlns="" id="{4CD71459-EB0F-DA48-840A-CE1D12C897D0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xmlns="" id="{0EDC177C-D23A-4F4C-864F-FFDFF6E33129}"/>
                </a:ext>
              </a:extLst>
            </p:cNvPr>
            <p:cNvGrpSpPr/>
            <p:nvPr/>
          </p:nvGrpSpPr>
          <p:grpSpPr>
            <a:xfrm>
              <a:off x="3216002" y="1012723"/>
              <a:ext cx="1130292" cy="2620631"/>
              <a:chOff x="3216002" y="1012723"/>
              <a:chExt cx="1130292" cy="2620631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xmlns="" id="{F9DA473D-F5CB-3B48-B236-B65636E0B23E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xmlns="" id="{FBAC5385-3193-A948-B616-246766D0C301}"/>
                  </a:ext>
                </a:extLst>
              </p:cNvPr>
              <p:cNvGrpSpPr/>
              <p:nvPr/>
            </p:nvGrpSpPr>
            <p:grpSpPr>
              <a:xfrm>
                <a:off x="3216002" y="1017253"/>
                <a:ext cx="1130292" cy="2616101"/>
                <a:chOff x="9472118" y="702026"/>
                <a:chExt cx="1130292" cy="2616101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xmlns="" id="{62FD532C-FB8E-AD49-9559-40749CB0E8D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xmlns="" id="{21E168E0-497F-9044-9F81-6819E97B423F}"/>
                    </a:ext>
                  </a:extLst>
                </p:cNvPr>
                <p:cNvSpPr txBox="1"/>
                <p:nvPr/>
              </p:nvSpPr>
              <p:spPr>
                <a:xfrm>
                  <a:off x="947211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DV in a: </a:t>
                  </a:r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(a)=0</a:t>
                  </a:r>
                </a:p>
                <a:p>
                  <a:pPr algn="ctr"/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(b) = 8</a:t>
                  </a:r>
                  <a:endParaRPr lang="en-US" sz="1600" dirty="0">
                    <a:cs typeface="Arial" charset="0"/>
                  </a:endParaRPr>
                </a:p>
                <a:p>
                  <a:pPr algn="ctr"/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(c)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 algn="ctr"/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</a:p>
                <a:p>
                  <a:pPr algn="ctr"/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 algn="ctr"/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 algn="ctr"/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 algn="ctr"/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 algn="ctr"/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xmlns="" id="{B09A1AE0-8356-D74F-B5C2-A657CA3ED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xmlns="" id="{06F76BBD-7406-A34C-951B-FADCC0FF3664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vector: </a:t>
            </a:r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xmlns="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xmlns="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xmlns="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xmlns="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xmlns="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xmlns="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xmlns="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xmlns="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xmlns="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xmlns="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xmlns="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xmlns="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xmlns="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xmlns="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xmlns="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xmlns="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xmlns="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xmlns="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xmlns="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xmlns="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xmlns="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xmlns="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xmlns="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xmlns="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xmlns="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xmlns="" id="{20D98609-9181-0C4A-AE2C-346DD87867AA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xmlns="" id="{28F628B2-E287-644F-9022-BD27AE29D1B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t=0</a:t>
              </a:r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xmlns="" id="{CC49A0EA-8708-104C-8A7B-0A0875E68DB4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xmlns="" id="{17BA58CB-2477-BE4F-97AD-F6234ACEAEAE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xmlns="" id="{A83B3BF1-2FE7-D941-8F17-F53DF698D3D4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xmlns="" id="{809C848E-61D7-604B-904F-F46B1F70915E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xmlns="" id="{6E443275-F9DD-D04E-8D60-BAD1DFBA80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xmlns="" id="{1A40FE45-C3D5-8644-80E7-3A6FF3B0D4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xmlns="" id="{A92626E3-5D76-4747-8F59-14CDEC813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xmlns="" id="{4BE49970-1DAF-8145-AC4C-92BBC982E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xmlns="" id="{1D7190C8-8824-E245-88FF-07416CD84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B93D5913-A28D-6F4C-84E5-4BFBB5E94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0DAC6B31-B886-0043-8195-9BFF5909E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xmlns="" id="{FE8501E0-4894-EB46-9A8C-90438C4B45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xmlns="" id="{7D05F761-1E2D-D242-8145-FA6CB52161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xmlns="" id="{E8E9805E-BE5E-D841-AC71-C07001BD4D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xmlns="" id="{FC54B5C3-6CE5-0444-91FF-053BF6CE589C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xmlns="" id="{1FFD0838-0271-4340-8F0B-74EF50011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2725" y="3548510"/>
                <a:ext cx="0" cy="207515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xmlns="" id="{748F6DEF-668E-5841-A6A2-B63A0C4711C1}"/>
              </a:ext>
            </a:extLst>
          </p:cNvPr>
          <p:cNvSpPr txBox="1"/>
          <p:nvPr/>
        </p:nvSpPr>
        <p:spPr>
          <a:xfrm flipH="1">
            <a:off x="427284" y="3275636"/>
            <a:ext cx="219581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All nodes have distance estimates to nearest neighbors (only)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xmlns="" id="{317D5632-B975-3440-BACC-A257B3D4043E}"/>
              </a:ext>
            </a:extLst>
          </p:cNvPr>
          <p:cNvGrpSpPr/>
          <p:nvPr/>
        </p:nvGrpSpPr>
        <p:grpSpPr>
          <a:xfrm>
            <a:off x="5663694" y="2293717"/>
            <a:ext cx="5624685" cy="2298788"/>
            <a:chOff x="5663694" y="2293717"/>
            <a:chExt cx="5624685" cy="2298788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xmlns="" id="{F3693395-6389-7A45-93DD-EF462B33B043}"/>
                </a:ext>
              </a:extLst>
            </p:cNvPr>
            <p:cNvSpPr txBox="1"/>
            <p:nvPr/>
          </p:nvSpPr>
          <p:spPr>
            <a:xfrm>
              <a:off x="9259747" y="3669175"/>
              <a:ext cx="20286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few asymmetries:</a:t>
              </a:r>
            </a:p>
            <a:p>
              <a:pPr marL="285750" indent="-285750">
                <a:buClr>
                  <a:srgbClr val="0000A8"/>
                </a:buClr>
                <a:buFont typeface="Wingdings" pitchFamily="2" charset="2"/>
                <a:buChar char="§"/>
              </a:pPr>
              <a:r>
                <a:rPr lang="en-US" dirty="0"/>
                <a:t>missing link</a:t>
              </a:r>
            </a:p>
            <a:p>
              <a:pPr marL="285750" indent="-285750">
                <a:buClr>
                  <a:srgbClr val="0000A8"/>
                </a:buClr>
                <a:buFont typeface="Wingdings" pitchFamily="2" charset="2"/>
                <a:buChar char="§"/>
              </a:pPr>
              <a:r>
                <a:rPr lang="en-US" dirty="0"/>
                <a:t>larger cost</a:t>
              </a:r>
            </a:p>
          </p:txBody>
        </p: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xmlns="" id="{4E929335-40BB-CB40-86CA-FAACFF10EC6F}"/>
                </a:ext>
              </a:extLst>
            </p:cNvPr>
            <p:cNvCxnSpPr/>
            <p:nvPr/>
          </p:nvCxnSpPr>
          <p:spPr>
            <a:xfrm flipH="1" flipV="1">
              <a:off x="8414795" y="3032568"/>
              <a:ext cx="995423" cy="1111169"/>
            </a:xfrm>
            <a:prstGeom prst="straightConnector1">
              <a:avLst/>
            </a:prstGeom>
            <a:ln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xmlns="" id="{8C615253-8FD8-C347-9EAB-9A57486BFF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3694" y="2293717"/>
              <a:ext cx="3726112" cy="2091470"/>
            </a:xfrm>
            <a:prstGeom prst="straightConnector1">
              <a:avLst/>
            </a:prstGeom>
            <a:ln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2" name="Right Arrow 1031">
            <a:extLst>
              <a:ext uri="{FF2B5EF4-FFF2-40B4-BE49-F238E27FC236}">
                <a16:creationId xmlns:a16="http://schemas.microsoft.com/office/drawing/2014/main" xmlns="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xmlns="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xmlns="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xmlns="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xmlns="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xmlns="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xmlns="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xmlns="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xmlns="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xmlns="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xmlns="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xmlns="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xmlns="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xmlns="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xmlns="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xmlns="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xmlns="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xmlns="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xmlns="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xmlns="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xmlns="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xmlns="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xmlns="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xmlns="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xmlns="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xmlns="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xmlns="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xmlns="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xmlns="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xmlns="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xmlns="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xmlns="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xmlns="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xmlns="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xmlns="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xmlns="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xmlns="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xmlns="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xmlns="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xmlns="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xmlns="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xmlns="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xmlns="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xmlns="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xmlns="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xmlns="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xmlns="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xmlns="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xmlns="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xmlns="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xmlns="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xmlns="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xmlns="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xmlns="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xmlns="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xmlns="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xmlns="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xmlns="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xmlns="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xmlns="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xmlns="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xmlns="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xmlns="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xmlns="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xmlns="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xmlns="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xmlns="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xmlns="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xmlns="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xmlns="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xmlns="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xmlns="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xmlns="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xmlns="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xmlns="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xmlns="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xmlns="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xmlns="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xmlns="" id="{51404446-23C0-2D44-BCD1-6A216A38E9F1}"/>
              </a:ext>
            </a:extLst>
          </p:cNvPr>
          <p:cNvSpPr txBox="1"/>
          <p:nvPr/>
        </p:nvSpPr>
        <p:spPr>
          <a:xfrm flipH="1">
            <a:off x="435306" y="4375569"/>
            <a:ext cx="219581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All nodes send their local distance vector to their neighbors</a:t>
            </a:r>
          </a:p>
        </p:txBody>
      </p:sp>
    </p:spTree>
    <p:extLst>
      <p:ext uri="{BB962C8B-B14F-4D97-AF65-F5344CB8AC3E}">
        <p14:creationId xmlns:p14="http://schemas.microsoft.com/office/powerpoint/2010/main" val="43018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0000A8"/>
              </a:buClr>
            </a:pPr>
            <a:r>
              <a:rPr lang="en-US" dirty="0"/>
              <a:t>All nodes:</a:t>
            </a:r>
          </a:p>
          <a:p>
            <a:pPr marL="174625" indent="-174625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receive distance vectors from neighbors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compute their new local  distance vector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xmlns="" id="{4DC6920A-A583-934A-B8F7-D01CB5A4F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1752" y="3564494"/>
                <a:ext cx="137579" cy="231764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B5E9CBF-AF97-5D48-B9CB-2EC5C2C526F5}"/>
              </a:ext>
            </a:extLst>
          </p:cNvPr>
          <p:cNvCxnSpPr>
            <a:cxnSpLocks/>
            <a:stCxn id="180" idx="2"/>
            <a:endCxn id="180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D7EFE419-3569-2941-B21B-FEE938B00519}"/>
              </a:ext>
            </a:extLst>
          </p:cNvPr>
          <p:cNvCxnSpPr>
            <a:cxnSpLocks/>
            <a:stCxn id="180" idx="1"/>
            <a:endCxn id="180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xmlns="" id="{4E468BF4-771A-9F4F-B78A-F622D4132D71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xmlns="" id="{CE684AEF-59A3-F546-87AC-81E722615FE7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xmlns="" id="{90024695-3FDD-964E-B152-496C22A4D46B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xmlns="" id="{6C8EE3F3-AE25-054F-9105-9B7FA34FFD32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xmlns="" id="{5D6CC66D-1EF8-A444-9970-9D45735DBF98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78" name="Oval 5">
                  <a:extLst>
                    <a:ext uri="{FF2B5EF4-FFF2-40B4-BE49-F238E27FC236}">
                      <a16:creationId xmlns:a16="http://schemas.microsoft.com/office/drawing/2014/main" xmlns="" id="{19EC7CC2-5F3C-F044-855B-3528C7625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81" name="Line 6">
                  <a:extLst>
                    <a:ext uri="{FF2B5EF4-FFF2-40B4-BE49-F238E27FC236}">
                      <a16:creationId xmlns:a16="http://schemas.microsoft.com/office/drawing/2014/main" xmlns="" id="{6779C44F-E1F7-DF44-9610-B2A0F6F279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82" name="Line 7">
                  <a:extLst>
                    <a:ext uri="{FF2B5EF4-FFF2-40B4-BE49-F238E27FC236}">
                      <a16:creationId xmlns:a16="http://schemas.microsoft.com/office/drawing/2014/main" xmlns="" id="{D14FB091-AFB7-A944-A8E6-CDE6BB062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5" name="Rectangle 8">
                  <a:extLst>
                    <a:ext uri="{FF2B5EF4-FFF2-40B4-BE49-F238E27FC236}">
                      <a16:creationId xmlns:a16="http://schemas.microsoft.com/office/drawing/2014/main" xmlns="" id="{3C11373B-941E-A341-8B50-3B1BAB2883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7" name="Oval 9">
                  <a:extLst>
                    <a:ext uri="{FF2B5EF4-FFF2-40B4-BE49-F238E27FC236}">
                      <a16:creationId xmlns:a16="http://schemas.microsoft.com/office/drawing/2014/main" xmlns="" id="{59F44B8F-8F72-CD4B-B450-03B98435A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66" name="Group 44">
                <a:extLst>
                  <a:ext uri="{FF2B5EF4-FFF2-40B4-BE49-F238E27FC236}">
                    <a16:creationId xmlns:a16="http://schemas.microsoft.com/office/drawing/2014/main" xmlns="" id="{C69DC42A-1FAB-8243-B34F-E94F334C76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76" name="Rectangle 45">
                  <a:extLst>
                    <a:ext uri="{FF2B5EF4-FFF2-40B4-BE49-F238E27FC236}">
                      <a16:creationId xmlns:a16="http://schemas.microsoft.com/office/drawing/2014/main" xmlns="" id="{70E25FC2-8CD7-BD46-8EEF-1398E7F97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77" name="Text Box 46">
                  <a:extLst>
                    <a:ext uri="{FF2B5EF4-FFF2-40B4-BE49-F238E27FC236}">
                      <a16:creationId xmlns:a16="http://schemas.microsoft.com/office/drawing/2014/main" xmlns="" id="{F9BD9777-D95A-EA46-92E1-12A0C4095B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xmlns="" id="{1916AC98-2221-2E46-9C20-FABA3737D42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xmlns="" id="{276E517F-B609-7C4D-AF44-D726D3196676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59" name="Oval 5">
                  <a:extLst>
                    <a:ext uri="{FF2B5EF4-FFF2-40B4-BE49-F238E27FC236}">
                      <a16:creationId xmlns:a16="http://schemas.microsoft.com/office/drawing/2014/main" xmlns="" id="{DB42A8EC-C196-C840-A504-2428E39476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61" name="Line 6">
                  <a:extLst>
                    <a:ext uri="{FF2B5EF4-FFF2-40B4-BE49-F238E27FC236}">
                      <a16:creationId xmlns:a16="http://schemas.microsoft.com/office/drawing/2014/main" xmlns="" id="{3F365F5A-D6EA-D742-8402-8A4394B313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62" name="Line 7">
                  <a:extLst>
                    <a:ext uri="{FF2B5EF4-FFF2-40B4-BE49-F238E27FC236}">
                      <a16:creationId xmlns:a16="http://schemas.microsoft.com/office/drawing/2014/main" xmlns="" id="{9177141B-66C5-2C42-A137-216B8B13C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63" name="Rectangle 8">
                  <a:extLst>
                    <a:ext uri="{FF2B5EF4-FFF2-40B4-BE49-F238E27FC236}">
                      <a16:creationId xmlns:a16="http://schemas.microsoft.com/office/drawing/2014/main" xmlns="" id="{AE62DE18-0008-9444-9562-C4F5BAA68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64" name="Oval 9">
                  <a:extLst>
                    <a:ext uri="{FF2B5EF4-FFF2-40B4-BE49-F238E27FC236}">
                      <a16:creationId xmlns:a16="http://schemas.microsoft.com/office/drawing/2014/main" xmlns="" id="{152F8C8A-0D1A-8B45-807C-D91E53567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56" name="Group 44">
                <a:extLst>
                  <a:ext uri="{FF2B5EF4-FFF2-40B4-BE49-F238E27FC236}">
                    <a16:creationId xmlns:a16="http://schemas.microsoft.com/office/drawing/2014/main" xmlns="" id="{B39FA0FD-C7BF-0944-A9C2-76560B3C5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57" name="Rectangle 45">
                  <a:extLst>
                    <a:ext uri="{FF2B5EF4-FFF2-40B4-BE49-F238E27FC236}">
                      <a16:creationId xmlns:a16="http://schemas.microsoft.com/office/drawing/2014/main" xmlns="" id="{EC0865B6-5078-B846-B9A1-B22AF242AE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8" name="Text Box 46">
                  <a:extLst>
                    <a:ext uri="{FF2B5EF4-FFF2-40B4-BE49-F238E27FC236}">
                      <a16:creationId xmlns:a16="http://schemas.microsoft.com/office/drawing/2014/main" xmlns="" id="{31AE0430-51CF-024F-9407-1E001488D4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xmlns="" id="{117B399C-7375-8C45-B153-5E0DDE79A730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xmlns="" id="{4F9AB240-E175-A144-B6B9-2DEE10D553A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38" name="Oval 5">
                  <a:extLst>
                    <a:ext uri="{FF2B5EF4-FFF2-40B4-BE49-F238E27FC236}">
                      <a16:creationId xmlns:a16="http://schemas.microsoft.com/office/drawing/2014/main" xmlns="" id="{3D7BCFC3-725F-A347-AF8E-208167808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43" name="Line 6">
                  <a:extLst>
                    <a:ext uri="{FF2B5EF4-FFF2-40B4-BE49-F238E27FC236}">
                      <a16:creationId xmlns:a16="http://schemas.microsoft.com/office/drawing/2014/main" xmlns="" id="{A8673090-13F7-EA46-8F52-E998712551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44" name="Line 7">
                  <a:extLst>
                    <a:ext uri="{FF2B5EF4-FFF2-40B4-BE49-F238E27FC236}">
                      <a16:creationId xmlns:a16="http://schemas.microsoft.com/office/drawing/2014/main" xmlns="" id="{CA6A678E-A8F1-4341-B140-0132895B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45" name="Rectangle 8">
                  <a:extLst>
                    <a:ext uri="{FF2B5EF4-FFF2-40B4-BE49-F238E27FC236}">
                      <a16:creationId xmlns:a16="http://schemas.microsoft.com/office/drawing/2014/main" xmlns="" id="{CB19ADB2-AFF7-0341-97AC-822A64365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46" name="Oval 9">
                  <a:extLst>
                    <a:ext uri="{FF2B5EF4-FFF2-40B4-BE49-F238E27FC236}">
                      <a16:creationId xmlns:a16="http://schemas.microsoft.com/office/drawing/2014/main" xmlns="" id="{129E19EF-F5CE-AE49-A59D-F98EA32F7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31" name="Group 44">
                <a:extLst>
                  <a:ext uri="{FF2B5EF4-FFF2-40B4-BE49-F238E27FC236}">
                    <a16:creationId xmlns:a16="http://schemas.microsoft.com/office/drawing/2014/main" xmlns="" id="{33BC9284-082A-C547-80A2-CE5B331839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236" name="Rectangle 45">
                  <a:extLst>
                    <a:ext uri="{FF2B5EF4-FFF2-40B4-BE49-F238E27FC236}">
                      <a16:creationId xmlns:a16="http://schemas.microsoft.com/office/drawing/2014/main" xmlns="" id="{4193C60B-BF7A-AF45-81F6-7D7BE48E1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37" name="Text Box 46">
                  <a:extLst>
                    <a:ext uri="{FF2B5EF4-FFF2-40B4-BE49-F238E27FC236}">
                      <a16:creationId xmlns:a16="http://schemas.microsoft.com/office/drawing/2014/main" xmlns="" id="{5F25081C-318C-894D-91F5-40D4DDBE2A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xmlns="" id="{39063DBA-AA21-B940-821D-0DA362ACBFD2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xmlns="" id="{B6173759-393F-EF41-BF23-9FF3A6808F43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xmlns="" id="{A2333B97-3D20-6A48-A225-3ECD3BF3BDCC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xmlns="" id="{FDA085E2-BBF4-1640-BBF7-8F6C365AFCD6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xmlns="" id="{703C7E13-37F5-E945-B01D-1D28211C2728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xmlns="" id="{0ABBA765-6FBF-C847-827C-2F752F3AAE10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xmlns="" id="{EBDE6AFC-30C3-2441-8BF5-2620B9D87DE9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xmlns="" id="{CDA0FD3D-74E3-A34A-B988-BFD2BFA0DE3D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xmlns="" id="{43EDD2E3-77B9-4648-A935-D42AA319AD53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xmlns="" id="{CDBF86C5-B9CE-4442-83BB-63B8F31E7B05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xmlns="" id="{A7F4D230-4375-284D-93AF-56B3816424D0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69" name="Right Arrow 368">
            <a:extLst>
              <a:ext uri="{FF2B5EF4-FFF2-40B4-BE49-F238E27FC236}">
                <a16:creationId xmlns:a16="http://schemas.microsoft.com/office/drawing/2014/main" xmlns="" id="{BA6E4B87-B0D2-584A-8275-944F9B27A998}"/>
              </a:ext>
            </a:extLst>
          </p:cNvPr>
          <p:cNvSpPr/>
          <p:nvPr/>
        </p:nvSpPr>
        <p:spPr>
          <a:xfrm rot="16200000" flipV="1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0" name="Right Arrow 369">
            <a:extLst>
              <a:ext uri="{FF2B5EF4-FFF2-40B4-BE49-F238E27FC236}">
                <a16:creationId xmlns:a16="http://schemas.microsoft.com/office/drawing/2014/main" xmlns="" id="{25938079-A318-4141-A85D-C146526D6BA5}"/>
              </a:ext>
            </a:extLst>
          </p:cNvPr>
          <p:cNvSpPr/>
          <p:nvPr/>
        </p:nvSpPr>
        <p:spPr>
          <a:xfrm rot="5400000" flipV="1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1" name="Right Arrow 370">
            <a:extLst>
              <a:ext uri="{FF2B5EF4-FFF2-40B4-BE49-F238E27FC236}">
                <a16:creationId xmlns:a16="http://schemas.microsoft.com/office/drawing/2014/main" xmlns="" id="{92A84268-7A7F-1141-806B-F9720C1E86BA}"/>
              </a:ext>
            </a:extLst>
          </p:cNvPr>
          <p:cNvSpPr/>
          <p:nvPr/>
        </p:nvSpPr>
        <p:spPr>
          <a:xfrm rot="16200000" flipV="1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xmlns="" id="{5DCF7BEA-490D-7745-BC10-20C900207F60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3" name="Right Arrow 372">
            <a:extLst>
              <a:ext uri="{FF2B5EF4-FFF2-40B4-BE49-F238E27FC236}">
                <a16:creationId xmlns:a16="http://schemas.microsoft.com/office/drawing/2014/main" xmlns="" id="{093DBBC2-F1D6-0B4E-A923-77744DD15C01}"/>
              </a:ext>
            </a:extLst>
          </p:cNvPr>
          <p:cNvSpPr/>
          <p:nvPr/>
        </p:nvSpPr>
        <p:spPr>
          <a:xfrm rot="16200000" flipV="1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4" name="Right Arrow 373">
            <a:extLst>
              <a:ext uri="{FF2B5EF4-FFF2-40B4-BE49-F238E27FC236}">
                <a16:creationId xmlns:a16="http://schemas.microsoft.com/office/drawing/2014/main" xmlns="" id="{0F571382-3562-BB46-B385-29691871F5CE}"/>
              </a:ext>
            </a:extLst>
          </p:cNvPr>
          <p:cNvSpPr/>
          <p:nvPr/>
        </p:nvSpPr>
        <p:spPr>
          <a:xfrm rot="5400000" flipV="1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5" name="Right Arrow 374">
            <a:extLst>
              <a:ext uri="{FF2B5EF4-FFF2-40B4-BE49-F238E27FC236}">
                <a16:creationId xmlns:a16="http://schemas.microsoft.com/office/drawing/2014/main" xmlns="" id="{876E6BAE-D896-7444-8D9A-FECC0D13BE6B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6" name="Right Arrow 375">
            <a:extLst>
              <a:ext uri="{FF2B5EF4-FFF2-40B4-BE49-F238E27FC236}">
                <a16:creationId xmlns:a16="http://schemas.microsoft.com/office/drawing/2014/main" xmlns="" id="{8005B430-D654-C548-A728-7231A3350154}"/>
              </a:ext>
            </a:extLst>
          </p:cNvPr>
          <p:cNvSpPr/>
          <p:nvPr/>
        </p:nvSpPr>
        <p:spPr>
          <a:xfrm rot="5400000" flipV="1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Right Arrow 376">
            <a:extLst>
              <a:ext uri="{FF2B5EF4-FFF2-40B4-BE49-F238E27FC236}">
                <a16:creationId xmlns:a16="http://schemas.microsoft.com/office/drawing/2014/main" xmlns="" id="{07B2F373-535A-9748-8358-0787A35EDF9D}"/>
              </a:ext>
            </a:extLst>
          </p:cNvPr>
          <p:cNvSpPr/>
          <p:nvPr/>
        </p:nvSpPr>
        <p:spPr>
          <a:xfrm rot="16200000" flipV="1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8" name="Right Arrow 377">
            <a:extLst>
              <a:ext uri="{FF2B5EF4-FFF2-40B4-BE49-F238E27FC236}">
                <a16:creationId xmlns:a16="http://schemas.microsoft.com/office/drawing/2014/main" xmlns="" id="{52E07261-BA5A-9643-AF15-22A0B236F904}"/>
              </a:ext>
            </a:extLst>
          </p:cNvPr>
          <p:cNvSpPr/>
          <p:nvPr/>
        </p:nvSpPr>
        <p:spPr>
          <a:xfrm rot="5400000" flipV="1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9" name="Right Arrow 378">
            <a:extLst>
              <a:ext uri="{FF2B5EF4-FFF2-40B4-BE49-F238E27FC236}">
                <a16:creationId xmlns:a16="http://schemas.microsoft.com/office/drawing/2014/main" xmlns="" id="{2402EEBC-A1F3-1446-AA76-F9332E751545}"/>
              </a:ext>
            </a:extLst>
          </p:cNvPr>
          <p:cNvSpPr/>
          <p:nvPr/>
        </p:nvSpPr>
        <p:spPr>
          <a:xfrm rot="10800000" flipH="1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0" name="Right Arrow 379">
            <a:extLst>
              <a:ext uri="{FF2B5EF4-FFF2-40B4-BE49-F238E27FC236}">
                <a16:creationId xmlns:a16="http://schemas.microsoft.com/office/drawing/2014/main" xmlns="" id="{C1018A25-D7FD-F941-918C-CEFF20CD7430}"/>
              </a:ext>
            </a:extLst>
          </p:cNvPr>
          <p:cNvSpPr/>
          <p:nvPr/>
        </p:nvSpPr>
        <p:spPr>
          <a:xfrm flipH="1"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xmlns="" id="{2C52FCE5-76B4-7B4F-BED3-D2285766D778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xmlns="" id="{E5B74157-FBC4-9B41-9413-6A9523B4475D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xmlns="" id="{BE1F897A-859B-D840-8C66-A7F185CFDEE9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07" name="Oval 5">
                  <a:extLst>
                    <a:ext uri="{FF2B5EF4-FFF2-40B4-BE49-F238E27FC236}">
                      <a16:creationId xmlns:a16="http://schemas.microsoft.com/office/drawing/2014/main" xmlns="" id="{44AFD1B0-34FB-A345-9A4A-558E115EE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8" name="Line 6">
                  <a:extLst>
                    <a:ext uri="{FF2B5EF4-FFF2-40B4-BE49-F238E27FC236}">
                      <a16:creationId xmlns:a16="http://schemas.microsoft.com/office/drawing/2014/main" xmlns="" id="{92EE8670-6890-3E48-81E2-F252903697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9" name="Line 7">
                  <a:extLst>
                    <a:ext uri="{FF2B5EF4-FFF2-40B4-BE49-F238E27FC236}">
                      <a16:creationId xmlns:a16="http://schemas.microsoft.com/office/drawing/2014/main" xmlns="" id="{B5C3C8FB-696B-B740-A582-1BC475E8AD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0" name="Rectangle 8">
                  <a:extLst>
                    <a:ext uri="{FF2B5EF4-FFF2-40B4-BE49-F238E27FC236}">
                      <a16:creationId xmlns:a16="http://schemas.microsoft.com/office/drawing/2014/main" xmlns="" id="{4B0E4D59-1BC8-C542-BCF2-181FC4E1DD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1" name="Oval 9">
                  <a:extLst>
                    <a:ext uri="{FF2B5EF4-FFF2-40B4-BE49-F238E27FC236}">
                      <a16:creationId xmlns:a16="http://schemas.microsoft.com/office/drawing/2014/main" xmlns="" id="{60D48562-6FC2-394A-9762-DB852AC20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04" name="Group 44">
                <a:extLst>
                  <a:ext uri="{FF2B5EF4-FFF2-40B4-BE49-F238E27FC236}">
                    <a16:creationId xmlns:a16="http://schemas.microsoft.com/office/drawing/2014/main" xmlns="" id="{74519609-955F-A840-86C0-6A339E537D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405" name="Rectangle 45">
                  <a:extLst>
                    <a:ext uri="{FF2B5EF4-FFF2-40B4-BE49-F238E27FC236}">
                      <a16:creationId xmlns:a16="http://schemas.microsoft.com/office/drawing/2014/main" xmlns="" id="{3E79CB50-C86A-B743-885D-FCF36192F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6" name="Text Box 46">
                  <a:extLst>
                    <a:ext uri="{FF2B5EF4-FFF2-40B4-BE49-F238E27FC236}">
                      <a16:creationId xmlns:a16="http://schemas.microsoft.com/office/drawing/2014/main" xmlns="" id="{AD8E9D3F-52FF-4D4D-A215-818DE19427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xmlns="" id="{20A7C2A6-7DD0-0445-AF7C-F9E28B75F235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xmlns="" id="{5E0509C9-19D8-1641-9666-B248C5EAA158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98" name="Oval 5">
                  <a:extLst>
                    <a:ext uri="{FF2B5EF4-FFF2-40B4-BE49-F238E27FC236}">
                      <a16:creationId xmlns:a16="http://schemas.microsoft.com/office/drawing/2014/main" xmlns="" id="{F800737F-8972-794E-8C64-2C8CDAC48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9" name="Line 6">
                  <a:extLst>
                    <a:ext uri="{FF2B5EF4-FFF2-40B4-BE49-F238E27FC236}">
                      <a16:creationId xmlns:a16="http://schemas.microsoft.com/office/drawing/2014/main" xmlns="" id="{0099617B-FF31-3340-810C-247A1ED319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0" name="Line 7">
                  <a:extLst>
                    <a:ext uri="{FF2B5EF4-FFF2-40B4-BE49-F238E27FC236}">
                      <a16:creationId xmlns:a16="http://schemas.microsoft.com/office/drawing/2014/main" xmlns="" id="{AEB4753D-35A0-4B4F-AAE8-4B80DF356C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1" name="Rectangle 8">
                  <a:extLst>
                    <a:ext uri="{FF2B5EF4-FFF2-40B4-BE49-F238E27FC236}">
                      <a16:creationId xmlns:a16="http://schemas.microsoft.com/office/drawing/2014/main" xmlns="" id="{4BEFDEDD-8E64-8543-BC9A-2BCF6DAD65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2" name="Oval 9">
                  <a:extLst>
                    <a:ext uri="{FF2B5EF4-FFF2-40B4-BE49-F238E27FC236}">
                      <a16:creationId xmlns:a16="http://schemas.microsoft.com/office/drawing/2014/main" xmlns="" id="{D2A5D1FC-C342-FF42-8178-52927BF00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95" name="Group 44">
                <a:extLst>
                  <a:ext uri="{FF2B5EF4-FFF2-40B4-BE49-F238E27FC236}">
                    <a16:creationId xmlns:a16="http://schemas.microsoft.com/office/drawing/2014/main" xmlns="" id="{FF45955A-4D2C-0E44-91D6-2BEA7A78D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96" name="Rectangle 45">
                  <a:extLst>
                    <a:ext uri="{FF2B5EF4-FFF2-40B4-BE49-F238E27FC236}">
                      <a16:creationId xmlns:a16="http://schemas.microsoft.com/office/drawing/2014/main" xmlns="" id="{77268971-CD1F-DD41-BB7D-8BAB708D2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7" name="Text Box 46">
                  <a:extLst>
                    <a:ext uri="{FF2B5EF4-FFF2-40B4-BE49-F238E27FC236}">
                      <a16:creationId xmlns:a16="http://schemas.microsoft.com/office/drawing/2014/main" xmlns="" id="{FD2F45D0-872F-6A45-A595-CB348ADD21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xmlns="" id="{7CB50BA4-E6E4-A54D-B90C-A0EA7DDA6E81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xmlns="" id="{F0C7D337-D5DC-B146-B6A0-5EAD66350917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89" name="Oval 5">
                  <a:extLst>
                    <a:ext uri="{FF2B5EF4-FFF2-40B4-BE49-F238E27FC236}">
                      <a16:creationId xmlns:a16="http://schemas.microsoft.com/office/drawing/2014/main" xmlns="" id="{4E201FD3-CC75-2B4F-83C6-9C945200D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0" name="Line 6">
                  <a:extLst>
                    <a:ext uri="{FF2B5EF4-FFF2-40B4-BE49-F238E27FC236}">
                      <a16:creationId xmlns:a16="http://schemas.microsoft.com/office/drawing/2014/main" xmlns="" id="{A2B75435-5655-8E4D-A5FD-B37E0BE1D8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1" name="Line 7">
                  <a:extLst>
                    <a:ext uri="{FF2B5EF4-FFF2-40B4-BE49-F238E27FC236}">
                      <a16:creationId xmlns:a16="http://schemas.microsoft.com/office/drawing/2014/main" xmlns="" id="{84B12EFB-7BAE-C446-AAAD-5507060FFE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2" name="Rectangle 8">
                  <a:extLst>
                    <a:ext uri="{FF2B5EF4-FFF2-40B4-BE49-F238E27FC236}">
                      <a16:creationId xmlns:a16="http://schemas.microsoft.com/office/drawing/2014/main" xmlns="" id="{3F9824EC-B6A0-EA4F-97FB-E73B52F6A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3" name="Oval 9">
                  <a:extLst>
                    <a:ext uri="{FF2B5EF4-FFF2-40B4-BE49-F238E27FC236}">
                      <a16:creationId xmlns:a16="http://schemas.microsoft.com/office/drawing/2014/main" xmlns="" id="{9BB965F5-6CB9-8945-9FD8-314A82137B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86" name="Group 44">
                <a:extLst>
                  <a:ext uri="{FF2B5EF4-FFF2-40B4-BE49-F238E27FC236}">
                    <a16:creationId xmlns:a16="http://schemas.microsoft.com/office/drawing/2014/main" xmlns="" id="{78550AC4-ABD8-394D-8ED0-A5E3144FAD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387" name="Rectangle 45">
                  <a:extLst>
                    <a:ext uri="{FF2B5EF4-FFF2-40B4-BE49-F238E27FC236}">
                      <a16:creationId xmlns:a16="http://schemas.microsoft.com/office/drawing/2014/main" xmlns="" id="{97E14D4A-6296-D445-802B-C680BA361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88" name="Text Box 46">
                  <a:extLst>
                    <a:ext uri="{FF2B5EF4-FFF2-40B4-BE49-F238E27FC236}">
                      <a16:creationId xmlns:a16="http://schemas.microsoft.com/office/drawing/2014/main" xmlns="" id="{AAD06BA3-96DB-BD47-BF7B-5CEB82B1BB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xmlns="" id="{D6141904-3F73-4D45-A9C2-BEB109B06772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xmlns="" id="{930A2AFF-1070-E64E-9D6A-1403FCE21009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xmlns="" id="{24483B8D-6CBB-CD46-8745-5EBE21AF8697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38" name="Oval 5">
                  <a:extLst>
                    <a:ext uri="{FF2B5EF4-FFF2-40B4-BE49-F238E27FC236}">
                      <a16:creationId xmlns:a16="http://schemas.microsoft.com/office/drawing/2014/main" xmlns="" id="{6FDC2129-9A8F-5A45-8E76-775246AE3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9" name="Line 6">
                  <a:extLst>
                    <a:ext uri="{FF2B5EF4-FFF2-40B4-BE49-F238E27FC236}">
                      <a16:creationId xmlns:a16="http://schemas.microsoft.com/office/drawing/2014/main" xmlns="" id="{E05E39C5-0238-1446-A5B0-A3A1B984A5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0" name="Line 7">
                  <a:extLst>
                    <a:ext uri="{FF2B5EF4-FFF2-40B4-BE49-F238E27FC236}">
                      <a16:creationId xmlns:a16="http://schemas.microsoft.com/office/drawing/2014/main" xmlns="" id="{60B86382-D07D-7040-A2F7-505F52DA76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1" name="Rectangle 8">
                  <a:extLst>
                    <a:ext uri="{FF2B5EF4-FFF2-40B4-BE49-F238E27FC236}">
                      <a16:creationId xmlns:a16="http://schemas.microsoft.com/office/drawing/2014/main" xmlns="" id="{07BC4E59-E5C2-AC45-9E61-0CAEAC713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2" name="Oval 9">
                  <a:extLst>
                    <a:ext uri="{FF2B5EF4-FFF2-40B4-BE49-F238E27FC236}">
                      <a16:creationId xmlns:a16="http://schemas.microsoft.com/office/drawing/2014/main" xmlns="" id="{D15E7F48-03A4-C644-AB3D-9A07A4F2F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35" name="Group 44">
                <a:extLst>
                  <a:ext uri="{FF2B5EF4-FFF2-40B4-BE49-F238E27FC236}">
                    <a16:creationId xmlns:a16="http://schemas.microsoft.com/office/drawing/2014/main" xmlns="" id="{0F84DC72-6B88-3747-8140-C35EAAD006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436" name="Rectangle 45">
                  <a:extLst>
                    <a:ext uri="{FF2B5EF4-FFF2-40B4-BE49-F238E27FC236}">
                      <a16:creationId xmlns:a16="http://schemas.microsoft.com/office/drawing/2014/main" xmlns="" id="{F778FC4B-8EF8-414B-9536-D30CF641FF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7" name="Text Box 46">
                  <a:extLst>
                    <a:ext uri="{FF2B5EF4-FFF2-40B4-BE49-F238E27FC236}">
                      <a16:creationId xmlns:a16="http://schemas.microsoft.com/office/drawing/2014/main" xmlns="" id="{912A3E35-D77A-6A40-B073-4EA003CCDF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xmlns="" id="{5CC18FC4-2A37-CC43-84F4-2E4969E1E18C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xmlns="" id="{571FFDA0-7CCD-6541-9470-2DAA896E540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29" name="Oval 5">
                  <a:extLst>
                    <a:ext uri="{FF2B5EF4-FFF2-40B4-BE49-F238E27FC236}">
                      <a16:creationId xmlns:a16="http://schemas.microsoft.com/office/drawing/2014/main" xmlns="" id="{890F9138-93A9-9E4A-B33F-A3118CA22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0" name="Line 6">
                  <a:extLst>
                    <a:ext uri="{FF2B5EF4-FFF2-40B4-BE49-F238E27FC236}">
                      <a16:creationId xmlns:a16="http://schemas.microsoft.com/office/drawing/2014/main" xmlns="" id="{5898E9B3-AFBD-234D-8D95-0C6F496ABD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1" name="Line 7">
                  <a:extLst>
                    <a:ext uri="{FF2B5EF4-FFF2-40B4-BE49-F238E27FC236}">
                      <a16:creationId xmlns:a16="http://schemas.microsoft.com/office/drawing/2014/main" xmlns="" id="{2FA91DB3-B0C8-CE4B-AD03-14386A8F0C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2" name="Rectangle 8">
                  <a:extLst>
                    <a:ext uri="{FF2B5EF4-FFF2-40B4-BE49-F238E27FC236}">
                      <a16:creationId xmlns:a16="http://schemas.microsoft.com/office/drawing/2014/main" xmlns="" id="{75D7AA85-AA3C-9A41-8DDF-35ED561A0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3" name="Oval 9">
                  <a:extLst>
                    <a:ext uri="{FF2B5EF4-FFF2-40B4-BE49-F238E27FC236}">
                      <a16:creationId xmlns:a16="http://schemas.microsoft.com/office/drawing/2014/main" xmlns="" id="{FFDDC1A2-DDBC-D54C-899E-4ED7244E7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26" name="Group 44">
                <a:extLst>
                  <a:ext uri="{FF2B5EF4-FFF2-40B4-BE49-F238E27FC236}">
                    <a16:creationId xmlns:a16="http://schemas.microsoft.com/office/drawing/2014/main" xmlns="" id="{8AC75149-FF4E-FF47-B9D1-2A503E9A2B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427" name="Rectangle 45">
                  <a:extLst>
                    <a:ext uri="{FF2B5EF4-FFF2-40B4-BE49-F238E27FC236}">
                      <a16:creationId xmlns:a16="http://schemas.microsoft.com/office/drawing/2014/main" xmlns="" id="{A1C72749-E916-C743-95AD-77A7093C54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8" name="Text Box 46">
                  <a:extLst>
                    <a:ext uri="{FF2B5EF4-FFF2-40B4-BE49-F238E27FC236}">
                      <a16:creationId xmlns:a16="http://schemas.microsoft.com/office/drawing/2014/main" xmlns="" id="{61C11CB2-AF11-A34A-BC61-DAC0A8724F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xmlns="" id="{F92775E6-8E4A-DC47-8C00-D7CDF3BF3A89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xmlns="" id="{DF065D3B-3767-8B4A-9038-653B9F8AEE7B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20" name="Oval 5">
                  <a:extLst>
                    <a:ext uri="{FF2B5EF4-FFF2-40B4-BE49-F238E27FC236}">
                      <a16:creationId xmlns:a16="http://schemas.microsoft.com/office/drawing/2014/main" xmlns="" id="{D0A3835C-514D-5140-9584-0164B8BAB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1" name="Line 6">
                  <a:extLst>
                    <a:ext uri="{FF2B5EF4-FFF2-40B4-BE49-F238E27FC236}">
                      <a16:creationId xmlns:a16="http://schemas.microsoft.com/office/drawing/2014/main" xmlns="" id="{6401BEF0-9CAC-7843-8992-54C5933DC3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Line 7">
                  <a:extLst>
                    <a:ext uri="{FF2B5EF4-FFF2-40B4-BE49-F238E27FC236}">
                      <a16:creationId xmlns:a16="http://schemas.microsoft.com/office/drawing/2014/main" xmlns="" id="{081C22D9-FA0D-3545-860C-4BCDAC6A95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3" name="Rectangle 8">
                  <a:extLst>
                    <a:ext uri="{FF2B5EF4-FFF2-40B4-BE49-F238E27FC236}">
                      <a16:creationId xmlns:a16="http://schemas.microsoft.com/office/drawing/2014/main" xmlns="" id="{A27FBD24-DB32-FF46-A024-AA93825D4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4" name="Oval 9">
                  <a:extLst>
                    <a:ext uri="{FF2B5EF4-FFF2-40B4-BE49-F238E27FC236}">
                      <a16:creationId xmlns:a16="http://schemas.microsoft.com/office/drawing/2014/main" xmlns="" id="{C5D9CABA-76B6-FD40-A227-AF591EA2E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17" name="Group 44">
                <a:extLst>
                  <a:ext uri="{FF2B5EF4-FFF2-40B4-BE49-F238E27FC236}">
                    <a16:creationId xmlns:a16="http://schemas.microsoft.com/office/drawing/2014/main" xmlns="" id="{B927058A-3D5D-DD42-8DDB-77B48BB33D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418" name="Rectangle 45">
                  <a:extLst>
                    <a:ext uri="{FF2B5EF4-FFF2-40B4-BE49-F238E27FC236}">
                      <a16:creationId xmlns:a16="http://schemas.microsoft.com/office/drawing/2014/main" xmlns="" id="{3F62028C-EF22-0244-93E4-6925CE49FE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9" name="Text Box 46">
                  <a:extLst>
                    <a:ext uri="{FF2B5EF4-FFF2-40B4-BE49-F238E27FC236}">
                      <a16:creationId xmlns:a16="http://schemas.microsoft.com/office/drawing/2014/main" xmlns="" id="{07E837AC-92AC-014D-85FB-20B8612303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443" name="Right Arrow 442">
            <a:extLst>
              <a:ext uri="{FF2B5EF4-FFF2-40B4-BE49-F238E27FC236}">
                <a16:creationId xmlns:a16="http://schemas.microsoft.com/office/drawing/2014/main" xmlns="" id="{08994EEC-226A-DA44-9536-FEE4129AED34}"/>
              </a:ext>
            </a:extLst>
          </p:cNvPr>
          <p:cNvSpPr/>
          <p:nvPr/>
        </p:nvSpPr>
        <p:spPr>
          <a:xfrm rot="10800000" flipH="1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4" name="Right Arrow 443">
            <a:extLst>
              <a:ext uri="{FF2B5EF4-FFF2-40B4-BE49-F238E27FC236}">
                <a16:creationId xmlns:a16="http://schemas.microsoft.com/office/drawing/2014/main" xmlns="" id="{A48E270D-862C-1C45-BEF7-EC00D39823A7}"/>
              </a:ext>
            </a:extLst>
          </p:cNvPr>
          <p:cNvSpPr/>
          <p:nvPr/>
        </p:nvSpPr>
        <p:spPr>
          <a:xfrm flipH="1"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5" name="Right Arrow 444">
            <a:extLst>
              <a:ext uri="{FF2B5EF4-FFF2-40B4-BE49-F238E27FC236}">
                <a16:creationId xmlns:a16="http://schemas.microsoft.com/office/drawing/2014/main" xmlns="" id="{BC4763BF-FECA-554B-AFF7-E2BC3FABA73B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6" name="Right Arrow 445">
            <a:extLst>
              <a:ext uri="{FF2B5EF4-FFF2-40B4-BE49-F238E27FC236}">
                <a16:creationId xmlns:a16="http://schemas.microsoft.com/office/drawing/2014/main" xmlns="" id="{B6066F19-55AA-384C-BDDF-80DC7824160A}"/>
              </a:ext>
            </a:extLst>
          </p:cNvPr>
          <p:cNvSpPr/>
          <p:nvPr/>
        </p:nvSpPr>
        <p:spPr>
          <a:xfrm flipH="1"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7" name="Right Arrow 446">
            <a:extLst>
              <a:ext uri="{FF2B5EF4-FFF2-40B4-BE49-F238E27FC236}">
                <a16:creationId xmlns:a16="http://schemas.microsoft.com/office/drawing/2014/main" xmlns="" id="{CD8CACDD-8F79-BE47-96D9-8C52DBCA67F7}"/>
              </a:ext>
            </a:extLst>
          </p:cNvPr>
          <p:cNvSpPr/>
          <p:nvPr/>
        </p:nvSpPr>
        <p:spPr>
          <a:xfrm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8" name="Right Arrow 447">
            <a:extLst>
              <a:ext uri="{FF2B5EF4-FFF2-40B4-BE49-F238E27FC236}">
                <a16:creationId xmlns:a16="http://schemas.microsoft.com/office/drawing/2014/main" xmlns="" id="{0E6CECC5-E326-E14B-A49E-FA2AB4DFBA5F}"/>
              </a:ext>
            </a:extLst>
          </p:cNvPr>
          <p:cNvSpPr/>
          <p:nvPr/>
        </p:nvSpPr>
        <p:spPr>
          <a:xfrm rot="10800000"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9" name="Right Arrow 448">
            <a:extLst>
              <a:ext uri="{FF2B5EF4-FFF2-40B4-BE49-F238E27FC236}">
                <a16:creationId xmlns:a16="http://schemas.microsoft.com/office/drawing/2014/main" xmlns="" id="{80466F61-87C0-9E4D-B619-90D68FA0F69E}"/>
              </a:ext>
            </a:extLst>
          </p:cNvPr>
          <p:cNvSpPr/>
          <p:nvPr/>
        </p:nvSpPr>
        <p:spPr>
          <a:xfrm rot="10800000" flipH="1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0" name="Right Arrow 449">
            <a:extLst>
              <a:ext uri="{FF2B5EF4-FFF2-40B4-BE49-F238E27FC236}">
                <a16:creationId xmlns:a16="http://schemas.microsoft.com/office/drawing/2014/main" xmlns="" id="{841A6B82-10F1-7644-AE66-76DBC46F143D}"/>
              </a:ext>
            </a:extLst>
          </p:cNvPr>
          <p:cNvSpPr/>
          <p:nvPr/>
        </p:nvSpPr>
        <p:spPr>
          <a:xfrm rot="10800000"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1" name="Right Arrow 450">
            <a:extLst>
              <a:ext uri="{FF2B5EF4-FFF2-40B4-BE49-F238E27FC236}">
                <a16:creationId xmlns:a16="http://schemas.microsoft.com/office/drawing/2014/main" xmlns="" id="{7609754F-07F6-FA45-93A2-C8E47D2319FE}"/>
              </a:ext>
            </a:extLst>
          </p:cNvPr>
          <p:cNvSpPr/>
          <p:nvPr/>
        </p:nvSpPr>
        <p:spPr>
          <a:xfrm rot="10800000" flipH="1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2" name="Right Arrow 451">
            <a:extLst>
              <a:ext uri="{FF2B5EF4-FFF2-40B4-BE49-F238E27FC236}">
                <a16:creationId xmlns:a16="http://schemas.microsoft.com/office/drawing/2014/main" xmlns="" id="{5C844F20-C817-CD45-8859-550B71FF0669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xmlns="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xmlns="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xmlns="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xmlns="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xmlns="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xmlns="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xmlns="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xmlns="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xmlns="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xmlns="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xmlns="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xmlns="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xmlns="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xmlns="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xmlns="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xmlns="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xmlns="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xmlns="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xmlns="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xmlns="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xmlns="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xmlns="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xmlns="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xmlns="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xmlns="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xmlns="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xmlns="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xmlns="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xmlns="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xmlns="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xmlns="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xmlns="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xmlns="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xmlns="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xmlns="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xmlns="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xmlns="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xmlns="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xmlns="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xmlns="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xmlns="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xmlns="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xmlns="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xmlns="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xmlns="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xmlns="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xmlns="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xmlns="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xmlns="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xmlns="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xmlns="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xmlns="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xmlns="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xmlns="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xmlns="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xmlns="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xmlns="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xmlns="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xmlns="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xmlns="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xmlns="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xmlns="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xmlns="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xmlns="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xmlns="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xmlns="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xmlns="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xmlns="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xmlns="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xmlns="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xmlns="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xmlns="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xmlns="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xmlns="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xmlns="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xmlns="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xmlns="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xmlns="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xmlns="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xmlns="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xmlns="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0000A8"/>
              </a:buClr>
            </a:pPr>
            <a:r>
              <a:rPr lang="en-US" dirty="0"/>
              <a:t>All nodes: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receive distance vectors from neighbors</a:t>
            </a:r>
          </a:p>
          <a:p>
            <a:pPr marL="174625" indent="-174625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compute their new local  distance vector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E3B24DF-00CD-F548-AD9E-519F13CEFE2A}"/>
              </a:ext>
            </a:extLst>
          </p:cNvPr>
          <p:cNvGrpSpPr/>
          <p:nvPr/>
        </p:nvGrpSpPr>
        <p:grpSpPr>
          <a:xfrm>
            <a:off x="3972233" y="1627242"/>
            <a:ext cx="5089626" cy="4955455"/>
            <a:chOff x="3982064" y="1612491"/>
            <a:chExt cx="5089626" cy="4955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4AA8C641-B239-B74E-A56A-6FC17DD05F53}"/>
                </a:ext>
              </a:extLst>
            </p:cNvPr>
            <p:cNvGrpSpPr/>
            <p:nvPr/>
          </p:nvGrpSpPr>
          <p:grpSpPr>
            <a:xfrm>
              <a:off x="4011560" y="1641985"/>
              <a:ext cx="1196054" cy="1022555"/>
              <a:chOff x="9655277" y="2349909"/>
              <a:chExt cx="1196054" cy="1022555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xmlns="" id="{00707AC5-49E7-AE40-8A46-1ACEF91E823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5C2C0DC-E6A2-784B-8032-7F8C86E35889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xmlns="" id="{34F33CFE-B17F-9D43-BD1A-F46BCD176DD6}"/>
                </a:ext>
              </a:extLst>
            </p:cNvPr>
            <p:cNvGrpSpPr/>
            <p:nvPr/>
          </p:nvGrpSpPr>
          <p:grpSpPr>
            <a:xfrm>
              <a:off x="5943598" y="1627238"/>
              <a:ext cx="1196054" cy="1022555"/>
              <a:chOff x="9655277" y="2349909"/>
              <a:chExt cx="1196054" cy="1022555"/>
            </a:xfrm>
          </p:grpSpPr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xmlns="" id="{F0BEA684-9A42-E94C-B2D5-EDC1A1F2EF2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xmlns="" id="{2F8ED3B6-87B0-574A-9DA5-A41BD73B3CF5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xmlns="" id="{9A4B8D63-0904-2145-8F9E-1FEF70C7AF9F}"/>
                </a:ext>
              </a:extLst>
            </p:cNvPr>
            <p:cNvGrpSpPr/>
            <p:nvPr/>
          </p:nvGrpSpPr>
          <p:grpSpPr>
            <a:xfrm>
              <a:off x="7875636" y="1612491"/>
              <a:ext cx="1196054" cy="1022555"/>
              <a:chOff x="9655277" y="2349909"/>
              <a:chExt cx="1196054" cy="1022555"/>
            </a:xfrm>
          </p:grpSpPr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xmlns="" id="{EC6C0209-ECBD-E24C-AA45-744B932DC11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xmlns="" id="{31B9CF9C-B04D-5A4F-AC32-278B0ED42F01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xmlns="" id="{EC02EBAB-7E8B-8144-9064-B32C5427DBD9}"/>
                </a:ext>
              </a:extLst>
            </p:cNvPr>
            <p:cNvGrpSpPr/>
            <p:nvPr/>
          </p:nvGrpSpPr>
          <p:grpSpPr>
            <a:xfrm>
              <a:off x="3996812" y="3593688"/>
              <a:ext cx="1196054" cy="1022555"/>
              <a:chOff x="9655277" y="2349909"/>
              <a:chExt cx="1196054" cy="1022555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xmlns="" id="{4F8E9313-A12A-3849-B12A-1BC5C1A36AF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xmlns="" id="{CA0F4249-5B41-3D48-9023-8757509C8B5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xmlns="" id="{B89D7B16-224E-0545-AAE5-58B841BB7F79}"/>
                </a:ext>
              </a:extLst>
            </p:cNvPr>
            <p:cNvGrpSpPr/>
            <p:nvPr/>
          </p:nvGrpSpPr>
          <p:grpSpPr>
            <a:xfrm>
              <a:off x="5928850" y="3578941"/>
              <a:ext cx="1196054" cy="1022555"/>
              <a:chOff x="9655277" y="2349909"/>
              <a:chExt cx="1196054" cy="1022555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xmlns="" id="{C98EEB01-D57D-DF44-921F-DE4A3FCEA6F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xmlns="" id="{A6BE9F63-A36F-B842-81EA-382F13B1F7EE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xmlns="" id="{D9355008-5692-5045-9867-573B61A6287F}"/>
                </a:ext>
              </a:extLst>
            </p:cNvPr>
            <p:cNvGrpSpPr/>
            <p:nvPr/>
          </p:nvGrpSpPr>
          <p:grpSpPr>
            <a:xfrm>
              <a:off x="7860888" y="3564194"/>
              <a:ext cx="1196054" cy="1022555"/>
              <a:chOff x="9655277" y="2349909"/>
              <a:chExt cx="1196054" cy="1022555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xmlns="" id="{FB50278F-0DAA-BE47-BF4C-10BB64655FD9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xmlns="" id="{D80FE26B-BC39-3840-8971-AC80538B679B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xmlns="" id="{8919850D-033C-884C-874D-578D6BEF54D6}"/>
                </a:ext>
              </a:extLst>
            </p:cNvPr>
            <p:cNvGrpSpPr/>
            <p:nvPr/>
          </p:nvGrpSpPr>
          <p:grpSpPr>
            <a:xfrm>
              <a:off x="3982064" y="5545391"/>
              <a:ext cx="1196054" cy="1022555"/>
              <a:chOff x="9655277" y="2349909"/>
              <a:chExt cx="1196054" cy="1022555"/>
            </a:xfrm>
          </p:grpSpPr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xmlns="" id="{A58AC890-F958-6645-870D-1AB87CB3F2A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xmlns="" id="{F91239F9-821D-324E-AED8-FC0DBAC8E537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xmlns="" id="{4D851E35-9983-2647-8751-B14388AB0989}"/>
                </a:ext>
              </a:extLst>
            </p:cNvPr>
            <p:cNvGrpSpPr/>
            <p:nvPr/>
          </p:nvGrpSpPr>
          <p:grpSpPr>
            <a:xfrm>
              <a:off x="5914102" y="5530644"/>
              <a:ext cx="1196054" cy="1022555"/>
              <a:chOff x="9655277" y="2349909"/>
              <a:chExt cx="1196054" cy="1022555"/>
            </a:xfrm>
          </p:grpSpPr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xmlns="" id="{B0E043AA-70A2-8045-AEF2-608FF9160AE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xmlns="" id="{E0712C29-CD00-4544-87CB-605AB5CBBE0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xmlns="" id="{031F5E61-5B07-8C41-A704-C2A49253CC50}"/>
                </a:ext>
              </a:extLst>
            </p:cNvPr>
            <p:cNvGrpSpPr/>
            <p:nvPr/>
          </p:nvGrpSpPr>
          <p:grpSpPr>
            <a:xfrm>
              <a:off x="7846140" y="5515897"/>
              <a:ext cx="1196054" cy="1022555"/>
              <a:chOff x="9655277" y="2349909"/>
              <a:chExt cx="1196054" cy="1022555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xmlns="" id="{B72B4351-32EB-1245-8CF3-9F678CEC542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xmlns="" id="{2D65D50F-2DBC-ED46-BC08-037761F3504F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xmlns="" id="{B38AD34A-F832-BE4A-A882-9D9F4CB12C05}"/>
              </a:ext>
            </a:extLst>
          </p:cNvPr>
          <p:cNvCxnSpPr>
            <a:cxnSpLocks/>
          </p:cNvCxnSpPr>
          <p:nvPr/>
        </p:nvCxnSpPr>
        <p:spPr>
          <a:xfrm flipH="1">
            <a:off x="901961" y="1975104"/>
            <a:ext cx="151428" cy="257429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99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xmlns="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xmlns="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xmlns="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xmlns="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xmlns="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xmlns="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xmlns="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xmlns="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xmlns="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xmlns="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xmlns="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xmlns="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xmlns="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xmlns="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xmlns="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xmlns="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xmlns="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xmlns="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xmlns="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xmlns="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xmlns="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xmlns="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xmlns="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xmlns="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xmlns="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xmlns="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xmlns="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xmlns="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xmlns="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xmlns="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xmlns="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xmlns="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xmlns="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xmlns="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xmlns="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xmlns="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xmlns="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xmlns="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xmlns="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xmlns="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xmlns="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xmlns="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xmlns="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xmlns="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xmlns="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xmlns="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xmlns="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xmlns="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xmlns="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xmlns="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xmlns="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xmlns="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xmlns="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xmlns="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xmlns="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xmlns="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xmlns="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xmlns="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xmlns="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xmlns="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xmlns="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xmlns="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xmlns="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xmlns="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xmlns="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xmlns="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xmlns="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xmlns="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xmlns="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xmlns="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xmlns="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xmlns="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xmlns="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xmlns="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xmlns="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xmlns="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xmlns="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xmlns="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xmlns="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xmlns="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xmlns="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xmlns="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xmlns="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xmlns="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xmlns="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xmlns="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xmlns="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xmlns="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xmlns="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xmlns="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xmlns="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xmlns="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xmlns="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xmlns="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xmlns="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xmlns="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xmlns="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xmlns="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xmlns="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xmlns="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xmlns="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xmlns="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xmlns="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766038ED-ED2A-EA48-9435-9C5569CA63F0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0000A8"/>
              </a:buClr>
            </a:pPr>
            <a:r>
              <a:rPr lang="en-US" dirty="0"/>
              <a:t>All nodes: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receive distance vectors from neighbors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compute their new local  distance vector</a:t>
            </a:r>
          </a:p>
          <a:p>
            <a:pPr marL="174625" indent="-174625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xmlns="" id="{1BDF6761-A298-0649-AD22-E32D353E085B}"/>
              </a:ext>
            </a:extLst>
          </p:cNvPr>
          <p:cNvCxnSpPr>
            <a:cxnSpLocks/>
          </p:cNvCxnSpPr>
          <p:nvPr/>
        </p:nvCxnSpPr>
        <p:spPr>
          <a:xfrm flipH="1">
            <a:off x="908583" y="1975104"/>
            <a:ext cx="148463" cy="24613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82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indent="-409575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xmlns="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5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xmlns="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xmlns="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xmlns="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xmlns="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xmlns="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xmlns="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xmlns="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xmlns="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xmlns="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xmlns="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xmlns="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xmlns="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xmlns="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xmlns="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xmlns="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xmlns="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xmlns="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xmlns="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xmlns="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xmlns="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xmlns="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xmlns="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xmlns="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xmlns="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xmlns="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xmlns="" id="{48701230-5EB3-4E4B-BEE9-CAD81136ECFC}"/>
              </a:ext>
            </a:extLst>
          </p:cNvPr>
          <p:cNvSpPr/>
          <p:nvPr/>
        </p:nvSpPr>
        <p:spPr>
          <a:xfrm rot="16200000" flipV="1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xmlns="" id="{39C7E016-9840-8340-9D5C-7C9BC5953296}"/>
              </a:ext>
            </a:extLst>
          </p:cNvPr>
          <p:cNvSpPr/>
          <p:nvPr/>
        </p:nvSpPr>
        <p:spPr>
          <a:xfrm rot="5400000" flipV="1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xmlns="" id="{0E4D6E8C-7EAB-9E44-AEFC-4FA875BCA32C}"/>
              </a:ext>
            </a:extLst>
          </p:cNvPr>
          <p:cNvSpPr/>
          <p:nvPr/>
        </p:nvSpPr>
        <p:spPr>
          <a:xfrm rot="16200000" flipV="1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xmlns="" id="{F17D421F-D0A1-B94A-8B49-27953D5C8366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xmlns="" id="{C0BFDAF2-0356-354B-8B44-188593FB5A37}"/>
              </a:ext>
            </a:extLst>
          </p:cNvPr>
          <p:cNvSpPr/>
          <p:nvPr/>
        </p:nvSpPr>
        <p:spPr>
          <a:xfrm rot="16200000" flipV="1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xmlns="" id="{112F6083-F42A-6740-A147-C25BA92606DD}"/>
              </a:ext>
            </a:extLst>
          </p:cNvPr>
          <p:cNvSpPr/>
          <p:nvPr/>
        </p:nvSpPr>
        <p:spPr>
          <a:xfrm rot="5400000" flipV="1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xmlns="" id="{D340F2D5-4C4A-D441-99F4-FD489A89E6ED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xmlns="" id="{487BF544-1248-5D4C-B9E4-2B3ACA80EA1C}"/>
              </a:ext>
            </a:extLst>
          </p:cNvPr>
          <p:cNvSpPr/>
          <p:nvPr/>
        </p:nvSpPr>
        <p:spPr>
          <a:xfrm rot="5400000" flipV="1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xmlns="" id="{0DF6A182-C1F7-C14D-900B-3242DA6B4D96}"/>
              </a:ext>
            </a:extLst>
          </p:cNvPr>
          <p:cNvSpPr/>
          <p:nvPr/>
        </p:nvSpPr>
        <p:spPr>
          <a:xfrm rot="16200000" flipV="1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xmlns="" id="{EEAD3E84-70CC-2A46-87CC-F69A6D50ED35}"/>
              </a:ext>
            </a:extLst>
          </p:cNvPr>
          <p:cNvSpPr/>
          <p:nvPr/>
        </p:nvSpPr>
        <p:spPr>
          <a:xfrm rot="5400000" flipV="1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xmlns="" id="{A7B19411-E5F9-AC49-9C67-23093CF98D95}"/>
              </a:ext>
            </a:extLst>
          </p:cNvPr>
          <p:cNvSpPr/>
          <p:nvPr/>
        </p:nvSpPr>
        <p:spPr>
          <a:xfrm rot="10800000" flipH="1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xmlns="" id="{19CD2293-67D5-3048-9FAC-78E0AEE8C310}"/>
              </a:ext>
            </a:extLst>
          </p:cNvPr>
          <p:cNvSpPr/>
          <p:nvPr/>
        </p:nvSpPr>
        <p:spPr>
          <a:xfrm flipH="1"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xmlns="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xmlns="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xmlns="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xmlns="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xmlns="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xmlns="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xmlns="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xmlns="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xmlns="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xmlns="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xmlns="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xmlns="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xmlns="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xmlns="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xmlns="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xmlns="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xmlns="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xmlns="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xmlns="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xmlns="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xmlns="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xmlns="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xmlns="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xmlns="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xmlns="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xmlns="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xmlns="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xmlns="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xmlns="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xmlns="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xmlns="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xmlns="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xmlns="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xmlns="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xmlns="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xmlns="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xmlns="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xmlns="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xmlns="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xmlns="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xmlns="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xmlns="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xmlns="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xmlns="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xmlns="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xmlns="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xmlns="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xmlns="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xmlns="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xmlns="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xmlns="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xmlns="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xmlns="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xmlns="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xmlns="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xmlns="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xmlns="" id="{042BFE25-0F60-794A-B634-E33D42BAAD21}"/>
              </a:ext>
            </a:extLst>
          </p:cNvPr>
          <p:cNvSpPr/>
          <p:nvPr/>
        </p:nvSpPr>
        <p:spPr>
          <a:xfrm rot="10800000" flipH="1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xmlns="" id="{E9AE3BA5-DCA8-5D4F-A6D6-75EF46834F58}"/>
              </a:ext>
            </a:extLst>
          </p:cNvPr>
          <p:cNvSpPr/>
          <p:nvPr/>
        </p:nvSpPr>
        <p:spPr>
          <a:xfrm flipH="1"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xmlns="" id="{80E704B5-3D0B-2A41-AF24-0F438DFF3159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xmlns="" id="{D96C2F6A-C449-3E42-9B4A-5B9F8178C165}"/>
              </a:ext>
            </a:extLst>
          </p:cNvPr>
          <p:cNvSpPr/>
          <p:nvPr/>
        </p:nvSpPr>
        <p:spPr>
          <a:xfrm flipH="1"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xmlns="" id="{39F8950B-5EB1-4B4E-A0EF-73943A219C7C}"/>
              </a:ext>
            </a:extLst>
          </p:cNvPr>
          <p:cNvSpPr/>
          <p:nvPr/>
        </p:nvSpPr>
        <p:spPr>
          <a:xfrm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xmlns="" id="{DF406DB6-2900-7C44-9860-A0ADA23E2211}"/>
              </a:ext>
            </a:extLst>
          </p:cNvPr>
          <p:cNvSpPr/>
          <p:nvPr/>
        </p:nvSpPr>
        <p:spPr>
          <a:xfrm rot="10800000"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xmlns="" id="{EE34E15B-D663-B047-93CF-9B1CD724C0A5}"/>
              </a:ext>
            </a:extLst>
          </p:cNvPr>
          <p:cNvSpPr/>
          <p:nvPr/>
        </p:nvSpPr>
        <p:spPr>
          <a:xfrm rot="10800000" flipH="1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xmlns="" id="{C5E35028-9133-1F45-82D3-DD70357904CF}"/>
              </a:ext>
            </a:extLst>
          </p:cNvPr>
          <p:cNvSpPr/>
          <p:nvPr/>
        </p:nvSpPr>
        <p:spPr>
          <a:xfrm rot="10800000"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xmlns="" id="{F9910D40-9F0B-7C47-BDEC-508FFA6BCFDB}"/>
              </a:ext>
            </a:extLst>
          </p:cNvPr>
          <p:cNvSpPr/>
          <p:nvPr/>
        </p:nvSpPr>
        <p:spPr>
          <a:xfrm rot="10800000" flipH="1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xmlns="" id="{EBB9FB89-D51A-8145-8D43-15C959806E3C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0000A8"/>
              </a:buClr>
            </a:pPr>
            <a:r>
              <a:rPr lang="en-US" dirty="0"/>
              <a:t>All nodes:</a:t>
            </a:r>
          </a:p>
          <a:p>
            <a:pPr marL="174625" indent="-174625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receive distance vectors from neighbors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compute their new local  distance vector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xmlns="" id="{4DC6920A-A583-934A-B8F7-D01CB5A4F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5498" y="3656685"/>
                <a:ext cx="240612" cy="121026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03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xmlns="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xmlns="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xmlns="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xmlns="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xmlns="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xmlns="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xmlns="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xmlns="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xmlns="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xmlns="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xmlns="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xmlns="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xmlns="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xmlns="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xmlns="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xmlns="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xmlns="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xmlns="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xmlns="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xmlns="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xmlns="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xmlns="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xmlns="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xmlns="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xmlns="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xmlns="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xmlns="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xmlns="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xmlns="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xmlns="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xmlns="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xmlns="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xmlns="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xmlns="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xmlns="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xmlns="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xmlns="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xmlns="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xmlns="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xmlns="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xmlns="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xmlns="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xmlns="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xmlns="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xmlns="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xmlns="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xmlns="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xmlns="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xmlns="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xmlns="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xmlns="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xmlns="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xmlns="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xmlns="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xmlns="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xmlns="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xmlns="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xmlns="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xmlns="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xmlns="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xmlns="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xmlns="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xmlns="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xmlns="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xmlns="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xmlns="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xmlns="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xmlns="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xmlns="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xmlns="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xmlns="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xmlns="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xmlns="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xmlns="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xmlns="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xmlns="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xmlns="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xmlns="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xmlns="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xmlns="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xmlns="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0000A8"/>
              </a:buClr>
            </a:pPr>
            <a:r>
              <a:rPr lang="en-US" dirty="0"/>
              <a:t>All nodes: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receive distance vectors from neighbors</a:t>
            </a:r>
          </a:p>
          <a:p>
            <a:pPr marL="174625" indent="-174625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compute their new local  distance vector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E3B24DF-00CD-F548-AD9E-519F13CEFE2A}"/>
              </a:ext>
            </a:extLst>
          </p:cNvPr>
          <p:cNvGrpSpPr/>
          <p:nvPr/>
        </p:nvGrpSpPr>
        <p:grpSpPr>
          <a:xfrm>
            <a:off x="4041058" y="1582994"/>
            <a:ext cx="5089626" cy="4955455"/>
            <a:chOff x="3982064" y="1612491"/>
            <a:chExt cx="5089626" cy="4955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4AA8C641-B239-B74E-A56A-6FC17DD05F53}"/>
                </a:ext>
              </a:extLst>
            </p:cNvPr>
            <p:cNvGrpSpPr/>
            <p:nvPr/>
          </p:nvGrpSpPr>
          <p:grpSpPr>
            <a:xfrm>
              <a:off x="4011560" y="1641985"/>
              <a:ext cx="1196054" cy="1022555"/>
              <a:chOff x="9655277" y="2349909"/>
              <a:chExt cx="1196054" cy="1022555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xmlns="" id="{00707AC5-49E7-AE40-8A46-1ACEF91E823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5C2C0DC-E6A2-784B-8032-7F8C86E35889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xmlns="" id="{34F33CFE-B17F-9D43-BD1A-F46BCD176DD6}"/>
                </a:ext>
              </a:extLst>
            </p:cNvPr>
            <p:cNvGrpSpPr/>
            <p:nvPr/>
          </p:nvGrpSpPr>
          <p:grpSpPr>
            <a:xfrm>
              <a:off x="5943598" y="1627238"/>
              <a:ext cx="1196054" cy="1022555"/>
              <a:chOff x="9655277" y="2349909"/>
              <a:chExt cx="1196054" cy="1022555"/>
            </a:xfrm>
          </p:grpSpPr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xmlns="" id="{F0BEA684-9A42-E94C-B2D5-EDC1A1F2EF2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xmlns="" id="{2F8ED3B6-87B0-574A-9DA5-A41BD73B3CF5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xmlns="" id="{9A4B8D63-0904-2145-8F9E-1FEF70C7AF9F}"/>
                </a:ext>
              </a:extLst>
            </p:cNvPr>
            <p:cNvGrpSpPr/>
            <p:nvPr/>
          </p:nvGrpSpPr>
          <p:grpSpPr>
            <a:xfrm>
              <a:off x="7875636" y="1612491"/>
              <a:ext cx="1196054" cy="1022555"/>
              <a:chOff x="9655277" y="2349909"/>
              <a:chExt cx="1196054" cy="1022555"/>
            </a:xfrm>
          </p:grpSpPr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xmlns="" id="{EC6C0209-ECBD-E24C-AA45-744B932DC11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xmlns="" id="{31B9CF9C-B04D-5A4F-AC32-278B0ED42F01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xmlns="" id="{EC02EBAB-7E8B-8144-9064-B32C5427DBD9}"/>
                </a:ext>
              </a:extLst>
            </p:cNvPr>
            <p:cNvGrpSpPr/>
            <p:nvPr/>
          </p:nvGrpSpPr>
          <p:grpSpPr>
            <a:xfrm>
              <a:off x="3996812" y="3593688"/>
              <a:ext cx="1196054" cy="1022555"/>
              <a:chOff x="9655277" y="2349909"/>
              <a:chExt cx="1196054" cy="1022555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xmlns="" id="{4F8E9313-A12A-3849-B12A-1BC5C1A36AF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xmlns="" id="{CA0F4249-5B41-3D48-9023-8757509C8B5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xmlns="" id="{B89D7B16-224E-0545-AAE5-58B841BB7F79}"/>
                </a:ext>
              </a:extLst>
            </p:cNvPr>
            <p:cNvGrpSpPr/>
            <p:nvPr/>
          </p:nvGrpSpPr>
          <p:grpSpPr>
            <a:xfrm>
              <a:off x="5928850" y="3578941"/>
              <a:ext cx="1196054" cy="1022555"/>
              <a:chOff x="9655277" y="2349909"/>
              <a:chExt cx="1196054" cy="1022555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xmlns="" id="{C98EEB01-D57D-DF44-921F-DE4A3FCEA6F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xmlns="" id="{A6BE9F63-A36F-B842-81EA-382F13B1F7EE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xmlns="" id="{D9355008-5692-5045-9867-573B61A6287F}"/>
                </a:ext>
              </a:extLst>
            </p:cNvPr>
            <p:cNvGrpSpPr/>
            <p:nvPr/>
          </p:nvGrpSpPr>
          <p:grpSpPr>
            <a:xfrm>
              <a:off x="7860888" y="3564194"/>
              <a:ext cx="1196054" cy="1022555"/>
              <a:chOff x="9655277" y="2349909"/>
              <a:chExt cx="1196054" cy="1022555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xmlns="" id="{FB50278F-0DAA-BE47-BF4C-10BB64655FD9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xmlns="" id="{D80FE26B-BC39-3840-8971-AC80538B679B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xmlns="" id="{8919850D-033C-884C-874D-578D6BEF54D6}"/>
                </a:ext>
              </a:extLst>
            </p:cNvPr>
            <p:cNvGrpSpPr/>
            <p:nvPr/>
          </p:nvGrpSpPr>
          <p:grpSpPr>
            <a:xfrm>
              <a:off x="3982064" y="5545391"/>
              <a:ext cx="1196054" cy="1022555"/>
              <a:chOff x="9655277" y="2349909"/>
              <a:chExt cx="1196054" cy="1022555"/>
            </a:xfrm>
          </p:grpSpPr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xmlns="" id="{A58AC890-F958-6645-870D-1AB87CB3F2A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xmlns="" id="{F91239F9-821D-324E-AED8-FC0DBAC8E537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xmlns="" id="{4D851E35-9983-2647-8751-B14388AB0989}"/>
                </a:ext>
              </a:extLst>
            </p:cNvPr>
            <p:cNvGrpSpPr/>
            <p:nvPr/>
          </p:nvGrpSpPr>
          <p:grpSpPr>
            <a:xfrm>
              <a:off x="5914102" y="5530644"/>
              <a:ext cx="1196054" cy="1022555"/>
              <a:chOff x="9655277" y="2349909"/>
              <a:chExt cx="1196054" cy="1022555"/>
            </a:xfrm>
          </p:grpSpPr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xmlns="" id="{B0E043AA-70A2-8045-AEF2-608FF9160AE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xmlns="" id="{E0712C29-CD00-4544-87CB-605AB5CBBE0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xmlns="" id="{031F5E61-5B07-8C41-A704-C2A49253CC50}"/>
                </a:ext>
              </a:extLst>
            </p:cNvPr>
            <p:cNvGrpSpPr/>
            <p:nvPr/>
          </p:nvGrpSpPr>
          <p:grpSpPr>
            <a:xfrm>
              <a:off x="7846140" y="5515897"/>
              <a:ext cx="1196054" cy="1022555"/>
              <a:chOff x="9655277" y="2349909"/>
              <a:chExt cx="1196054" cy="1022555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xmlns="" id="{B72B4351-32EB-1245-8CF3-9F678CEC542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xmlns="" id="{2D65D50F-2DBC-ED46-BC08-037761F3504F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compute</a:t>
                </a:r>
              </a:p>
            </p:txBody>
          </p: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xmlns="" id="{B38AD34A-F832-BE4A-A882-9D9F4CB12C05}"/>
              </a:ext>
            </a:extLst>
          </p:cNvPr>
          <p:cNvCxnSpPr>
            <a:cxnSpLocks/>
          </p:cNvCxnSpPr>
          <p:nvPr/>
        </p:nvCxnSpPr>
        <p:spPr>
          <a:xfrm flipH="1">
            <a:off x="919556" y="2070953"/>
            <a:ext cx="240612" cy="12102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1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xmlns="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xmlns="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xmlns="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xmlns="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xmlns="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xmlns="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xmlns="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xmlns="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xmlns="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xmlns="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xmlns="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xmlns="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xmlns="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xmlns="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xmlns="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xmlns="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xmlns="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xmlns="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xmlns="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xmlns="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xmlns="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xmlns="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xmlns="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xmlns="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xmlns="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xmlns="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xmlns="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xmlns="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xmlns="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xmlns="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xmlns="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xmlns="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xmlns="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xmlns="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xmlns="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xmlns="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xmlns="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xmlns="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xmlns="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xmlns="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xmlns="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xmlns="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xmlns="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xmlns="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xmlns="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xmlns="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xmlns="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xmlns="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xmlns="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xmlns="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xmlns="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xmlns="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xmlns="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xmlns="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xmlns="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xmlns="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xmlns="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xmlns="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xmlns="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xmlns="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xmlns="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xmlns="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xmlns="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xmlns="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xmlns="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xmlns="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xmlns="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xmlns="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xmlns="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xmlns="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xmlns="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xmlns="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xmlns="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xmlns="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xmlns="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xmlns="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xmlns="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xmlns="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xmlns="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xmlns="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xmlns="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xmlns="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xmlns="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xmlns="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xmlns="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xmlns="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xmlns="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xmlns="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xmlns="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xmlns="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xmlns="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xmlns="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xmlns="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xmlns="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xmlns="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xmlns="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xmlns="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xmlns="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xmlns="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xmlns="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xmlns="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xmlns="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xmlns="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766038ED-ED2A-EA48-9435-9C5569CA63F0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0000A8"/>
              </a:buClr>
            </a:pPr>
            <a:r>
              <a:rPr lang="en-US" dirty="0"/>
              <a:t>All nodes: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receive distance vectors from neighbors</a:t>
            </a:r>
          </a:p>
          <a:p>
            <a:pPr marL="174625" indent="-174625">
              <a:lnSpc>
                <a:spcPct val="9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compute their new local  distance vector</a:t>
            </a:r>
          </a:p>
          <a:p>
            <a:pPr marL="174625" indent="-174625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xmlns="" id="{1BDF6761-A298-0649-AD22-E32D353E085B}"/>
              </a:ext>
            </a:extLst>
          </p:cNvPr>
          <p:cNvCxnSpPr>
            <a:cxnSpLocks/>
          </p:cNvCxnSpPr>
          <p:nvPr/>
        </p:nvCxnSpPr>
        <p:spPr>
          <a:xfrm flipH="1">
            <a:off x="919556" y="2070953"/>
            <a:ext cx="240612" cy="12102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19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64D2C47-1DEC-CB48-81E3-F236B95001DD}"/>
              </a:ext>
            </a:extLst>
          </p:cNvPr>
          <p:cNvSpPr txBox="1"/>
          <p:nvPr/>
        </p:nvSpPr>
        <p:spPr>
          <a:xfrm>
            <a:off x="1280160" y="1859280"/>
            <a:ext cx="88646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…. and so on</a:t>
            </a:r>
          </a:p>
          <a:p>
            <a:endParaRPr lang="en-US" sz="2800" dirty="0"/>
          </a:p>
          <a:p>
            <a:r>
              <a:rPr lang="en-US" sz="2800" dirty="0"/>
              <a:t>Let’s next take a look at the iterative </a:t>
            </a:r>
            <a:r>
              <a:rPr lang="en-US" sz="2800" i="1" dirty="0"/>
              <a:t>computations</a:t>
            </a:r>
            <a:r>
              <a:rPr lang="en-US" sz="2800" dirty="0"/>
              <a:t> at nodes</a:t>
            </a:r>
          </a:p>
        </p:txBody>
      </p:sp>
    </p:spTree>
    <p:extLst>
      <p:ext uri="{BB962C8B-B14F-4D97-AF65-F5344CB8AC3E}">
        <p14:creationId xmlns:p14="http://schemas.microsoft.com/office/powerpoint/2010/main" val="345751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>
            <a:extLst>
              <a:ext uri="{FF2B5EF4-FFF2-40B4-BE49-F238E27FC236}">
                <a16:creationId xmlns:a16="http://schemas.microsoft.com/office/drawing/2014/main" xmlns="" id="{6256310D-2722-AC40-836B-70B2E6C735F3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xmlns="" id="{83550A18-F3EF-E943-8229-8A03AEBA0C06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xmlns="" id="{CB9AF062-8753-5B40-ABD3-B709A7CA41D6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xmlns="" id="{993DA739-7CEA-114D-820B-DF132DB3984F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xmlns="" id="{CCC46E28-2F9A-614B-981E-EA679AD82EB0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xmlns="" id="{99E48FE5-7FBB-0648-927F-69AA9BA117F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xmlns="" id="{741917D9-8AC9-0D49-8D6F-B97725FED00C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DV in a: </a:t>
                  </a:r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(a)=0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(b) = 8</a:t>
                  </a:r>
                  <a:endParaRPr lang="en-US" sz="1600" dirty="0">
                    <a:cs typeface="Arial" charset="0"/>
                  </a:endParaRP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(c)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xmlns="" id="{50ED32A2-619A-5348-8102-F0D95343A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xmlns="" id="{DCEA8569-4767-BC4F-95B8-4CEC559CA8A1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xmlns="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xmlns="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xmlns="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xmlns="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xmlns="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xmlns="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xmlns="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xmlns="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xmlns="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xmlns="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xmlns="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xmlns="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xmlns="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xmlns="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xmlns="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xmlns="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xmlns="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xmlns="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xmlns="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xmlns="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xmlns="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xmlns="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xmlns="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xmlns="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xmlns="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xmlns="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xmlns="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xmlns="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xmlns="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xmlns="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xmlns="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xmlns="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xmlns="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sz="2000" dirty="0">
                      <a:solidFill>
                        <a:schemeClr val="bg1"/>
                      </a:solidFill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xmlns="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xmlns="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xmlns="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xmlns="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(a) = 8</a:t>
                  </a:r>
                  <a:endParaRPr lang="en-US" sz="1600" dirty="0">
                    <a:cs typeface="Arial" charset="0"/>
                  </a:endParaRPr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(c)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  <a:endParaRPr lang="en-US" sz="1600" dirty="0"/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  <a:endParaRPr lang="en-US" sz="1600" dirty="0"/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xmlns="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b receives DVs from a, c, e</a:t>
            </a:r>
          </a:p>
        </p:txBody>
      </p:sp>
      <p:sp>
        <p:nvSpPr>
          <p:cNvPr id="345" name="Right Arrow 344">
            <a:extLst>
              <a:ext uri="{FF2B5EF4-FFF2-40B4-BE49-F238E27FC236}">
                <a16:creationId xmlns:a16="http://schemas.microsoft.com/office/drawing/2014/main" xmlns="" id="{92F5E3C5-FAC5-934A-B5A5-9BE872588D4E}"/>
              </a:ext>
            </a:extLst>
          </p:cNvPr>
          <p:cNvSpPr/>
          <p:nvPr/>
        </p:nvSpPr>
        <p:spPr>
          <a:xfrm rot="16200000">
            <a:off x="6346718" y="340688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xmlns="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xmlns="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xmlns="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xmlns="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xmlns="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xmlns="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xmlns="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xmlns="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xmlns="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xmlns="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xmlns="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xmlns="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xmlns="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xmlns="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xmlns="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xmlns="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xmlns="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xmlns="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xmlns="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xmlns="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xmlns="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xmlns="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xmlns="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xmlns="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xmlns="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xmlns="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xmlns="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xmlns="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xmlns="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xmlns="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xmlns="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xmlns="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xmlns="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xmlns="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xmlns="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xmlns="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xmlns="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xmlns="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xmlns="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xmlns="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xmlns="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xmlns="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xmlns="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xmlns="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xmlns="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xmlns="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xmlns="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xmlns="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xmlns="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xmlns="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xmlns="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xmlns="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xmlns="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xmlns="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xmlns="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xmlns="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xmlns="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xmlns="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xmlns="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xmlns="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xmlns="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xmlns="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xmlns="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xmlns="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sz="2000" dirty="0">
                      <a:solidFill>
                        <a:schemeClr val="bg1"/>
                      </a:solidFill>
                    </a:rPr>
                    <a:t>DV in c:</a:t>
                  </a:r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(a)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(b)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</a:p>
                <a:p>
                  <a:pPr marL="114300" lvl="1"/>
                  <a:r>
                    <a:rPr lang="en-US" sz="1600" dirty="0">
                      <a:cs typeface="Arial" charset="0"/>
                    </a:rPr>
                    <a:t>D</a:t>
                  </a:r>
                  <a:r>
                    <a:rPr lang="en-US" sz="1600" baseline="-25000" dirty="0">
                      <a:cs typeface="Arial" charset="0"/>
                    </a:rPr>
                    <a:t>c</a:t>
                  </a:r>
                  <a:r>
                    <a:rPr lang="en-US" sz="1600" dirty="0">
                      <a:cs typeface="Arial" charset="0"/>
                    </a:rPr>
                    <a:t>(c) = 0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xmlns="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xmlns="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xmlns="" id="{2593EFCC-23E2-4043-94E6-A9E17FCC79C5}"/>
              </a:ext>
            </a:extLst>
          </p:cNvPr>
          <p:cNvSpPr/>
          <p:nvPr/>
        </p:nvSpPr>
        <p:spPr>
          <a:xfrm>
            <a:off x="6794417" y="3016538"/>
            <a:ext cx="288970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702" h="2634390">
                <a:moveTo>
                  <a:pt x="10817" y="896701"/>
                </a:moveTo>
                <a:cubicBezTo>
                  <a:pt x="1751126" y="516521"/>
                  <a:pt x="1777345" y="533564"/>
                  <a:pt x="2869381" y="0"/>
                </a:cubicBezTo>
                <a:cubicBezTo>
                  <a:pt x="2869381" y="783303"/>
                  <a:pt x="2889702" y="1851087"/>
                  <a:pt x="2889702" y="2634390"/>
                </a:cubicBezTo>
                <a:cubicBezTo>
                  <a:pt x="2630785" y="598784"/>
                  <a:pt x="2043143" y="642374"/>
                  <a:pt x="0" y="1094330"/>
                </a:cubicBezTo>
                <a:lnTo>
                  <a:pt x="10817" y="8967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xmlns="" id="{CD6AC636-949C-B04A-A12F-4BBF60E3A068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xmlns="" id="{E11C6EC6-4F28-CD44-B5B6-0143F1CD0CD3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xmlns="" id="{B79E58C0-B1B4-B94B-8F0E-EB904614ACD4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xmlns="" id="{F6C3876C-103E-634C-8619-285D4D96A9C8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xmlns="" id="{7C7420E3-75DE-FB4C-B805-F6E92683D068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solidFill>
                      <a:schemeClr val="bg1"/>
                    </a:solidFill>
                  </a:rPr>
                  <a:t>DV in e: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(a) =</a:t>
                </a:r>
                <a:r>
                  <a:rPr lang="en-US" sz="1600" dirty="0">
                    <a:cs typeface="Arial" charset="0"/>
                  </a:rPr>
                  <a:t> ∞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(b)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(c)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(d) =</a:t>
                </a:r>
                <a:r>
                  <a:rPr lang="en-US" sz="1600" dirty="0">
                    <a:cs typeface="Arial" charset="0"/>
                  </a:rPr>
                  <a:t> 1</a:t>
                </a:r>
              </a:p>
              <a:p>
                <a:pPr marL="114300" lvl="1"/>
                <a:r>
                  <a:rPr lang="en-US" sz="1600" dirty="0">
                    <a:cs typeface="Arial" charset="0"/>
                  </a:rPr>
                  <a:t>D</a:t>
                </a:r>
                <a:r>
                  <a:rPr lang="en-US" sz="1600" baseline="-25000" dirty="0">
                    <a:cs typeface="Arial" charset="0"/>
                  </a:rPr>
                  <a:t>e</a:t>
                </a:r>
                <a:r>
                  <a:rPr lang="en-US" sz="1600" dirty="0">
                    <a:cs typeface="Arial" charset="0"/>
                  </a:rPr>
                  <a:t>(e) = 0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(f)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(g)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(h)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(i)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xmlns="" id="{1DC7A48D-E2F6-C84C-A00F-2E0AAD581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xmlns="" id="{D7FCACB9-7EBD-6042-B148-4018CD65A0BC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773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345" grpId="0" animBg="1"/>
      <p:bldP spid="356" grpId="0" animBg="1"/>
      <p:bldP spid="357" grpId="0" animBg="1"/>
      <p:bldP spid="18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xmlns="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xmlns="" id="{F5A721E1-D89A-D04F-AF9A-53AC581D1684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xmlns="" id="{49DB6681-9B63-7A46-990C-D2A795B1B751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xmlns="" id="{69CB876D-91B9-C142-AA5B-DC2AF8DEC6AE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xmlns="" id="{FC99428F-669F-1E46-A55A-26DF3A9BEA1B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xmlns="" id="{677BBA41-FB32-774E-B537-76ECED6020C6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xmlns="" id="{4648EB17-23D0-A848-88DD-EC56D3EAAB24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xmlns="" id="{FF1D7D44-0F2C-4347-A4A1-BBEC5CE4FD94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DV in a: </a:t>
                  </a:r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(a)=0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(b) = 8</a:t>
                  </a:r>
                  <a:endParaRPr lang="en-US" sz="1600" dirty="0">
                    <a:cs typeface="Arial" charset="0"/>
                  </a:endParaRP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(c)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xmlns="" id="{8B19CF8A-DF73-AB45-8BDA-ABCDA25B8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xmlns="" id="{916DB935-59F3-ED4F-9B27-B2F6B2896EC2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xmlns="" id="{A2F1D687-C332-114C-A115-90CF8BBB8F39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xmlns="" id="{7C98B51F-B4A6-3B45-888C-5FBB44E4FF36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xmlns="" id="{A45539DD-F434-7243-8ECC-25D3434D7334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xmlns="" id="{CA406176-DE57-4844-B765-7A5DBC46A9EB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xmlns="" id="{D1BD4369-9943-0043-95A9-A467EAB2D21E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xmlns="" id="{089F8FCB-FEC8-0A4A-8AC9-A05239270264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xmlns="" id="{618E84D4-ACDD-F443-9A75-31985FCC03A1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sz="2000" dirty="0">
                      <a:solidFill>
                        <a:schemeClr val="bg1"/>
                      </a:solidFill>
                    </a:rPr>
                    <a:t>DV in b:</a:t>
                  </a: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xmlns="" id="{076AD015-1EF6-8F4C-958E-F02708D5F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xmlns="" id="{397C8588-CD10-484F-9B94-94120FF4354A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xmlns="" id="{470F7948-0893-B143-8C47-CBE72D6C5729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xmlns="" id="{60E7DAE4-8059-1543-AFD1-A4A0E4F2EF26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(a) = 8</a:t>
                  </a:r>
                  <a:endParaRPr lang="en-US" sz="1600" dirty="0">
                    <a:cs typeface="Arial" charset="0"/>
                  </a:endParaRPr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(c)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  <a:endParaRPr lang="en-US" sz="1600" dirty="0"/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  <a:endParaRPr lang="en-US" sz="1600" dirty="0"/>
                </a:p>
              </p:txBody>
            </p:sp>
          </p:grpSp>
        </p:grp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xmlns="" id="{D4D406BB-E3BB-5344-B200-F9B30FAC676C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xmlns="" id="{29570479-0D3A-DD40-AC69-6246D2D0E3AE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xmlns="" id="{C0DD3948-CF89-1B4A-9C82-0AB37CAEB9E9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xmlns="" id="{437B9C08-3BDF-8F4F-A9C0-02990BD722CE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xmlns="" id="{E7008705-C479-2D4C-9959-510B7A9B8EE6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xmlns="" id="{085258CE-30FC-464C-A0FC-0D9E6D9AB74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1" name="TextBox 380">
                  <a:extLst>
                    <a:ext uri="{FF2B5EF4-FFF2-40B4-BE49-F238E27FC236}">
                      <a16:creationId xmlns:a16="http://schemas.microsoft.com/office/drawing/2014/main" xmlns="" id="{B9BA6274-E0A0-3948-A5DB-55B7676924DC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sz="2000" dirty="0">
                      <a:solidFill>
                        <a:schemeClr val="bg1"/>
                      </a:solidFill>
                    </a:rPr>
                    <a:t>DV in c:</a:t>
                  </a:r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(a)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(b)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</a:p>
                <a:p>
                  <a:pPr marL="114300" lvl="1"/>
                  <a:r>
                    <a:rPr lang="en-US" sz="1600" dirty="0">
                      <a:cs typeface="Arial" charset="0"/>
                    </a:rPr>
                    <a:t>D</a:t>
                  </a:r>
                  <a:r>
                    <a:rPr lang="en-US" sz="1600" baseline="-25000" dirty="0">
                      <a:cs typeface="Arial" charset="0"/>
                    </a:rPr>
                    <a:t>c</a:t>
                  </a:r>
                  <a:r>
                    <a:rPr lang="en-US" sz="1600" dirty="0">
                      <a:cs typeface="Arial" charset="0"/>
                    </a:rPr>
                    <a:t>(c) = 0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xmlns="" id="{AFF98828-2852-754C-BEFC-C6380D94C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xmlns="" id="{999BD57D-FB10-9E43-BD0A-D8BC2F0EB29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xmlns="" id="{FB03A273-627E-574B-BDC0-F4AE140B7CE4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xmlns="" id="{98C9FAD2-B0B7-5F4B-8DEA-95D7BB126D5B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xmlns="" id="{86276953-83B5-3D47-A4D9-B87794FE4688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xmlns="" id="{26F330CB-993E-B144-B52B-1CE527DC352D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xmlns="" id="{61BA57FB-5FEA-284A-9CDD-7BA22D224965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solidFill>
                      <a:schemeClr val="bg1"/>
                    </a:solidFill>
                  </a:rPr>
                  <a:t>DV in e: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(a) =</a:t>
                </a:r>
                <a:r>
                  <a:rPr lang="en-US" sz="1600" dirty="0">
                    <a:cs typeface="Arial" charset="0"/>
                  </a:rPr>
                  <a:t> ∞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(b)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(c)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(d) =</a:t>
                </a:r>
                <a:r>
                  <a:rPr lang="en-US" sz="1600" dirty="0">
                    <a:cs typeface="Arial" charset="0"/>
                  </a:rPr>
                  <a:t> 1</a:t>
                </a:r>
              </a:p>
              <a:p>
                <a:pPr marL="114300" lvl="1"/>
                <a:r>
                  <a:rPr lang="en-US" sz="1600" dirty="0">
                    <a:cs typeface="Arial" charset="0"/>
                  </a:rPr>
                  <a:t>D</a:t>
                </a:r>
                <a:r>
                  <a:rPr lang="en-US" sz="1600" baseline="-25000" dirty="0">
                    <a:cs typeface="Arial" charset="0"/>
                  </a:rPr>
                  <a:t>e</a:t>
                </a:r>
                <a:r>
                  <a:rPr lang="en-US" sz="1600" dirty="0">
                    <a:cs typeface="Arial" charset="0"/>
                  </a:rPr>
                  <a:t>(e) = 0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(f)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(g)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(h)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(i)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</p:txBody>
          </p: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xmlns="" id="{15485626-0681-5545-8700-8078D9D0C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xmlns="" id="{F3B40FD9-7D9E-B44D-9695-EAE9651C456A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xmlns="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xmlns="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xmlns="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xmlns="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xmlns="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xmlns="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xmlns="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xmlns="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xmlns="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xmlns="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xmlns="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xmlns="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xmlns="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xmlns="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xmlns="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xmlns="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xmlns="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xmlns="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xmlns="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xmlns="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xmlns="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xmlns="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xmlns="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xmlns="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xmlns="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FC342D48-14A2-BA4E-A191-060C4177F678}"/>
              </a:ext>
            </a:extLst>
          </p:cNvPr>
          <p:cNvSpPr txBox="1"/>
          <p:nvPr/>
        </p:nvSpPr>
        <p:spPr>
          <a:xfrm>
            <a:off x="3920218" y="485596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C9336A94-9BC9-8F41-95A7-69E18360DF3D}"/>
              </a:ext>
            </a:extLst>
          </p:cNvPr>
          <p:cNvSpPr txBox="1"/>
          <p:nvPr/>
        </p:nvSpPr>
        <p:spPr>
          <a:xfrm>
            <a:off x="5855120" y="485789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EECDCBF1-5ACC-CF43-B981-907337945BA2}"/>
              </a:ext>
            </a:extLst>
          </p:cNvPr>
          <p:cNvSpPr txBox="1"/>
          <p:nvPr/>
        </p:nvSpPr>
        <p:spPr>
          <a:xfrm>
            <a:off x="5066110" y="399944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25B3E8DA-82E1-B746-9524-A8B47546C7B7}"/>
              </a:ext>
            </a:extLst>
          </p:cNvPr>
          <p:cNvSpPr txBox="1"/>
          <p:nvPr/>
        </p:nvSpPr>
        <p:spPr>
          <a:xfrm>
            <a:off x="5068038" y="592276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51516E14-40A2-B34F-B880-05B80B68D6FC}"/>
              </a:ext>
            </a:extLst>
          </p:cNvPr>
          <p:cNvSpPr txBox="1"/>
          <p:nvPr/>
        </p:nvSpPr>
        <p:spPr>
          <a:xfrm>
            <a:off x="7081390" y="590296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xmlns="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xmlns="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b receives DVs from a, c, e, computes:</a:t>
            </a:r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xmlns="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xmlns="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xmlns="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xmlns="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xmlns="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xmlns="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xmlns="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xmlns="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xmlns="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xmlns="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xmlns="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xmlns="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xmlns="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xmlns="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xmlns="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xmlns="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xmlns="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xmlns="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xmlns="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xmlns="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xmlns="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xmlns="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xmlns="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xmlns="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xmlns="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xmlns="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xmlns="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xmlns="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xmlns="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xmlns="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xmlns="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xmlns="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xmlns="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xmlns="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xmlns="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xmlns="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xmlns="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xmlns="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xmlns="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xmlns="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xmlns="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xmlns="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xmlns="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xmlns="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xmlns="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xmlns="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xmlns="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xmlns="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xmlns="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xmlns="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xmlns="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xmlns="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xmlns="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xmlns="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xmlns="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xmlns="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xmlns="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xmlns="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xmlns="" id="{2C0204D3-6B89-BB42-939B-2BC738257374}"/>
              </a:ext>
            </a:extLst>
          </p:cNvPr>
          <p:cNvSpPr/>
          <p:nvPr/>
        </p:nvSpPr>
        <p:spPr>
          <a:xfrm>
            <a:off x="3078478" y="2885440"/>
            <a:ext cx="5923281" cy="3820160"/>
          </a:xfrm>
          <a:custGeom>
            <a:avLst/>
            <a:gdLst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55520 w 5049520"/>
              <a:gd name="connsiteY2" fmla="*/ 69088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56923 w 5049520"/>
              <a:gd name="connsiteY6" fmla="*/ 904240 h 3840480"/>
              <a:gd name="connsiteX7" fmla="*/ 294640 w 5049520"/>
              <a:gd name="connsiteY7" fmla="*/ 375920 h 3840480"/>
              <a:gd name="connsiteX8" fmla="*/ 528320 w 5049520"/>
              <a:gd name="connsiteY8" fmla="*/ 0 h 3840480"/>
              <a:gd name="connsiteX0" fmla="*/ 1170627 w 5691827"/>
              <a:gd name="connsiteY0" fmla="*/ 0 h 3840480"/>
              <a:gd name="connsiteX1" fmla="*/ 2918147 w 5691827"/>
              <a:gd name="connsiteY1" fmla="*/ 0 h 3840480"/>
              <a:gd name="connsiteX2" fmla="*/ 2918147 w 5691827"/>
              <a:gd name="connsiteY2" fmla="*/ 955040 h 3840480"/>
              <a:gd name="connsiteX3" fmla="*/ 5661347 w 5691827"/>
              <a:gd name="connsiteY3" fmla="*/ 782320 h 3840480"/>
              <a:gd name="connsiteX4" fmla="*/ 5691827 w 5691827"/>
              <a:gd name="connsiteY4" fmla="*/ 3820160 h 3840480"/>
              <a:gd name="connsiteX5" fmla="*/ 642307 w 5691827"/>
              <a:gd name="connsiteY5" fmla="*/ 3840480 h 3840480"/>
              <a:gd name="connsiteX6" fmla="*/ 0 w 5691827"/>
              <a:gd name="connsiteY6" fmla="*/ 955040 h 3840480"/>
              <a:gd name="connsiteX7" fmla="*/ 936947 w 5691827"/>
              <a:gd name="connsiteY7" fmla="*/ 375920 h 3840480"/>
              <a:gd name="connsiteX8" fmla="*/ 1170627 w 5691827"/>
              <a:gd name="connsiteY8" fmla="*/ 0 h 384048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1006119 w 5760999"/>
              <a:gd name="connsiteY7" fmla="*/ 375920 h 3820160"/>
              <a:gd name="connsiteX8" fmla="*/ 1239799 w 5760999"/>
              <a:gd name="connsiteY8" fmla="*/ 0 h 382016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917184 w 5760999"/>
              <a:gd name="connsiteY7" fmla="*/ 904240 h 3820160"/>
              <a:gd name="connsiteX8" fmla="*/ 1239799 w 5760999"/>
              <a:gd name="connsiteY8" fmla="*/ 0 h 3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999" h="3820160">
                <a:moveTo>
                  <a:pt x="1239799" y="0"/>
                </a:moveTo>
                <a:lnTo>
                  <a:pt x="2987319" y="0"/>
                </a:lnTo>
                <a:lnTo>
                  <a:pt x="2987319" y="955040"/>
                </a:lnTo>
                <a:lnTo>
                  <a:pt x="5730519" y="782320"/>
                </a:lnTo>
                <a:lnTo>
                  <a:pt x="5760999" y="3820160"/>
                </a:lnTo>
                <a:lnTo>
                  <a:pt x="0" y="3810000"/>
                </a:lnTo>
                <a:lnTo>
                  <a:pt x="69172" y="955040"/>
                </a:lnTo>
                <a:lnTo>
                  <a:pt x="917184" y="904240"/>
                </a:lnTo>
                <a:lnTo>
                  <a:pt x="1239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xmlns="" id="{0E0A9FB0-8302-2744-A9AC-61FA5D0E591E}"/>
              </a:ext>
            </a:extLst>
          </p:cNvPr>
          <p:cNvGrpSpPr/>
          <p:nvPr/>
        </p:nvGrpSpPr>
        <p:grpSpPr>
          <a:xfrm>
            <a:off x="7010562" y="5133094"/>
            <a:ext cx="2128849" cy="1445342"/>
            <a:chOff x="7344204" y="108155"/>
            <a:chExt cx="2128849" cy="1445342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xmlns="" id="{D243147C-9122-B241-8C55-25D0B03D8B27}"/>
                </a:ext>
              </a:extLst>
            </p:cNvPr>
            <p:cNvSpPr/>
            <p:nvPr/>
          </p:nvSpPr>
          <p:spPr>
            <a:xfrm>
              <a:off x="7413523" y="108155"/>
              <a:ext cx="1936954" cy="1435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xmlns="" id="{6D2336AA-0C32-324B-A00A-57F9CA7ECD15}"/>
                </a:ext>
              </a:extLst>
            </p:cNvPr>
            <p:cNvGrpSpPr/>
            <p:nvPr/>
          </p:nvGrpSpPr>
          <p:grpSpPr>
            <a:xfrm>
              <a:off x="7344204" y="120836"/>
              <a:ext cx="2128849" cy="1432661"/>
              <a:chOff x="7344204" y="120836"/>
              <a:chExt cx="2128849" cy="1432661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9DC590FA-D1AC-6D48-9AED-FD23B9858548}"/>
                  </a:ext>
                </a:extLst>
              </p:cNvPr>
              <p:cNvSpPr/>
              <p:nvPr/>
            </p:nvSpPr>
            <p:spPr>
              <a:xfrm>
                <a:off x="7409951" y="124866"/>
                <a:ext cx="1940525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xmlns="" id="{8366C6AB-4C92-574D-ABC4-3F2AE3DE7BA4}"/>
                  </a:ext>
                </a:extLst>
              </p:cNvPr>
              <p:cNvSpPr txBox="1"/>
              <p:nvPr/>
            </p:nvSpPr>
            <p:spPr>
              <a:xfrm>
                <a:off x="7799764" y="120836"/>
                <a:ext cx="11171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solidFill>
                      <a:schemeClr val="bg1"/>
                    </a:solidFill>
                  </a:rPr>
                  <a:t>DV in b:</a:t>
                </a:r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xmlns="" id="{D0A767ED-844F-1848-B773-F20F44965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1895" y="49525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xmlns="" id="{14FE793B-897D-AE4D-809B-4BC6049E42EF}"/>
                  </a:ext>
                </a:extLst>
              </p:cNvPr>
              <p:cNvSpPr/>
              <p:nvPr/>
            </p:nvSpPr>
            <p:spPr>
              <a:xfrm>
                <a:off x="7404189" y="124866"/>
                <a:ext cx="1936455" cy="14286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xmlns="" id="{4C7B8338-DF18-834C-9D16-A6EFCD25492C}"/>
                  </a:ext>
                </a:extLst>
              </p:cNvPr>
              <p:cNvSpPr txBox="1"/>
              <p:nvPr/>
            </p:nvSpPr>
            <p:spPr>
              <a:xfrm>
                <a:off x="8362008" y="560500"/>
                <a:ext cx="1111045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/>
                  <a:t>D</a:t>
                </a:r>
                <a:r>
                  <a:rPr lang="en-US" sz="1600" baseline="-25000" dirty="0"/>
                  <a:t>b</a:t>
                </a:r>
                <a:r>
                  <a:rPr lang="en-US" sz="1600" dirty="0"/>
                  <a:t>(f) =</a:t>
                </a:r>
                <a:r>
                  <a:rPr lang="en-US" sz="1600" dirty="0">
                    <a:cs typeface="Arial" charset="0"/>
                  </a:rPr>
                  <a:t>2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/>
                  <a:t>D</a:t>
                </a:r>
                <a:r>
                  <a:rPr lang="en-US" sz="1600" baseline="-25000" dirty="0"/>
                  <a:t>b</a:t>
                </a:r>
                <a:r>
                  <a:rPr lang="en-US" sz="1600" dirty="0"/>
                  <a:t>(g) =</a:t>
                </a:r>
                <a:r>
                  <a:rPr lang="en-US" sz="1600" dirty="0">
                    <a:cs typeface="Arial" charset="0"/>
                  </a:rPr>
                  <a:t> ∞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/>
                  <a:t>D</a:t>
                </a:r>
                <a:r>
                  <a:rPr lang="en-US" sz="1600" baseline="-25000" dirty="0"/>
                  <a:t>b</a:t>
                </a:r>
                <a:r>
                  <a:rPr lang="en-US" sz="1600" dirty="0"/>
                  <a:t>(h) =</a:t>
                </a:r>
                <a:r>
                  <a:rPr lang="en-US" sz="1600" dirty="0">
                    <a:cs typeface="Arial" charset="0"/>
                  </a:rPr>
                  <a:t> 2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/>
                  <a:t>D</a:t>
                </a:r>
                <a:r>
                  <a:rPr lang="en-US" sz="1600" baseline="-25000" dirty="0"/>
                  <a:t>b</a:t>
                </a:r>
                <a:r>
                  <a:rPr lang="en-US" sz="1600" dirty="0"/>
                  <a:t>(i)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xmlns="" id="{35BC9C8C-D610-0F40-9928-D68B0361F296}"/>
                  </a:ext>
                </a:extLst>
              </p:cNvPr>
              <p:cNvSpPr txBox="1"/>
              <p:nvPr/>
            </p:nvSpPr>
            <p:spPr>
              <a:xfrm>
                <a:off x="7344204" y="557387"/>
                <a:ext cx="1117197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lvl="1">
                  <a:lnSpc>
                    <a:spcPct val="90000"/>
                  </a:lnSpc>
                </a:pPr>
                <a:r>
                  <a:rPr lang="en-US" sz="1600" dirty="0"/>
                  <a:t>D</a:t>
                </a:r>
                <a:r>
                  <a:rPr lang="en-US" sz="1600" baseline="-25000" dirty="0"/>
                  <a:t>b</a:t>
                </a:r>
                <a:r>
                  <a:rPr lang="en-US" sz="1600" dirty="0"/>
                  <a:t>(a) = 8</a:t>
                </a:r>
                <a:endParaRPr lang="en-US" sz="1600" dirty="0">
                  <a:cs typeface="Arial" charset="0"/>
                </a:endParaRPr>
              </a:p>
              <a:p>
                <a:pPr marL="114300" lvl="1">
                  <a:lnSpc>
                    <a:spcPct val="90000"/>
                  </a:lnSpc>
                </a:pPr>
                <a:r>
                  <a:rPr lang="en-US" sz="1600" dirty="0"/>
                  <a:t>D</a:t>
                </a:r>
                <a:r>
                  <a:rPr lang="en-US" sz="1600" baseline="-25000" dirty="0"/>
                  <a:t>b</a:t>
                </a:r>
                <a:r>
                  <a:rPr lang="en-US" sz="1600" dirty="0"/>
                  <a:t>(c)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 lvl="1">
                  <a:lnSpc>
                    <a:spcPct val="90000"/>
                  </a:lnSpc>
                </a:pPr>
                <a:r>
                  <a:rPr lang="en-US" sz="1600" dirty="0"/>
                  <a:t>D</a:t>
                </a:r>
                <a:r>
                  <a:rPr lang="en-US" sz="1600" baseline="-25000" dirty="0"/>
                  <a:t>b</a:t>
                </a:r>
                <a:r>
                  <a:rPr lang="en-US" sz="1600" dirty="0"/>
                  <a:t>(d) =</a:t>
                </a:r>
                <a:r>
                  <a:rPr lang="en-US" sz="1600" dirty="0">
                    <a:cs typeface="Arial" charset="0"/>
                  </a:rPr>
                  <a:t> 2</a:t>
                </a:r>
                <a:endParaRPr lang="en-US" sz="1600" dirty="0"/>
              </a:p>
              <a:p>
                <a:pPr marL="114300" lvl="1">
                  <a:lnSpc>
                    <a:spcPct val="90000"/>
                  </a:lnSpc>
                </a:pPr>
                <a:r>
                  <a:rPr lang="en-US" sz="1600" dirty="0"/>
                  <a:t>D</a:t>
                </a:r>
                <a:r>
                  <a:rPr lang="en-US" sz="1600" baseline="-25000" dirty="0"/>
                  <a:t>b</a:t>
                </a:r>
                <a:r>
                  <a:rPr lang="en-US" sz="1600" dirty="0"/>
                  <a:t>(e)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xmlns="" id="{89D4687F-AFE7-244E-A453-8BB8262DAAC3}"/>
              </a:ext>
            </a:extLst>
          </p:cNvPr>
          <p:cNvGrpSpPr/>
          <p:nvPr/>
        </p:nvGrpSpPr>
        <p:grpSpPr>
          <a:xfrm>
            <a:off x="6256790" y="3442384"/>
            <a:ext cx="531821" cy="369069"/>
            <a:chOff x="1348328" y="2507397"/>
            <a:chExt cx="603916" cy="419100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xmlns="" id="{C2BE01E6-70E6-8E4C-BA8D-DED393966A32}"/>
                </a:ext>
              </a:extLst>
            </p:cNvPr>
            <p:cNvGrpSpPr/>
            <p:nvPr/>
          </p:nvGrpSpPr>
          <p:grpSpPr>
            <a:xfrm>
              <a:off x="1348328" y="2555748"/>
              <a:ext cx="603916" cy="308999"/>
              <a:chOff x="5278570" y="2983486"/>
              <a:chExt cx="501650" cy="233363"/>
            </a:xfrm>
          </p:grpSpPr>
          <p:sp>
            <p:nvSpPr>
              <p:cNvPr id="214" name="Oval 5">
                <a:extLst>
                  <a:ext uri="{FF2B5EF4-FFF2-40B4-BE49-F238E27FC236}">
                    <a16:creationId xmlns:a16="http://schemas.microsoft.com/office/drawing/2014/main" xmlns="" id="{576AA6BD-E7DD-0A40-BFA5-EFAB7BD89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3332" y="3088261"/>
                <a:ext cx="496888" cy="128588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0" name="Line 6">
                <a:extLst>
                  <a:ext uri="{FF2B5EF4-FFF2-40B4-BE49-F238E27FC236}">
                    <a16:creationId xmlns:a16="http://schemas.microsoft.com/office/drawing/2014/main" xmlns="" id="{FB5F05C7-2780-E646-8583-F10D5D553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3332" y="3077148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7" name="Line 7">
                <a:extLst>
                  <a:ext uri="{FF2B5EF4-FFF2-40B4-BE49-F238E27FC236}">
                    <a16:creationId xmlns:a16="http://schemas.microsoft.com/office/drawing/2014/main" xmlns="" id="{240BBD39-ACCD-DF48-9D18-EC6A730D10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0220" y="3077148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8" name="Rectangle 8">
                <a:extLst>
                  <a:ext uri="{FF2B5EF4-FFF2-40B4-BE49-F238E27FC236}">
                    <a16:creationId xmlns:a16="http://schemas.microsoft.com/office/drawing/2014/main" xmlns="" id="{349823E2-5D3A-874F-8AEA-E5A577221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3332" y="3077148"/>
                <a:ext cx="492125" cy="77788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9" name="Oval 9">
                <a:extLst>
                  <a:ext uri="{FF2B5EF4-FFF2-40B4-BE49-F238E27FC236}">
                    <a16:creationId xmlns:a16="http://schemas.microsoft.com/office/drawing/2014/main" xmlns="" id="{6A08B5E5-AB62-2748-A4C8-66903F651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8570" y="2983486"/>
                <a:ext cx="496888" cy="15081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80" name="Group 44">
              <a:extLst>
                <a:ext uri="{FF2B5EF4-FFF2-40B4-BE49-F238E27FC236}">
                  <a16:creationId xmlns:a16="http://schemas.microsoft.com/office/drawing/2014/main" xmlns="" id="{43C35E11-2685-B047-A4DC-8CC297487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6374" y="2507397"/>
              <a:ext cx="355165" cy="419100"/>
              <a:chOff x="2944" y="2425"/>
              <a:chExt cx="227" cy="264"/>
            </a:xfrm>
          </p:grpSpPr>
          <p:sp>
            <p:nvSpPr>
              <p:cNvPr id="181" name="Rectangle 45">
                <a:extLst>
                  <a:ext uri="{FF2B5EF4-FFF2-40B4-BE49-F238E27FC236}">
                    <a16:creationId xmlns:a16="http://schemas.microsoft.com/office/drawing/2014/main" xmlns="" id="{EC128E69-3091-E647-8AD6-7159F3103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2" name="Text Box 46">
                <a:extLst>
                  <a:ext uri="{FF2B5EF4-FFF2-40B4-BE49-F238E27FC236}">
                    <a16:creationId xmlns:a16="http://schemas.microsoft.com/office/drawing/2014/main" xmlns="" id="{A7A5AEDE-B171-4F4D-BA15-5EAD86931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4" y="2425"/>
                <a:ext cx="227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59" name="Right Arrow 258">
            <a:extLst>
              <a:ext uri="{FF2B5EF4-FFF2-40B4-BE49-F238E27FC236}">
                <a16:creationId xmlns:a16="http://schemas.microsoft.com/office/drawing/2014/main" xmlns="" id="{E250E3B0-8C1E-E145-9521-A455E8D67258}"/>
              </a:ext>
            </a:extLst>
          </p:cNvPr>
          <p:cNvSpPr/>
          <p:nvPr/>
        </p:nvSpPr>
        <p:spPr>
          <a:xfrm rot="16200000">
            <a:off x="6307392" y="303096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xmlns="" id="{858E32EE-CF9A-BC4E-8C7A-5B0F4E196DDB}"/>
              </a:ext>
            </a:extLst>
          </p:cNvPr>
          <p:cNvSpPr/>
          <p:nvPr/>
        </p:nvSpPr>
        <p:spPr>
          <a:xfrm>
            <a:off x="6784256" y="3016538"/>
            <a:ext cx="289986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0 w 2899205"/>
              <a:gd name="connsiteY0" fmla="*/ 541101 h 2634390"/>
              <a:gd name="connsiteX1" fmla="*/ 2878884 w 2899205"/>
              <a:gd name="connsiteY1" fmla="*/ 0 h 2634390"/>
              <a:gd name="connsiteX2" fmla="*/ 2899205 w 2899205"/>
              <a:gd name="connsiteY2" fmla="*/ 2634390 h 2634390"/>
              <a:gd name="connsiteX3" fmla="*/ 9503 w 2899205"/>
              <a:gd name="connsiteY3" fmla="*/ 1094330 h 2634390"/>
              <a:gd name="connsiteX4" fmla="*/ 0 w 2899205"/>
              <a:gd name="connsiteY4" fmla="*/ 541101 h 2634390"/>
              <a:gd name="connsiteX0" fmla="*/ 0 w 2899205"/>
              <a:gd name="connsiteY0" fmla="*/ 541101 h 2634390"/>
              <a:gd name="connsiteX1" fmla="*/ 2878884 w 2899205"/>
              <a:gd name="connsiteY1" fmla="*/ 0 h 2634390"/>
              <a:gd name="connsiteX2" fmla="*/ 2899205 w 2899205"/>
              <a:gd name="connsiteY2" fmla="*/ 2634390 h 2634390"/>
              <a:gd name="connsiteX3" fmla="*/ 9503 w 2899205"/>
              <a:gd name="connsiteY3" fmla="*/ 1094330 h 2634390"/>
              <a:gd name="connsiteX4" fmla="*/ 0 w 2899205"/>
              <a:gd name="connsiteY4" fmla="*/ 541101 h 2634390"/>
              <a:gd name="connsiteX0" fmla="*/ 657 w 2899862"/>
              <a:gd name="connsiteY0" fmla="*/ 541101 h 2634390"/>
              <a:gd name="connsiteX1" fmla="*/ 2879541 w 2899862"/>
              <a:gd name="connsiteY1" fmla="*/ 0 h 2634390"/>
              <a:gd name="connsiteX2" fmla="*/ 2899862 w 2899862"/>
              <a:gd name="connsiteY2" fmla="*/ 2634390 h 2634390"/>
              <a:gd name="connsiteX3" fmla="*/ 0 w 2899862"/>
              <a:gd name="connsiteY3" fmla="*/ 708250 h 2634390"/>
              <a:gd name="connsiteX4" fmla="*/ 657 w 2899862"/>
              <a:gd name="connsiteY4" fmla="*/ 541101 h 2634390"/>
              <a:gd name="connsiteX0" fmla="*/ 657 w 2899862"/>
              <a:gd name="connsiteY0" fmla="*/ 541101 h 2634390"/>
              <a:gd name="connsiteX1" fmla="*/ 2879541 w 2899862"/>
              <a:gd name="connsiteY1" fmla="*/ 0 h 2634390"/>
              <a:gd name="connsiteX2" fmla="*/ 2899862 w 2899862"/>
              <a:gd name="connsiteY2" fmla="*/ 2634390 h 2634390"/>
              <a:gd name="connsiteX3" fmla="*/ 0 w 2899862"/>
              <a:gd name="connsiteY3" fmla="*/ 708250 h 2634390"/>
              <a:gd name="connsiteX4" fmla="*/ 657 w 2899862"/>
              <a:gd name="connsiteY4" fmla="*/ 5411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9862" h="2634390">
                <a:moveTo>
                  <a:pt x="657" y="541101"/>
                </a:moveTo>
                <a:cubicBezTo>
                  <a:pt x="1842566" y="465721"/>
                  <a:pt x="1787505" y="533564"/>
                  <a:pt x="2879541" y="0"/>
                </a:cubicBezTo>
                <a:cubicBezTo>
                  <a:pt x="2879541" y="783303"/>
                  <a:pt x="2899862" y="1851087"/>
                  <a:pt x="2899862" y="2634390"/>
                </a:cubicBezTo>
                <a:cubicBezTo>
                  <a:pt x="2640945" y="598784"/>
                  <a:pt x="2154903" y="642374"/>
                  <a:pt x="0" y="708250"/>
                </a:cubicBezTo>
                <a:lnTo>
                  <a:pt x="657" y="5411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Down Arrow 264">
            <a:extLst>
              <a:ext uri="{FF2B5EF4-FFF2-40B4-BE49-F238E27FC236}">
                <a16:creationId xmlns:a16="http://schemas.microsoft.com/office/drawing/2014/main" xmlns="" id="{3CB1AFBB-CB3F-1542-8613-2F98EF8BBFE5}"/>
              </a:ext>
            </a:extLst>
          </p:cNvPr>
          <p:cNvSpPr/>
          <p:nvPr/>
        </p:nvSpPr>
        <p:spPr>
          <a:xfrm rot="16200000">
            <a:off x="6612907" y="5410623"/>
            <a:ext cx="339615" cy="56062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3DD77FF-E95C-9640-83A8-8668D2A2C680}"/>
              </a:ext>
            </a:extLst>
          </p:cNvPr>
          <p:cNvGrpSpPr/>
          <p:nvPr/>
        </p:nvGrpSpPr>
        <p:grpSpPr>
          <a:xfrm>
            <a:off x="751840" y="2113280"/>
            <a:ext cx="6014720" cy="4541520"/>
            <a:chOff x="751840" y="2113280"/>
            <a:chExt cx="6014720" cy="454152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F01C52F0-787E-E542-8310-BD2127FCC025}"/>
                </a:ext>
              </a:extLst>
            </p:cNvPr>
            <p:cNvSpPr/>
            <p:nvPr/>
          </p:nvSpPr>
          <p:spPr>
            <a:xfrm>
              <a:off x="782320" y="3942080"/>
              <a:ext cx="5659120" cy="27127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0B553762-65E4-7242-AB73-E073D39B1FB6}"/>
                </a:ext>
              </a:extLst>
            </p:cNvPr>
            <p:cNvSpPr/>
            <p:nvPr/>
          </p:nvSpPr>
          <p:spPr>
            <a:xfrm>
              <a:off x="751840" y="2113280"/>
              <a:ext cx="6014720" cy="1838960"/>
            </a:xfrm>
            <a:custGeom>
              <a:avLst/>
              <a:gdLst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5912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5912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1838960">
                  <a:moveTo>
                    <a:pt x="6014720" y="0"/>
                  </a:moveTo>
                  <a:cubicBezTo>
                    <a:pt x="4937760" y="795867"/>
                    <a:pt x="5008880" y="1479973"/>
                    <a:pt x="5659120" y="1838960"/>
                  </a:cubicBezTo>
                  <a:lnTo>
                    <a:pt x="0" y="1838960"/>
                  </a:lnTo>
                  <a:cubicBezTo>
                    <a:pt x="3772747" y="1642533"/>
                    <a:pt x="3776133" y="1578187"/>
                    <a:pt x="5496560" y="0"/>
                  </a:cubicBezTo>
                  <a:lnTo>
                    <a:pt x="601472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xmlns="" id="{F7FE6501-59AE-7E4F-A363-64532C89299C}"/>
              </a:ext>
            </a:extLst>
          </p:cNvPr>
          <p:cNvGrpSpPr/>
          <p:nvPr/>
        </p:nvGrpSpPr>
        <p:grpSpPr>
          <a:xfrm>
            <a:off x="5852446" y="1758989"/>
            <a:ext cx="1196054" cy="1022555"/>
            <a:chOff x="9655277" y="2349909"/>
            <a:chExt cx="1196054" cy="1022555"/>
          </a:xfrm>
        </p:grpSpPr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xmlns="" id="{C63ACF7A-01CE-D940-9A14-306A3279A424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xmlns="" id="{669F4A56-8AD8-9443-9DD4-4E6082993E4D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compute</a:t>
              </a:r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xmlns="" id="{AD73DF7B-C6A1-8C43-92E7-35914D44AF5F}"/>
              </a:ext>
            </a:extLst>
          </p:cNvPr>
          <p:cNvSpPr txBox="1"/>
          <p:nvPr/>
        </p:nvSpPr>
        <p:spPr>
          <a:xfrm>
            <a:off x="6355429" y="192773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xmlns="" id="{592C8CA7-0104-4B46-8A79-58E2F147158C}"/>
              </a:ext>
            </a:extLst>
          </p:cNvPr>
          <p:cNvSpPr txBox="1"/>
          <p:nvPr/>
        </p:nvSpPr>
        <p:spPr>
          <a:xfrm>
            <a:off x="894080" y="4021574"/>
            <a:ext cx="5567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b</a:t>
            </a:r>
            <a:r>
              <a:rPr lang="en-US" sz="1600" dirty="0"/>
              <a:t>(a) = min{c</a:t>
            </a:r>
            <a:r>
              <a:rPr lang="en-US" sz="1600" baseline="-25000" dirty="0"/>
              <a:t>b,a</a:t>
            </a:r>
            <a:r>
              <a:rPr lang="en-US" sz="1600" dirty="0"/>
              <a:t>+D</a:t>
            </a:r>
            <a:r>
              <a:rPr lang="en-US" sz="1600" baseline="-25000" dirty="0"/>
              <a:t>a</a:t>
            </a:r>
            <a:r>
              <a:rPr lang="en-US" sz="1600" dirty="0"/>
              <a:t>(a), c</a:t>
            </a:r>
            <a:r>
              <a:rPr lang="en-US" sz="1600" baseline="-25000" dirty="0"/>
              <a:t>b,c </a:t>
            </a:r>
            <a:r>
              <a:rPr lang="en-US" sz="1600" dirty="0"/>
              <a:t>+D</a:t>
            </a:r>
            <a:r>
              <a:rPr lang="en-US" sz="1600" baseline="-25000" dirty="0"/>
              <a:t>c</a:t>
            </a:r>
            <a:r>
              <a:rPr lang="en-US" sz="1600" dirty="0"/>
              <a:t>(a), c</a:t>
            </a:r>
            <a:r>
              <a:rPr lang="en-US" sz="1600" baseline="-25000" dirty="0"/>
              <a:t>b,e</a:t>
            </a:r>
            <a:r>
              <a:rPr lang="en-US" sz="1600" dirty="0"/>
              <a:t>+D</a:t>
            </a:r>
            <a:r>
              <a:rPr lang="en-US" sz="1600" baseline="-25000" dirty="0"/>
              <a:t>e</a:t>
            </a:r>
            <a:r>
              <a:rPr lang="en-US" sz="1600" dirty="0"/>
              <a:t>(a)}  = min{8,</a:t>
            </a:r>
            <a:r>
              <a:rPr lang="en-US" sz="1600" dirty="0">
                <a:cs typeface="Arial" charset="0"/>
              </a:rPr>
              <a:t>∞,∞} = 8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xmlns="" id="{DCFB5697-087A-6A4F-A48D-98A3E75CFA5F}"/>
              </a:ext>
            </a:extLst>
          </p:cNvPr>
          <p:cNvSpPr txBox="1"/>
          <p:nvPr/>
        </p:nvSpPr>
        <p:spPr>
          <a:xfrm>
            <a:off x="894080" y="4346694"/>
            <a:ext cx="553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b</a:t>
            </a:r>
            <a:r>
              <a:rPr lang="en-US" sz="1600" dirty="0"/>
              <a:t>(c) = min{c</a:t>
            </a:r>
            <a:r>
              <a:rPr lang="en-US" sz="1600" baseline="-25000" dirty="0"/>
              <a:t>b,a</a:t>
            </a:r>
            <a:r>
              <a:rPr lang="en-US" sz="1600" dirty="0"/>
              <a:t>+D</a:t>
            </a:r>
            <a:r>
              <a:rPr lang="en-US" sz="1600" baseline="-25000" dirty="0"/>
              <a:t>a</a:t>
            </a:r>
            <a:r>
              <a:rPr lang="en-US" sz="1600" dirty="0"/>
              <a:t>(c), c</a:t>
            </a:r>
            <a:r>
              <a:rPr lang="en-US" sz="1600" baseline="-25000" dirty="0"/>
              <a:t>b,c </a:t>
            </a:r>
            <a:r>
              <a:rPr lang="en-US" sz="1600" dirty="0"/>
              <a:t>+D</a:t>
            </a:r>
            <a:r>
              <a:rPr lang="en-US" sz="1600" baseline="-25000" dirty="0"/>
              <a:t>c</a:t>
            </a:r>
            <a:r>
              <a:rPr lang="en-US" sz="1600" dirty="0"/>
              <a:t>(c), c</a:t>
            </a:r>
            <a:r>
              <a:rPr lang="en-US" sz="1600" baseline="-25000" dirty="0"/>
              <a:t> b,e </a:t>
            </a:r>
            <a:r>
              <a:rPr lang="en-US" sz="1600" dirty="0"/>
              <a:t>+D</a:t>
            </a:r>
            <a:r>
              <a:rPr lang="en-US" sz="1600" baseline="-25000" dirty="0"/>
              <a:t>e</a:t>
            </a:r>
            <a:r>
              <a:rPr lang="en-US" sz="1600" dirty="0"/>
              <a:t>(c)}  = min{</a:t>
            </a:r>
            <a:r>
              <a:rPr lang="en-US" sz="1600" dirty="0">
                <a:cs typeface="Arial" charset="0"/>
              </a:rPr>
              <a:t>∞,1,∞} = 1 </a:t>
            </a:r>
            <a:endParaRPr lang="en-US" sz="1600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xmlns="" id="{0E1E6414-BFC2-6F49-BF7D-69F4679C38EE}"/>
              </a:ext>
            </a:extLst>
          </p:cNvPr>
          <p:cNvSpPr txBox="1"/>
          <p:nvPr/>
        </p:nvSpPr>
        <p:spPr>
          <a:xfrm>
            <a:off x="883920" y="4671814"/>
            <a:ext cx="552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b</a:t>
            </a:r>
            <a:r>
              <a:rPr lang="en-US" sz="1600" dirty="0"/>
              <a:t>(d) = min{c</a:t>
            </a:r>
            <a:r>
              <a:rPr lang="en-US" sz="1600" baseline="-25000" dirty="0"/>
              <a:t>b,a</a:t>
            </a:r>
            <a:r>
              <a:rPr lang="en-US" sz="1600" dirty="0"/>
              <a:t>+D</a:t>
            </a:r>
            <a:r>
              <a:rPr lang="en-US" sz="1600" baseline="-25000" dirty="0"/>
              <a:t>a</a:t>
            </a:r>
            <a:r>
              <a:rPr lang="en-US" sz="1600" dirty="0"/>
              <a:t>(d), c</a:t>
            </a:r>
            <a:r>
              <a:rPr lang="en-US" sz="1600" baseline="-25000" dirty="0"/>
              <a:t>b,c </a:t>
            </a:r>
            <a:r>
              <a:rPr lang="en-US" sz="1600" dirty="0"/>
              <a:t>+D</a:t>
            </a:r>
            <a:r>
              <a:rPr lang="en-US" sz="1600" baseline="-25000" dirty="0"/>
              <a:t>c</a:t>
            </a:r>
            <a:r>
              <a:rPr lang="en-US" sz="1600" dirty="0"/>
              <a:t>(d), c</a:t>
            </a:r>
            <a:r>
              <a:rPr lang="en-US" sz="1600" baseline="-25000" dirty="0"/>
              <a:t> b,e </a:t>
            </a:r>
            <a:r>
              <a:rPr lang="en-US" sz="1600" dirty="0"/>
              <a:t>+D</a:t>
            </a:r>
            <a:r>
              <a:rPr lang="en-US" sz="1600" baseline="-25000" dirty="0"/>
              <a:t>e</a:t>
            </a:r>
            <a:r>
              <a:rPr lang="en-US" sz="1600" dirty="0"/>
              <a:t>(d)}  = min{</a:t>
            </a:r>
            <a:r>
              <a:rPr lang="en-US" sz="1600" dirty="0">
                <a:cs typeface="Arial" charset="0"/>
              </a:rPr>
              <a:t>9,2,∞} = 2 </a:t>
            </a:r>
            <a:endParaRPr lang="en-US" sz="16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3834A49C-F57F-2B4C-8C1E-8CA2C48DB280}"/>
              </a:ext>
            </a:extLst>
          </p:cNvPr>
          <p:cNvSpPr txBox="1"/>
          <p:nvPr/>
        </p:nvSpPr>
        <p:spPr>
          <a:xfrm>
            <a:off x="883920" y="5301734"/>
            <a:ext cx="549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b</a:t>
            </a:r>
            <a:r>
              <a:rPr lang="en-US" sz="1600" dirty="0"/>
              <a:t>(f) = min{c</a:t>
            </a:r>
            <a:r>
              <a:rPr lang="en-US" sz="1600" baseline="-25000" dirty="0"/>
              <a:t>b,a</a:t>
            </a:r>
            <a:r>
              <a:rPr lang="en-US" sz="1600" dirty="0"/>
              <a:t>+D</a:t>
            </a:r>
            <a:r>
              <a:rPr lang="en-US" sz="1600" baseline="-25000" dirty="0"/>
              <a:t>a</a:t>
            </a:r>
            <a:r>
              <a:rPr lang="en-US" sz="1600" dirty="0"/>
              <a:t>(f), c</a:t>
            </a:r>
            <a:r>
              <a:rPr lang="en-US" sz="1600" baseline="-25000" dirty="0"/>
              <a:t>b,c </a:t>
            </a:r>
            <a:r>
              <a:rPr lang="en-US" sz="1600" dirty="0"/>
              <a:t>+D</a:t>
            </a:r>
            <a:r>
              <a:rPr lang="en-US" sz="1600" baseline="-25000" dirty="0"/>
              <a:t>c</a:t>
            </a:r>
            <a:r>
              <a:rPr lang="en-US" sz="1600" dirty="0"/>
              <a:t>(f), c</a:t>
            </a:r>
            <a:r>
              <a:rPr lang="en-US" sz="1600" baseline="-25000" dirty="0"/>
              <a:t> b,e </a:t>
            </a:r>
            <a:r>
              <a:rPr lang="en-US" sz="1600" dirty="0"/>
              <a:t>+D</a:t>
            </a:r>
            <a:r>
              <a:rPr lang="en-US" sz="1600" baseline="-25000" dirty="0"/>
              <a:t>e</a:t>
            </a:r>
            <a:r>
              <a:rPr lang="en-US" sz="1600" dirty="0"/>
              <a:t>(f)}  = min{</a:t>
            </a:r>
            <a:r>
              <a:rPr lang="en-US" sz="1600" dirty="0">
                <a:cs typeface="Arial" charset="0"/>
              </a:rPr>
              <a:t>∞,∞,2} = 2 </a:t>
            </a:r>
            <a:endParaRPr lang="en-US" sz="1600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xmlns="" id="{0F652DFE-1D53-2E40-AA65-BBF6D49AD967}"/>
              </a:ext>
            </a:extLst>
          </p:cNvPr>
          <p:cNvSpPr txBox="1"/>
          <p:nvPr/>
        </p:nvSpPr>
        <p:spPr>
          <a:xfrm>
            <a:off x="894080" y="6244828"/>
            <a:ext cx="546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b</a:t>
            </a:r>
            <a:r>
              <a:rPr lang="en-US" sz="1600" dirty="0"/>
              <a:t>(i) = min{c</a:t>
            </a:r>
            <a:r>
              <a:rPr lang="en-US" sz="1600" baseline="-25000" dirty="0"/>
              <a:t>b,a</a:t>
            </a:r>
            <a:r>
              <a:rPr lang="en-US" sz="1600" dirty="0"/>
              <a:t>+D</a:t>
            </a:r>
            <a:r>
              <a:rPr lang="en-US" sz="1600" baseline="-25000" dirty="0"/>
              <a:t>a</a:t>
            </a:r>
            <a:r>
              <a:rPr lang="en-US" sz="1600" dirty="0"/>
              <a:t>(i), c</a:t>
            </a:r>
            <a:r>
              <a:rPr lang="en-US" sz="1600" baseline="-25000" dirty="0"/>
              <a:t>b,c </a:t>
            </a:r>
            <a:r>
              <a:rPr lang="en-US" sz="1600" dirty="0"/>
              <a:t>+D</a:t>
            </a:r>
            <a:r>
              <a:rPr lang="en-US" sz="1600" baseline="-25000" dirty="0"/>
              <a:t>c</a:t>
            </a:r>
            <a:r>
              <a:rPr lang="en-US" sz="1600" dirty="0"/>
              <a:t>(i), c</a:t>
            </a:r>
            <a:r>
              <a:rPr lang="en-US" sz="1600" baseline="-25000" dirty="0"/>
              <a:t> b,e</a:t>
            </a:r>
            <a:r>
              <a:rPr lang="en-US" sz="1600" dirty="0"/>
              <a:t>+D</a:t>
            </a:r>
            <a:r>
              <a:rPr lang="en-US" sz="1600" baseline="-25000" dirty="0"/>
              <a:t>e</a:t>
            </a:r>
            <a:r>
              <a:rPr lang="en-US" sz="1600" dirty="0"/>
              <a:t>(i)}  = min{</a:t>
            </a:r>
            <a:r>
              <a:rPr lang="en-US" sz="1600" dirty="0">
                <a:cs typeface="Arial" charset="0"/>
              </a:rPr>
              <a:t>∞,</a:t>
            </a:r>
            <a:r>
              <a:rPr lang="en-US" sz="1600" baseline="-25000" dirty="0"/>
              <a:t> </a:t>
            </a:r>
            <a:r>
              <a:rPr lang="en-US" sz="1600" dirty="0">
                <a:cs typeface="Arial" charset="0"/>
              </a:rPr>
              <a:t>∞, ∞} = ∞ </a:t>
            </a:r>
            <a:endParaRPr lang="en-US" sz="1600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xmlns="" id="{6F6C5C23-C561-3C45-BF6E-B71BD8ABBA6F}"/>
              </a:ext>
            </a:extLst>
          </p:cNvPr>
          <p:cNvSpPr txBox="1"/>
          <p:nvPr/>
        </p:nvSpPr>
        <p:spPr>
          <a:xfrm>
            <a:off x="883920" y="5940028"/>
            <a:ext cx="554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b</a:t>
            </a:r>
            <a:r>
              <a:rPr lang="en-US" sz="1600" dirty="0"/>
              <a:t>(h) = min{c</a:t>
            </a:r>
            <a:r>
              <a:rPr lang="en-US" sz="1600" baseline="-25000" dirty="0"/>
              <a:t>b,a</a:t>
            </a:r>
            <a:r>
              <a:rPr lang="en-US" sz="1600" dirty="0"/>
              <a:t>+D</a:t>
            </a:r>
            <a:r>
              <a:rPr lang="en-US" sz="1600" baseline="-25000" dirty="0"/>
              <a:t>a</a:t>
            </a:r>
            <a:r>
              <a:rPr lang="en-US" sz="1600" dirty="0"/>
              <a:t>(h), c</a:t>
            </a:r>
            <a:r>
              <a:rPr lang="en-US" sz="1600" baseline="-25000" dirty="0"/>
              <a:t>b,c </a:t>
            </a:r>
            <a:r>
              <a:rPr lang="en-US" sz="1600" dirty="0"/>
              <a:t>+D</a:t>
            </a:r>
            <a:r>
              <a:rPr lang="en-US" sz="1600" baseline="-25000" dirty="0"/>
              <a:t>c</a:t>
            </a:r>
            <a:r>
              <a:rPr lang="en-US" sz="1600" dirty="0"/>
              <a:t>(h), c</a:t>
            </a:r>
            <a:r>
              <a:rPr lang="en-US" sz="1600" baseline="-25000" dirty="0"/>
              <a:t> b,e</a:t>
            </a:r>
            <a:r>
              <a:rPr lang="en-US" sz="1600" dirty="0"/>
              <a:t>+D</a:t>
            </a:r>
            <a:r>
              <a:rPr lang="en-US" sz="1600" baseline="-25000" dirty="0"/>
              <a:t>e</a:t>
            </a:r>
            <a:r>
              <a:rPr lang="en-US" sz="1600" dirty="0"/>
              <a:t>(h)}  = min{</a:t>
            </a:r>
            <a:r>
              <a:rPr lang="en-US" sz="1600" dirty="0">
                <a:cs typeface="Arial" charset="0"/>
              </a:rPr>
              <a:t>∞,</a:t>
            </a:r>
            <a:r>
              <a:rPr lang="en-US" sz="1600" baseline="-25000" dirty="0"/>
              <a:t> </a:t>
            </a:r>
            <a:r>
              <a:rPr lang="en-US" sz="1600" dirty="0">
                <a:cs typeface="Arial" charset="0"/>
              </a:rPr>
              <a:t>∞, 2} = 2 </a:t>
            </a:r>
            <a:endParaRPr lang="en-US" sz="1600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BADCD68C-1DA0-8447-9D21-763071468EAD}"/>
              </a:ext>
            </a:extLst>
          </p:cNvPr>
          <p:cNvSpPr txBox="1"/>
          <p:nvPr/>
        </p:nvSpPr>
        <p:spPr>
          <a:xfrm>
            <a:off x="894080" y="4976614"/>
            <a:ext cx="544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b</a:t>
            </a:r>
            <a:r>
              <a:rPr lang="en-US" sz="1600" dirty="0"/>
              <a:t>(e) = min{c</a:t>
            </a:r>
            <a:r>
              <a:rPr lang="en-US" sz="1600" baseline="-25000" dirty="0"/>
              <a:t>b,a</a:t>
            </a:r>
            <a:r>
              <a:rPr lang="en-US" sz="1600" dirty="0"/>
              <a:t>+D</a:t>
            </a:r>
            <a:r>
              <a:rPr lang="en-US" sz="1600" baseline="-25000" dirty="0"/>
              <a:t>a</a:t>
            </a:r>
            <a:r>
              <a:rPr lang="en-US" sz="1600" dirty="0"/>
              <a:t>(e), c</a:t>
            </a:r>
            <a:r>
              <a:rPr lang="en-US" sz="1600" baseline="-25000" dirty="0"/>
              <a:t>b,c </a:t>
            </a:r>
            <a:r>
              <a:rPr lang="en-US" sz="1600" dirty="0"/>
              <a:t>+D</a:t>
            </a:r>
            <a:r>
              <a:rPr lang="en-US" sz="1600" baseline="-25000" dirty="0"/>
              <a:t>c</a:t>
            </a:r>
            <a:r>
              <a:rPr lang="en-US" sz="1600" dirty="0"/>
              <a:t>(e), c</a:t>
            </a:r>
            <a:r>
              <a:rPr lang="en-US" sz="1600" baseline="-25000" dirty="0"/>
              <a:t> b,e </a:t>
            </a:r>
            <a:r>
              <a:rPr lang="en-US" sz="1600" dirty="0"/>
              <a:t>+D</a:t>
            </a:r>
            <a:r>
              <a:rPr lang="en-US" sz="1600" baseline="-25000" dirty="0"/>
              <a:t>e</a:t>
            </a:r>
            <a:r>
              <a:rPr lang="en-US" sz="1600" dirty="0"/>
              <a:t>(e)}  = min{</a:t>
            </a:r>
            <a:r>
              <a:rPr lang="en-US" sz="1600" dirty="0">
                <a:cs typeface="Arial" charset="0"/>
              </a:rPr>
              <a:t>∞,∞,1} = 1 </a:t>
            </a:r>
            <a:endParaRPr lang="en-US" sz="1600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xmlns="" id="{CD08082F-26E1-5D4C-847F-FBDD59BB5533}"/>
              </a:ext>
            </a:extLst>
          </p:cNvPr>
          <p:cNvSpPr txBox="1"/>
          <p:nvPr/>
        </p:nvSpPr>
        <p:spPr>
          <a:xfrm>
            <a:off x="894080" y="5616694"/>
            <a:ext cx="554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b</a:t>
            </a:r>
            <a:r>
              <a:rPr lang="en-US" sz="1600" dirty="0"/>
              <a:t>(g) = min{c</a:t>
            </a:r>
            <a:r>
              <a:rPr lang="en-US" sz="1600" baseline="-25000" dirty="0"/>
              <a:t>b,a</a:t>
            </a:r>
            <a:r>
              <a:rPr lang="en-US" sz="1600" dirty="0"/>
              <a:t>+D</a:t>
            </a:r>
            <a:r>
              <a:rPr lang="en-US" sz="1600" baseline="-25000" dirty="0"/>
              <a:t>a</a:t>
            </a:r>
            <a:r>
              <a:rPr lang="en-US" sz="1600" dirty="0"/>
              <a:t>(g), c</a:t>
            </a:r>
            <a:r>
              <a:rPr lang="en-US" sz="1600" baseline="-25000" dirty="0"/>
              <a:t>b,c </a:t>
            </a:r>
            <a:r>
              <a:rPr lang="en-US" sz="1600" dirty="0"/>
              <a:t>+D</a:t>
            </a:r>
            <a:r>
              <a:rPr lang="en-US" sz="1600" baseline="-25000" dirty="0"/>
              <a:t>c</a:t>
            </a:r>
            <a:r>
              <a:rPr lang="en-US" sz="1600" dirty="0"/>
              <a:t>(g), c</a:t>
            </a:r>
            <a:r>
              <a:rPr lang="en-US" sz="1600" baseline="-25000" dirty="0"/>
              <a:t> b,e</a:t>
            </a:r>
            <a:r>
              <a:rPr lang="en-US" sz="1600" dirty="0"/>
              <a:t>+D</a:t>
            </a:r>
            <a:r>
              <a:rPr lang="en-US" sz="1600" baseline="-25000" dirty="0"/>
              <a:t>e</a:t>
            </a:r>
            <a:r>
              <a:rPr lang="en-US" sz="1600" dirty="0"/>
              <a:t>(g)}  = min{</a:t>
            </a:r>
            <a:r>
              <a:rPr lang="en-US" sz="1600" dirty="0">
                <a:cs typeface="Arial" charset="0"/>
              </a:rPr>
              <a:t>∞,</a:t>
            </a:r>
            <a:r>
              <a:rPr lang="en-US" sz="1600" baseline="-25000" dirty="0"/>
              <a:t> </a:t>
            </a:r>
            <a:r>
              <a:rPr lang="en-US" sz="1600" dirty="0">
                <a:cs typeface="Arial" charset="0"/>
              </a:rPr>
              <a:t>∞, ∞} = ∞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99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3.7037E-6 L -0.0013 -0.7143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5" grpId="0" animBg="1"/>
      <p:bldP spid="230" grpId="0"/>
      <p:bldP spid="231" grpId="0"/>
      <p:bldP spid="232" grpId="0"/>
      <p:bldP spid="235" grpId="0"/>
      <p:bldP spid="237" grpId="0"/>
      <p:bldP spid="238" grpId="0"/>
      <p:bldP spid="233" grpId="0"/>
      <p:bldP spid="2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>
            <a:extLst>
              <a:ext uri="{FF2B5EF4-FFF2-40B4-BE49-F238E27FC236}">
                <a16:creationId xmlns:a16="http://schemas.microsoft.com/office/drawing/2014/main" xmlns="" id="{6256310D-2722-AC40-836B-70B2E6C735F3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xmlns="" id="{83550A18-F3EF-E943-8229-8A03AEBA0C06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xmlns="" id="{CB9AF062-8753-5B40-ABD3-B709A7CA41D6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xmlns="" id="{993DA739-7CEA-114D-820B-DF132DB3984F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xmlns="" id="{CCC46E28-2F9A-614B-981E-EA679AD82EB0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xmlns="" id="{99E48FE5-7FBB-0648-927F-69AA9BA117F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xmlns="" id="{741917D9-8AC9-0D49-8D6F-B97725FED00C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DV in a: </a:t>
                  </a:r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(a)=0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(b) = 8</a:t>
                  </a:r>
                  <a:endParaRPr lang="en-US" sz="1600" dirty="0">
                    <a:cs typeface="Arial" charset="0"/>
                  </a:endParaRP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(c)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r>
                    <a:rPr lang="en-US" sz="1600" dirty="0"/>
                    <a:t>D</a:t>
                  </a:r>
                  <a:r>
                    <a:rPr lang="en-US" sz="1600" baseline="-25000" dirty="0"/>
                    <a:t>a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xmlns="" id="{50ED32A2-619A-5348-8102-F0D95343A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xmlns="" id="{DCEA8569-4767-BC4F-95B8-4CEC559CA8A1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xmlns="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xmlns="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xmlns="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xmlns="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xmlns="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xmlns="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xmlns="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xmlns="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xmlns="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xmlns="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xmlns="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xmlns="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xmlns="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xmlns="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xmlns="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xmlns="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xmlns="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xmlns="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xmlns="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xmlns="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xmlns="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xmlns="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xmlns="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xmlns="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xmlns="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xmlns="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xmlns="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xmlns="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xmlns="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xmlns="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xmlns="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xmlns="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xmlns="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sz="2000" dirty="0">
                      <a:solidFill>
                        <a:schemeClr val="bg1"/>
                      </a:solidFill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xmlns="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xmlns="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xmlns="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xmlns="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(a) = 8</a:t>
                  </a:r>
                  <a:endParaRPr lang="en-US" sz="1600" dirty="0">
                    <a:cs typeface="Arial" charset="0"/>
                  </a:endParaRPr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(c)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  <a:endParaRPr lang="en-US" sz="1600" dirty="0"/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  <a:endParaRPr lang="en-US" sz="1600" dirty="0"/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xmlns="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c receives DVs from b</a:t>
            </a:r>
          </a:p>
        </p:txBody>
      </p:sp>
      <p:sp>
        <p:nvSpPr>
          <p:cNvPr id="345" name="Right Arrow 344">
            <a:extLst>
              <a:ext uri="{FF2B5EF4-FFF2-40B4-BE49-F238E27FC236}">
                <a16:creationId xmlns:a16="http://schemas.microsoft.com/office/drawing/2014/main" xmlns="" id="{92F5E3C5-FAC5-934A-B5A5-9BE872588D4E}"/>
              </a:ext>
            </a:extLst>
          </p:cNvPr>
          <p:cNvSpPr/>
          <p:nvPr/>
        </p:nvSpPr>
        <p:spPr>
          <a:xfrm rot="16200000">
            <a:off x="6346718" y="340688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xmlns="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xmlns="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xmlns="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xmlns="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xmlns="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xmlns="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xmlns="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xmlns="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xmlns="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xmlns="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xmlns="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xmlns="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xmlns="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xmlns="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xmlns="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xmlns="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xmlns="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xmlns="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xmlns="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xmlns="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xmlns="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xmlns="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xmlns="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xmlns="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xmlns="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xmlns="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xmlns="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xmlns="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xmlns="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xmlns="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xmlns="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xmlns="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xmlns="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xmlns="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xmlns="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xmlns="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xmlns="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xmlns="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xmlns="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xmlns="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xmlns="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xmlns="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xmlns="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xmlns="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xmlns="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xmlns="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xmlns="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xmlns="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xmlns="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xmlns="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xmlns="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xmlns="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xmlns="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xmlns="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xmlns="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xmlns="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xmlns="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xmlns="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xmlns="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xmlns="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xmlns="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xmlns="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xmlns="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xmlns="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sz="2000" dirty="0">
                      <a:solidFill>
                        <a:schemeClr val="bg1"/>
                      </a:solidFill>
                    </a:rPr>
                    <a:t>DV in c:</a:t>
                  </a:r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(a)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(b)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</a:p>
                <a:p>
                  <a:pPr marL="114300" lvl="1"/>
                  <a:r>
                    <a:rPr lang="en-US" sz="1600" dirty="0">
                      <a:cs typeface="Arial" charset="0"/>
                    </a:rPr>
                    <a:t>D</a:t>
                  </a:r>
                  <a:r>
                    <a:rPr lang="en-US" sz="1600" baseline="-25000" dirty="0">
                      <a:cs typeface="Arial" charset="0"/>
                    </a:rPr>
                    <a:t>c</a:t>
                  </a:r>
                  <a:r>
                    <a:rPr lang="en-US" sz="1600" dirty="0">
                      <a:cs typeface="Arial" charset="0"/>
                    </a:rPr>
                    <a:t>(c) = 0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xmlns="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xmlns="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xmlns="" id="{2593EFCC-23E2-4043-94E6-A9E17FCC79C5}"/>
              </a:ext>
            </a:extLst>
          </p:cNvPr>
          <p:cNvSpPr/>
          <p:nvPr/>
        </p:nvSpPr>
        <p:spPr>
          <a:xfrm>
            <a:off x="6794417" y="3016538"/>
            <a:ext cx="288970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702" h="2634390">
                <a:moveTo>
                  <a:pt x="10817" y="896701"/>
                </a:moveTo>
                <a:cubicBezTo>
                  <a:pt x="1751126" y="516521"/>
                  <a:pt x="1777345" y="533564"/>
                  <a:pt x="2869381" y="0"/>
                </a:cubicBezTo>
                <a:cubicBezTo>
                  <a:pt x="2869381" y="783303"/>
                  <a:pt x="2889702" y="1851087"/>
                  <a:pt x="2889702" y="2634390"/>
                </a:cubicBezTo>
                <a:cubicBezTo>
                  <a:pt x="2630785" y="598784"/>
                  <a:pt x="2043143" y="642374"/>
                  <a:pt x="0" y="1094330"/>
                </a:cubicBezTo>
                <a:lnTo>
                  <a:pt x="10817" y="8967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xmlns="" id="{CD6AC636-949C-B04A-A12F-4BBF60E3A068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xmlns="" id="{E11C6EC6-4F28-CD44-B5B6-0143F1CD0CD3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xmlns="" id="{B79E58C0-B1B4-B94B-8F0E-EB904614ACD4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xmlns="" id="{F6C3876C-103E-634C-8619-285D4D96A9C8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xmlns="" id="{7C7420E3-75DE-FB4C-B805-F6E92683D068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solidFill>
                      <a:schemeClr val="bg1"/>
                    </a:solidFill>
                  </a:rPr>
                  <a:t>DV in e: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(a) =</a:t>
                </a:r>
                <a:r>
                  <a:rPr lang="en-US" sz="1600" dirty="0">
                    <a:cs typeface="Arial" charset="0"/>
                  </a:rPr>
                  <a:t> ∞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(b)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(c)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(d) =</a:t>
                </a:r>
                <a:r>
                  <a:rPr lang="en-US" sz="1600" dirty="0">
                    <a:cs typeface="Arial" charset="0"/>
                  </a:rPr>
                  <a:t> 1</a:t>
                </a:r>
              </a:p>
              <a:p>
                <a:pPr marL="114300" lvl="1"/>
                <a:r>
                  <a:rPr lang="en-US" sz="1600" dirty="0">
                    <a:cs typeface="Arial" charset="0"/>
                  </a:rPr>
                  <a:t>D</a:t>
                </a:r>
                <a:r>
                  <a:rPr lang="en-US" sz="1600" baseline="-25000" dirty="0">
                    <a:cs typeface="Arial" charset="0"/>
                  </a:rPr>
                  <a:t>e</a:t>
                </a:r>
                <a:r>
                  <a:rPr lang="en-US" sz="1600" dirty="0">
                    <a:cs typeface="Arial" charset="0"/>
                  </a:rPr>
                  <a:t>(e) = 0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(f)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(g)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(h)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/>
                <a:r>
                  <a:rPr lang="en-US" sz="1600" dirty="0"/>
                  <a:t>D</a:t>
                </a:r>
                <a:r>
                  <a:rPr lang="en-US" sz="1600" baseline="-25000" dirty="0"/>
                  <a:t>e</a:t>
                </a:r>
                <a:r>
                  <a:rPr lang="en-US" sz="1600" dirty="0"/>
                  <a:t>(i)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xmlns="" id="{1DC7A48D-E2F6-C84C-A00F-2E0AAD581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xmlns="" id="{D7FCACB9-7EBD-6042-B148-4018CD65A0BC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76" name="Right Arrow 175">
            <a:extLst>
              <a:ext uri="{FF2B5EF4-FFF2-40B4-BE49-F238E27FC236}">
                <a16:creationId xmlns:a16="http://schemas.microsoft.com/office/drawing/2014/main" xmlns="" id="{ADFF0534-3A73-9C40-92B4-D9FA82829903}"/>
              </a:ext>
            </a:extLst>
          </p:cNvPr>
          <p:cNvSpPr/>
          <p:nvPr/>
        </p:nvSpPr>
        <p:spPr>
          <a:xfrm>
            <a:off x="6977380" y="192782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6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345" grpId="0" animBg="1"/>
      <p:bldP spid="356" grpId="0" animBg="1"/>
      <p:bldP spid="357" grpId="0" animBg="1"/>
      <p:bldP spid="183" grpId="0" animBg="1"/>
      <p:bldP spid="17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CB39BACF-E4D1-6641-8B8C-0274EDEFA113}"/>
              </a:ext>
            </a:extLst>
          </p:cNvPr>
          <p:cNvSpPr/>
          <p:nvPr/>
        </p:nvSpPr>
        <p:spPr>
          <a:xfrm>
            <a:off x="8380337" y="222079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xmlns="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xmlns="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xmlns="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xmlns="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xmlns="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xmlns="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xmlns="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xmlns="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xmlns="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xmlns="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xmlns="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xmlns="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xmlns="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xmlns="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xmlns="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xmlns="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xmlns="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xmlns="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xmlns="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xmlns="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xmlns="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xmlns="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xmlns="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xmlns="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xmlns="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xmlns="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xmlns="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xmlns="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xmlns="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xmlns="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xmlns="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xmlns="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xmlns="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sz="2000" dirty="0">
                      <a:solidFill>
                        <a:schemeClr val="bg1"/>
                      </a:solidFill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xmlns="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xmlns="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xmlns="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xmlns="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(a) = 8</a:t>
                  </a:r>
                  <a:endParaRPr lang="en-US" sz="1600" dirty="0">
                    <a:cs typeface="Arial" charset="0"/>
                  </a:endParaRPr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(c)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  <a:endParaRPr lang="en-US" sz="1600" dirty="0"/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  <a:endParaRPr lang="en-US" sz="1600" dirty="0"/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xmlns="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c receives DVs from b computes: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xmlns="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xmlns="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xmlns="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xmlns="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xmlns="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xmlns="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xmlns="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xmlns="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xmlns="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xmlns="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xmlns="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xmlns="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xmlns="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xmlns="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xmlns="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xmlns="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xmlns="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xmlns="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xmlns="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xmlns="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xmlns="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xmlns="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xmlns="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xmlns="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xmlns="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xmlns="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xmlns="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xmlns="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xmlns="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xmlns="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xmlns="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xmlns="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xmlns="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xmlns="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xmlns="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xmlns="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xmlns="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xmlns="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xmlns="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xmlns="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xmlns="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xmlns="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xmlns="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xmlns="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xmlns="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xmlns="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xmlns="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xmlns="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xmlns="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xmlns="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xmlns="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xmlns="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xmlns="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xmlns="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xmlns="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xmlns="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xmlns="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xmlns="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xmlns="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xmlns="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xmlns="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xmlns="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sz="2000" dirty="0">
                      <a:solidFill>
                        <a:schemeClr val="bg1"/>
                      </a:solidFill>
                    </a:rPr>
                    <a:t>DV in c:</a:t>
                  </a:r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(a)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(b)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</a:p>
                <a:p>
                  <a:pPr marL="114300" lvl="1"/>
                  <a:r>
                    <a:rPr lang="en-US" sz="1600" dirty="0">
                      <a:cs typeface="Arial" charset="0"/>
                    </a:rPr>
                    <a:t>D</a:t>
                  </a:r>
                  <a:r>
                    <a:rPr lang="en-US" sz="1600" baseline="-25000" dirty="0">
                      <a:cs typeface="Arial" charset="0"/>
                    </a:rPr>
                    <a:t>c</a:t>
                  </a:r>
                  <a:r>
                    <a:rPr lang="en-US" sz="1600" dirty="0">
                      <a:cs typeface="Arial" charset="0"/>
                    </a:rPr>
                    <a:t>(c) = 0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/>
                  <a:r>
                    <a:rPr lang="en-US" sz="1600" dirty="0"/>
                    <a:t>D</a:t>
                  </a:r>
                  <a:r>
                    <a:rPr lang="en-US" sz="1600" baseline="-25000" dirty="0"/>
                    <a:t>c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xmlns="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xmlns="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176" name="Right Arrow 175">
            <a:extLst>
              <a:ext uri="{FF2B5EF4-FFF2-40B4-BE49-F238E27FC236}">
                <a16:creationId xmlns:a16="http://schemas.microsoft.com/office/drawing/2014/main" xmlns="" id="{ADFF0534-3A73-9C40-92B4-D9FA82829903}"/>
              </a:ext>
            </a:extLst>
          </p:cNvPr>
          <p:cNvSpPr/>
          <p:nvPr/>
        </p:nvSpPr>
        <p:spPr>
          <a:xfrm>
            <a:off x="6977380" y="192782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xmlns="" id="{331A1580-F5D4-CF4F-8042-0A1E5AEF8310}"/>
              </a:ext>
            </a:extLst>
          </p:cNvPr>
          <p:cNvSpPr/>
          <p:nvPr/>
        </p:nvSpPr>
        <p:spPr>
          <a:xfrm>
            <a:off x="3281678" y="1747520"/>
            <a:ext cx="5923281" cy="4988560"/>
          </a:xfrm>
          <a:custGeom>
            <a:avLst/>
            <a:gdLst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55520 w 5049520"/>
              <a:gd name="connsiteY2" fmla="*/ 69088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56923 w 5049520"/>
              <a:gd name="connsiteY6" fmla="*/ 904240 h 3840480"/>
              <a:gd name="connsiteX7" fmla="*/ 294640 w 5049520"/>
              <a:gd name="connsiteY7" fmla="*/ 375920 h 3840480"/>
              <a:gd name="connsiteX8" fmla="*/ 528320 w 5049520"/>
              <a:gd name="connsiteY8" fmla="*/ 0 h 3840480"/>
              <a:gd name="connsiteX0" fmla="*/ 1170627 w 5691827"/>
              <a:gd name="connsiteY0" fmla="*/ 0 h 3840480"/>
              <a:gd name="connsiteX1" fmla="*/ 2918147 w 5691827"/>
              <a:gd name="connsiteY1" fmla="*/ 0 h 3840480"/>
              <a:gd name="connsiteX2" fmla="*/ 2918147 w 5691827"/>
              <a:gd name="connsiteY2" fmla="*/ 955040 h 3840480"/>
              <a:gd name="connsiteX3" fmla="*/ 5661347 w 5691827"/>
              <a:gd name="connsiteY3" fmla="*/ 782320 h 3840480"/>
              <a:gd name="connsiteX4" fmla="*/ 5691827 w 5691827"/>
              <a:gd name="connsiteY4" fmla="*/ 3820160 h 3840480"/>
              <a:gd name="connsiteX5" fmla="*/ 642307 w 5691827"/>
              <a:gd name="connsiteY5" fmla="*/ 3840480 h 3840480"/>
              <a:gd name="connsiteX6" fmla="*/ 0 w 5691827"/>
              <a:gd name="connsiteY6" fmla="*/ 955040 h 3840480"/>
              <a:gd name="connsiteX7" fmla="*/ 936947 w 5691827"/>
              <a:gd name="connsiteY7" fmla="*/ 375920 h 3840480"/>
              <a:gd name="connsiteX8" fmla="*/ 1170627 w 5691827"/>
              <a:gd name="connsiteY8" fmla="*/ 0 h 384048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1006119 w 5760999"/>
              <a:gd name="connsiteY7" fmla="*/ 375920 h 3820160"/>
              <a:gd name="connsiteX8" fmla="*/ 1239799 w 5760999"/>
              <a:gd name="connsiteY8" fmla="*/ 0 h 382016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917184 w 5760999"/>
              <a:gd name="connsiteY7" fmla="*/ 904240 h 3820160"/>
              <a:gd name="connsiteX8" fmla="*/ 1239799 w 5760999"/>
              <a:gd name="connsiteY8" fmla="*/ 0 h 3820160"/>
              <a:gd name="connsiteX0" fmla="*/ 1239799 w 5760999"/>
              <a:gd name="connsiteY0" fmla="*/ 386080 h 4206240"/>
              <a:gd name="connsiteX1" fmla="*/ 2987319 w 5760999"/>
              <a:gd name="connsiteY1" fmla="*/ 386080 h 4206240"/>
              <a:gd name="connsiteX2" fmla="*/ 3570336 w 5760999"/>
              <a:gd name="connsiteY2" fmla="*/ 0 h 4206240"/>
              <a:gd name="connsiteX3" fmla="*/ 5730519 w 5760999"/>
              <a:gd name="connsiteY3" fmla="*/ 1168400 h 4206240"/>
              <a:gd name="connsiteX4" fmla="*/ 5760999 w 5760999"/>
              <a:gd name="connsiteY4" fmla="*/ 4206240 h 4206240"/>
              <a:gd name="connsiteX5" fmla="*/ 0 w 5760999"/>
              <a:gd name="connsiteY5" fmla="*/ 4196080 h 4206240"/>
              <a:gd name="connsiteX6" fmla="*/ 69172 w 5760999"/>
              <a:gd name="connsiteY6" fmla="*/ 1341120 h 4206240"/>
              <a:gd name="connsiteX7" fmla="*/ 917184 w 5760999"/>
              <a:gd name="connsiteY7" fmla="*/ 1290320 h 4206240"/>
              <a:gd name="connsiteX8" fmla="*/ 1239799 w 5760999"/>
              <a:gd name="connsiteY8" fmla="*/ 386080 h 4206240"/>
              <a:gd name="connsiteX0" fmla="*/ 1239799 w 5760999"/>
              <a:gd name="connsiteY0" fmla="*/ 599440 h 4419600"/>
              <a:gd name="connsiteX1" fmla="*/ 2829213 w 5760999"/>
              <a:gd name="connsiteY1" fmla="*/ 0 h 4419600"/>
              <a:gd name="connsiteX2" fmla="*/ 3570336 w 5760999"/>
              <a:gd name="connsiteY2" fmla="*/ 213360 h 4419600"/>
              <a:gd name="connsiteX3" fmla="*/ 5730519 w 5760999"/>
              <a:gd name="connsiteY3" fmla="*/ 1381760 h 4419600"/>
              <a:gd name="connsiteX4" fmla="*/ 5760999 w 5760999"/>
              <a:gd name="connsiteY4" fmla="*/ 4419600 h 4419600"/>
              <a:gd name="connsiteX5" fmla="*/ 0 w 5760999"/>
              <a:gd name="connsiteY5" fmla="*/ 4409440 h 4419600"/>
              <a:gd name="connsiteX6" fmla="*/ 69172 w 5760999"/>
              <a:gd name="connsiteY6" fmla="*/ 1554480 h 4419600"/>
              <a:gd name="connsiteX7" fmla="*/ 917184 w 5760999"/>
              <a:gd name="connsiteY7" fmla="*/ 1503680 h 4419600"/>
              <a:gd name="connsiteX8" fmla="*/ 1239799 w 5760999"/>
              <a:gd name="connsiteY8" fmla="*/ 599440 h 4419600"/>
              <a:gd name="connsiteX0" fmla="*/ 2524413 w 5760999"/>
              <a:gd name="connsiteY0" fmla="*/ 0 h 4958080"/>
              <a:gd name="connsiteX1" fmla="*/ 2829213 w 5760999"/>
              <a:gd name="connsiteY1" fmla="*/ 538480 h 4958080"/>
              <a:gd name="connsiteX2" fmla="*/ 3570336 w 5760999"/>
              <a:gd name="connsiteY2" fmla="*/ 751840 h 4958080"/>
              <a:gd name="connsiteX3" fmla="*/ 5730519 w 5760999"/>
              <a:gd name="connsiteY3" fmla="*/ 1920240 h 4958080"/>
              <a:gd name="connsiteX4" fmla="*/ 5760999 w 5760999"/>
              <a:gd name="connsiteY4" fmla="*/ 4958080 h 4958080"/>
              <a:gd name="connsiteX5" fmla="*/ 0 w 5760999"/>
              <a:gd name="connsiteY5" fmla="*/ 4947920 h 4958080"/>
              <a:gd name="connsiteX6" fmla="*/ 69172 w 5760999"/>
              <a:gd name="connsiteY6" fmla="*/ 2092960 h 4958080"/>
              <a:gd name="connsiteX7" fmla="*/ 917184 w 5760999"/>
              <a:gd name="connsiteY7" fmla="*/ 2042160 h 4958080"/>
              <a:gd name="connsiteX8" fmla="*/ 2524413 w 5760999"/>
              <a:gd name="connsiteY8" fmla="*/ 0 h 4958080"/>
              <a:gd name="connsiteX0" fmla="*/ 2524413 w 5760999"/>
              <a:gd name="connsiteY0" fmla="*/ 30480 h 4988560"/>
              <a:gd name="connsiteX1" fmla="*/ 2829213 w 5760999"/>
              <a:gd name="connsiteY1" fmla="*/ 568960 h 4988560"/>
              <a:gd name="connsiteX2" fmla="*/ 3570336 w 5760999"/>
              <a:gd name="connsiteY2" fmla="*/ 782320 h 4988560"/>
              <a:gd name="connsiteX3" fmla="*/ 5730519 w 5760999"/>
              <a:gd name="connsiteY3" fmla="*/ 1950720 h 4988560"/>
              <a:gd name="connsiteX4" fmla="*/ 5760999 w 5760999"/>
              <a:gd name="connsiteY4" fmla="*/ 4988560 h 4988560"/>
              <a:gd name="connsiteX5" fmla="*/ 0 w 5760999"/>
              <a:gd name="connsiteY5" fmla="*/ 4978400 h 4988560"/>
              <a:gd name="connsiteX6" fmla="*/ 69172 w 5760999"/>
              <a:gd name="connsiteY6" fmla="*/ 2123440 h 4988560"/>
              <a:gd name="connsiteX7" fmla="*/ 936947 w 5760999"/>
              <a:gd name="connsiteY7" fmla="*/ 0 h 4988560"/>
              <a:gd name="connsiteX8" fmla="*/ 2524413 w 5760999"/>
              <a:gd name="connsiteY8" fmla="*/ 30480 h 4988560"/>
              <a:gd name="connsiteX0" fmla="*/ 2524413 w 5760999"/>
              <a:gd name="connsiteY0" fmla="*/ 30480 h 4988560"/>
              <a:gd name="connsiteX1" fmla="*/ 2829213 w 5760999"/>
              <a:gd name="connsiteY1" fmla="*/ 568960 h 4988560"/>
              <a:gd name="connsiteX2" fmla="*/ 3570336 w 5760999"/>
              <a:gd name="connsiteY2" fmla="*/ 782320 h 4988560"/>
              <a:gd name="connsiteX3" fmla="*/ 5730519 w 5760999"/>
              <a:gd name="connsiteY3" fmla="*/ 1950720 h 4988560"/>
              <a:gd name="connsiteX4" fmla="*/ 5760999 w 5760999"/>
              <a:gd name="connsiteY4" fmla="*/ 4988560 h 4988560"/>
              <a:gd name="connsiteX5" fmla="*/ 0 w 5760999"/>
              <a:gd name="connsiteY5" fmla="*/ 4978400 h 4988560"/>
              <a:gd name="connsiteX6" fmla="*/ 138344 w 5760999"/>
              <a:gd name="connsiteY6" fmla="*/ 20320 h 4988560"/>
              <a:gd name="connsiteX7" fmla="*/ 936947 w 5760999"/>
              <a:gd name="connsiteY7" fmla="*/ 0 h 4988560"/>
              <a:gd name="connsiteX8" fmla="*/ 2524413 w 5760999"/>
              <a:gd name="connsiteY8" fmla="*/ 30480 h 49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999" h="4988560">
                <a:moveTo>
                  <a:pt x="2524413" y="30480"/>
                </a:moveTo>
                <a:lnTo>
                  <a:pt x="2829213" y="568960"/>
                </a:lnTo>
                <a:lnTo>
                  <a:pt x="3570336" y="782320"/>
                </a:lnTo>
                <a:lnTo>
                  <a:pt x="5730519" y="1950720"/>
                </a:lnTo>
                <a:lnTo>
                  <a:pt x="5760999" y="4988560"/>
                </a:lnTo>
                <a:lnTo>
                  <a:pt x="0" y="4978400"/>
                </a:lnTo>
                <a:lnTo>
                  <a:pt x="138344" y="20320"/>
                </a:lnTo>
                <a:lnTo>
                  <a:pt x="936947" y="0"/>
                </a:lnTo>
                <a:lnTo>
                  <a:pt x="2524413" y="30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xmlns="" id="{56DAE9A3-A8D4-1F4F-87B8-95E9E01E9ED6}"/>
              </a:ext>
            </a:extLst>
          </p:cNvPr>
          <p:cNvSpPr/>
          <p:nvPr/>
        </p:nvSpPr>
        <p:spPr>
          <a:xfrm>
            <a:off x="3068320" y="3810000"/>
            <a:ext cx="3535680" cy="2712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xmlns="" id="{6435970D-289F-5C44-88EB-0ED68EC089EF}"/>
              </a:ext>
            </a:extLst>
          </p:cNvPr>
          <p:cNvSpPr txBox="1"/>
          <p:nvPr/>
        </p:nvSpPr>
        <p:spPr>
          <a:xfrm>
            <a:off x="3180080" y="3889494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c</a:t>
            </a:r>
            <a:r>
              <a:rPr lang="en-US" sz="1600" dirty="0"/>
              <a:t>(a) = min{c</a:t>
            </a:r>
            <a:r>
              <a:rPr lang="en-US" sz="1600" baseline="-25000" dirty="0"/>
              <a:t>c,b</a:t>
            </a:r>
            <a:r>
              <a:rPr lang="en-US" sz="1600" dirty="0"/>
              <a:t>+D</a:t>
            </a:r>
            <a:r>
              <a:rPr lang="en-US" sz="1600" baseline="-25000" dirty="0"/>
              <a:t>b</a:t>
            </a:r>
            <a:r>
              <a:rPr lang="en-US" sz="1600" dirty="0"/>
              <a:t>(a}} </a:t>
            </a:r>
            <a:r>
              <a:rPr lang="en-US" sz="1600" dirty="0">
                <a:cs typeface="Arial" charset="0"/>
              </a:rPr>
              <a:t>= 1 + 8 = 9 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xmlns="" id="{2915EDBD-C6AE-C34B-A2D2-6F98B54A26DF}"/>
              </a:ext>
            </a:extLst>
          </p:cNvPr>
          <p:cNvSpPr txBox="1"/>
          <p:nvPr/>
        </p:nvSpPr>
        <p:spPr>
          <a:xfrm>
            <a:off x="3180080" y="4214614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c</a:t>
            </a:r>
            <a:r>
              <a:rPr lang="en-US" sz="1600" dirty="0"/>
              <a:t>(b) = min{c</a:t>
            </a:r>
            <a:r>
              <a:rPr lang="en-US" sz="1600" baseline="-25000" dirty="0"/>
              <a:t>c,b</a:t>
            </a:r>
            <a:r>
              <a:rPr lang="en-US" sz="1600" dirty="0"/>
              <a:t>+D</a:t>
            </a:r>
            <a:r>
              <a:rPr lang="en-US" sz="1600" baseline="-25000" dirty="0"/>
              <a:t>b</a:t>
            </a:r>
            <a:r>
              <a:rPr lang="en-US" sz="1600" dirty="0"/>
              <a:t>(b)} = 1 + 0 = 1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xmlns="" id="{2ACDF90F-67A6-E647-A359-36DFD3E0EAEE}"/>
              </a:ext>
            </a:extLst>
          </p:cNvPr>
          <p:cNvSpPr txBox="1"/>
          <p:nvPr/>
        </p:nvSpPr>
        <p:spPr>
          <a:xfrm>
            <a:off x="3169920" y="4539734"/>
            <a:ext cx="344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c</a:t>
            </a:r>
            <a:r>
              <a:rPr lang="en-US" sz="1600" dirty="0"/>
              <a:t>(d) = min{c</a:t>
            </a:r>
            <a:r>
              <a:rPr lang="en-US" sz="1600" baseline="-25000" dirty="0"/>
              <a:t>c,b</a:t>
            </a:r>
            <a:r>
              <a:rPr lang="en-US" sz="1600" dirty="0"/>
              <a:t>+D</a:t>
            </a:r>
            <a:r>
              <a:rPr lang="en-US" sz="1600" baseline="-25000" dirty="0"/>
              <a:t>b</a:t>
            </a:r>
            <a:r>
              <a:rPr lang="en-US" sz="1600" dirty="0"/>
              <a:t>(d)} = 1+ </a:t>
            </a:r>
            <a:r>
              <a:rPr lang="en-US" sz="1600" dirty="0">
                <a:cs typeface="Arial" charset="0"/>
              </a:rPr>
              <a:t>∞ = ∞ </a:t>
            </a:r>
            <a:endParaRPr lang="en-US" sz="16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xmlns="" id="{DD24FB0F-A16D-AD44-B13C-8FACD3AE60AA}"/>
              </a:ext>
            </a:extLst>
          </p:cNvPr>
          <p:cNvSpPr txBox="1"/>
          <p:nvPr/>
        </p:nvSpPr>
        <p:spPr>
          <a:xfrm>
            <a:off x="3180080" y="4844534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c</a:t>
            </a:r>
            <a:r>
              <a:rPr lang="en-US" sz="1600" dirty="0"/>
              <a:t>(e) = min{c</a:t>
            </a:r>
            <a:r>
              <a:rPr lang="en-US" sz="1600" baseline="-25000" dirty="0"/>
              <a:t>c,b</a:t>
            </a:r>
            <a:r>
              <a:rPr lang="en-US" sz="1600" dirty="0"/>
              <a:t>+D</a:t>
            </a:r>
            <a:r>
              <a:rPr lang="en-US" sz="1600" baseline="-25000" dirty="0"/>
              <a:t>b</a:t>
            </a:r>
            <a:r>
              <a:rPr lang="en-US" sz="1600" dirty="0"/>
              <a:t>(e)} = 1 + 1 = 2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392C7836-E2B2-3344-B33C-D0311C182CE1}"/>
              </a:ext>
            </a:extLst>
          </p:cNvPr>
          <p:cNvSpPr txBox="1"/>
          <p:nvPr/>
        </p:nvSpPr>
        <p:spPr>
          <a:xfrm>
            <a:off x="3169920" y="5169654"/>
            <a:ext cx="336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c</a:t>
            </a:r>
            <a:r>
              <a:rPr lang="en-US" sz="1600" dirty="0"/>
              <a:t>(f) = min{c</a:t>
            </a:r>
            <a:r>
              <a:rPr lang="en-US" sz="1600" baseline="-25000" dirty="0"/>
              <a:t>c,b</a:t>
            </a:r>
            <a:r>
              <a:rPr lang="en-US" sz="1600" dirty="0"/>
              <a:t>+D</a:t>
            </a:r>
            <a:r>
              <a:rPr lang="en-US" sz="1600" baseline="-25000" dirty="0"/>
              <a:t>b</a:t>
            </a:r>
            <a:r>
              <a:rPr lang="en-US" sz="1600" dirty="0"/>
              <a:t>(f)} = 1+ </a:t>
            </a:r>
            <a:r>
              <a:rPr lang="en-US" sz="1600" dirty="0">
                <a:cs typeface="Arial" charset="0"/>
              </a:rPr>
              <a:t>∞ = ∞ </a:t>
            </a:r>
            <a:endParaRPr lang="en-US" sz="1600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xmlns="" id="{A4B5D70E-C9D4-A94D-83A5-723A3BC5D7B2}"/>
              </a:ext>
            </a:extLst>
          </p:cNvPr>
          <p:cNvSpPr txBox="1"/>
          <p:nvPr/>
        </p:nvSpPr>
        <p:spPr>
          <a:xfrm>
            <a:off x="3180080" y="5484614"/>
            <a:ext cx="322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c</a:t>
            </a:r>
            <a:r>
              <a:rPr lang="en-US" sz="1600" dirty="0"/>
              <a:t>(g) = min{c</a:t>
            </a:r>
            <a:r>
              <a:rPr lang="en-US" sz="1600" baseline="-25000" dirty="0"/>
              <a:t>c,b</a:t>
            </a:r>
            <a:r>
              <a:rPr lang="en-US" sz="1600" dirty="0"/>
              <a:t>+D</a:t>
            </a:r>
            <a:r>
              <a:rPr lang="en-US" sz="1600" baseline="-25000" dirty="0"/>
              <a:t>b</a:t>
            </a:r>
            <a:r>
              <a:rPr lang="en-US" sz="1600" dirty="0"/>
              <a:t>(g)} = 1+ </a:t>
            </a:r>
            <a:r>
              <a:rPr lang="en-US" sz="1600" dirty="0">
                <a:cs typeface="Arial" charset="0"/>
              </a:rPr>
              <a:t>∞ = ∞ </a:t>
            </a:r>
            <a:endParaRPr lang="en-US" sz="16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xmlns="" id="{98C46536-27F6-EA4E-8DAA-99731029B077}"/>
              </a:ext>
            </a:extLst>
          </p:cNvPr>
          <p:cNvSpPr txBox="1"/>
          <p:nvPr/>
        </p:nvSpPr>
        <p:spPr>
          <a:xfrm>
            <a:off x="3180080" y="6112748"/>
            <a:ext cx="337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c</a:t>
            </a:r>
            <a:r>
              <a:rPr lang="en-US" sz="1600" dirty="0"/>
              <a:t>(i) = min{c</a:t>
            </a:r>
            <a:r>
              <a:rPr lang="en-US" sz="1600" baseline="-25000" dirty="0"/>
              <a:t>c,b</a:t>
            </a:r>
            <a:r>
              <a:rPr lang="en-US" sz="1600" dirty="0"/>
              <a:t>+D</a:t>
            </a:r>
            <a:r>
              <a:rPr lang="en-US" sz="1600" baseline="-25000" dirty="0"/>
              <a:t>b</a:t>
            </a:r>
            <a:r>
              <a:rPr lang="en-US" sz="1600" dirty="0"/>
              <a:t>(i)} = 1+ </a:t>
            </a:r>
            <a:r>
              <a:rPr lang="en-US" sz="1600" dirty="0">
                <a:cs typeface="Arial" charset="0"/>
              </a:rPr>
              <a:t>∞ = ∞ </a:t>
            </a:r>
            <a:endParaRPr lang="en-US" sz="1600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xmlns="" id="{5B587E4B-98D8-314C-AD6C-D5C59E491D12}"/>
              </a:ext>
            </a:extLst>
          </p:cNvPr>
          <p:cNvSpPr txBox="1"/>
          <p:nvPr/>
        </p:nvSpPr>
        <p:spPr>
          <a:xfrm>
            <a:off x="3169920" y="5807948"/>
            <a:ext cx="338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D</a:t>
            </a:r>
            <a:r>
              <a:rPr lang="en-US" sz="1600" baseline="-25000" dirty="0"/>
              <a:t>c</a:t>
            </a:r>
            <a:r>
              <a:rPr lang="en-US" sz="1600" dirty="0"/>
              <a:t>(h) = min{c</a:t>
            </a:r>
            <a:r>
              <a:rPr lang="en-US" sz="1600" baseline="-25000" dirty="0"/>
              <a:t>bc,b</a:t>
            </a:r>
            <a:r>
              <a:rPr lang="en-US" sz="1600" dirty="0"/>
              <a:t>+D</a:t>
            </a:r>
            <a:r>
              <a:rPr lang="en-US" sz="1600" baseline="-25000" dirty="0"/>
              <a:t>b</a:t>
            </a:r>
            <a:r>
              <a:rPr lang="en-US" sz="1600" dirty="0"/>
              <a:t>(h)} = 1+ </a:t>
            </a:r>
            <a:r>
              <a:rPr lang="en-US" sz="1600" dirty="0">
                <a:cs typeface="Arial" charset="0"/>
              </a:rPr>
              <a:t>∞ = ∞ </a:t>
            </a:r>
            <a:endParaRPr lang="en-US" sz="1600" dirty="0"/>
          </a:p>
        </p:txBody>
      </p:sp>
      <p:sp>
        <p:nvSpPr>
          <p:cNvPr id="238" name="Down Arrow 237">
            <a:extLst>
              <a:ext uri="{FF2B5EF4-FFF2-40B4-BE49-F238E27FC236}">
                <a16:creationId xmlns:a16="http://schemas.microsoft.com/office/drawing/2014/main" xmlns="" id="{1B75EA05-516F-1A42-869B-A05112D9F54E}"/>
              </a:ext>
            </a:extLst>
          </p:cNvPr>
          <p:cNvSpPr/>
          <p:nvPr/>
        </p:nvSpPr>
        <p:spPr>
          <a:xfrm rot="16200000">
            <a:off x="6704347" y="5410623"/>
            <a:ext cx="339615" cy="56062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xmlns="" id="{7E5DB8CA-DD05-F947-B8C0-C515F9C0A281}"/>
              </a:ext>
            </a:extLst>
          </p:cNvPr>
          <p:cNvGrpSpPr/>
          <p:nvPr/>
        </p:nvGrpSpPr>
        <p:grpSpPr>
          <a:xfrm>
            <a:off x="7147328" y="3969037"/>
            <a:ext cx="1149458" cy="2667397"/>
            <a:chOff x="9764348" y="1447800"/>
            <a:chExt cx="1149458" cy="2667397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xmlns="" id="{90DA1C9B-D797-2940-9D9A-52DB91665546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xmlns="" id="{A438FEFE-9A0E-E14F-A20C-433AD0E31E2A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xmlns="" id="{0DDE6AB4-1AAE-4740-BF48-DF453B07DF19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xmlns="" id="{E5208DC7-BADD-0348-8188-DDEF7D011927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solidFill>
                      <a:schemeClr val="bg1"/>
                    </a:solidFill>
                  </a:rPr>
                  <a:t>DV in c: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(a) =</a:t>
                </a:r>
                <a:r>
                  <a:rPr lang="en-US" sz="1600" dirty="0">
                    <a:cs typeface="Arial" charset="0"/>
                  </a:rPr>
                  <a:t> 9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(b) =</a:t>
                </a:r>
                <a:r>
                  <a:rPr lang="en-US" sz="1600" dirty="0">
                    <a:cs typeface="Arial" charset="0"/>
                  </a:rPr>
                  <a:t> 1</a:t>
                </a:r>
              </a:p>
              <a:p>
                <a:pPr marL="114300" lvl="1"/>
                <a:r>
                  <a:rPr lang="en-US" sz="1600" dirty="0">
                    <a:cs typeface="Arial" charset="0"/>
                  </a:rPr>
                  <a:t>D</a:t>
                </a:r>
                <a:r>
                  <a:rPr lang="en-US" sz="1600" baseline="-25000" dirty="0">
                    <a:cs typeface="Arial" charset="0"/>
                  </a:rPr>
                  <a:t>c</a:t>
                </a:r>
                <a:r>
                  <a:rPr lang="en-US" sz="1600" dirty="0">
                    <a:cs typeface="Arial" charset="0"/>
                  </a:rPr>
                  <a:t>(c) = 0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(d) =</a:t>
                </a:r>
                <a:r>
                  <a:rPr lang="en-US" sz="1600" dirty="0">
                    <a:cs typeface="Arial" charset="0"/>
                  </a:rPr>
                  <a:t> 2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(e)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(f)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(g)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(h)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(i)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</p:txBody>
          </p: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xmlns="" id="{27A1646E-2395-DE4C-9EB7-A010C4C5A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xmlns="" id="{5D06E1AD-42EC-234A-8990-0D862398AAF1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xmlns="" id="{49C604FF-993B-294E-A4FB-B0CD03969C40}"/>
              </a:ext>
            </a:extLst>
          </p:cNvPr>
          <p:cNvSpPr/>
          <p:nvPr/>
        </p:nvSpPr>
        <p:spPr>
          <a:xfrm>
            <a:off x="3068320" y="2194560"/>
            <a:ext cx="5598160" cy="1625600"/>
          </a:xfrm>
          <a:custGeom>
            <a:avLst/>
            <a:gdLst>
              <a:gd name="connsiteX0" fmla="*/ 5120640 w 5628640"/>
              <a:gd name="connsiteY0" fmla="*/ 0 h 1615440"/>
              <a:gd name="connsiteX1" fmla="*/ 0 w 5628640"/>
              <a:gd name="connsiteY1" fmla="*/ 1615440 h 1615440"/>
              <a:gd name="connsiteX2" fmla="*/ 3515360 w 5628640"/>
              <a:gd name="connsiteY2" fmla="*/ 1615440 h 1615440"/>
              <a:gd name="connsiteX3" fmla="*/ 5628640 w 5628640"/>
              <a:gd name="connsiteY3" fmla="*/ 10160 h 1615440"/>
              <a:gd name="connsiteX4" fmla="*/ 5120640 w 5628640"/>
              <a:gd name="connsiteY4" fmla="*/ 0 h 1615440"/>
              <a:gd name="connsiteX0" fmla="*/ 5120640 w 5628640"/>
              <a:gd name="connsiteY0" fmla="*/ 0 h 1615440"/>
              <a:gd name="connsiteX1" fmla="*/ 0 w 5628640"/>
              <a:gd name="connsiteY1" fmla="*/ 1615440 h 1615440"/>
              <a:gd name="connsiteX2" fmla="*/ 3515360 w 5628640"/>
              <a:gd name="connsiteY2" fmla="*/ 1615440 h 1615440"/>
              <a:gd name="connsiteX3" fmla="*/ 5628640 w 5628640"/>
              <a:gd name="connsiteY3" fmla="*/ 10160 h 1615440"/>
              <a:gd name="connsiteX4" fmla="*/ 5120640 w 5628640"/>
              <a:gd name="connsiteY4" fmla="*/ 0 h 161544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598160"/>
              <a:gd name="connsiteY0" fmla="*/ 0 h 1625600"/>
              <a:gd name="connsiteX1" fmla="*/ 0 w 5598160"/>
              <a:gd name="connsiteY1" fmla="*/ 1615440 h 1625600"/>
              <a:gd name="connsiteX2" fmla="*/ 3535680 w 5598160"/>
              <a:gd name="connsiteY2" fmla="*/ 1625600 h 1625600"/>
              <a:gd name="connsiteX3" fmla="*/ 5598160 w 5598160"/>
              <a:gd name="connsiteY3" fmla="*/ 50800 h 1625600"/>
              <a:gd name="connsiteX4" fmla="*/ 5120640 w 5598160"/>
              <a:gd name="connsiteY4" fmla="*/ 0 h 1625600"/>
              <a:gd name="connsiteX0" fmla="*/ 5120640 w 5598160"/>
              <a:gd name="connsiteY0" fmla="*/ 0 h 1625600"/>
              <a:gd name="connsiteX1" fmla="*/ 0 w 5598160"/>
              <a:gd name="connsiteY1" fmla="*/ 1615440 h 1625600"/>
              <a:gd name="connsiteX2" fmla="*/ 3535680 w 5598160"/>
              <a:gd name="connsiteY2" fmla="*/ 1625600 h 1625600"/>
              <a:gd name="connsiteX3" fmla="*/ 5598160 w 5598160"/>
              <a:gd name="connsiteY3" fmla="*/ 50800 h 1625600"/>
              <a:gd name="connsiteX4" fmla="*/ 5120640 w 5598160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8160" h="1625600">
                <a:moveTo>
                  <a:pt x="5120640" y="0"/>
                </a:moveTo>
                <a:cubicBezTo>
                  <a:pt x="3495040" y="812800"/>
                  <a:pt x="2540000" y="1127760"/>
                  <a:pt x="0" y="1615440"/>
                </a:cubicBezTo>
                <a:lnTo>
                  <a:pt x="3535680" y="1625600"/>
                </a:lnTo>
                <a:cubicBezTo>
                  <a:pt x="4087707" y="988907"/>
                  <a:pt x="4243493" y="890693"/>
                  <a:pt x="5598160" y="50800"/>
                </a:cubicBezTo>
                <a:cubicBezTo>
                  <a:pt x="5317067" y="98213"/>
                  <a:pt x="5259493" y="115147"/>
                  <a:pt x="512064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10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xmlns="" id="{A044BE68-E074-7343-AA40-5C62E04FEF33}"/>
              </a:ext>
            </a:extLst>
          </p:cNvPr>
          <p:cNvGrpSpPr/>
          <p:nvPr/>
        </p:nvGrpSpPr>
        <p:grpSpPr>
          <a:xfrm>
            <a:off x="7868428" y="1698029"/>
            <a:ext cx="1196054" cy="1022555"/>
            <a:chOff x="9655277" y="2349909"/>
            <a:chExt cx="1196054" cy="1022555"/>
          </a:xfrm>
        </p:grpSpPr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xmlns="" id="{C432037B-C0B1-0946-9310-8F414043AC97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xmlns="" id="{282C0F4B-EE5D-3F44-A552-A4006C30F736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compute</a:t>
              </a:r>
            </a:p>
          </p:txBody>
        </p:sp>
      </p:grpSp>
      <p:sp>
        <p:nvSpPr>
          <p:cNvPr id="178" name="TextBox 1">
            <a:extLst>
              <a:ext uri="{FF2B5EF4-FFF2-40B4-BE49-F238E27FC236}">
                <a16:creationId xmlns:a16="http://schemas.microsoft.com/office/drawing/2014/main" xmlns="" id="{864085B5-CC56-654B-9AEA-E4EFBB597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2751" y="5433536"/>
            <a:ext cx="354428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/>
              <a:t>* Check out the online interactive exercises for more examples: h</a:t>
            </a:r>
            <a:r>
              <a:rPr lang="en-US" sz="1200" dirty="0"/>
              <a:t>ttp://gaia.cs.umass.edu/kurose_ross/interactive/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11236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0.20417 -0.5465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-2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82" grpId="0" animBg="1"/>
      <p:bldP spid="214" grpId="0"/>
      <p:bldP spid="220" grpId="0"/>
      <p:bldP spid="227" grpId="0"/>
      <p:bldP spid="228" grpId="0"/>
      <p:bldP spid="229" grpId="0"/>
      <p:bldP spid="230" grpId="0"/>
      <p:bldP spid="231" grpId="0"/>
      <p:bldP spid="232" grpId="0"/>
      <p:bldP spid="238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E05715-B0AC-CF47-B242-18018B71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xmlns="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xmlns="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xmlns="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xmlns="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xmlns="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xmlns="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xmlns="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xmlns="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sz="2000" dirty="0">
                      <a:solidFill>
                        <a:schemeClr val="bg1"/>
                      </a:solidFill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xmlns="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xmlns="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xmlns="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(f)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(g)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(h)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(i)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xmlns="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(a) = 8</a:t>
                  </a:r>
                  <a:endParaRPr lang="en-US" sz="1600" dirty="0">
                    <a:cs typeface="Arial" charset="0"/>
                  </a:endParaRPr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(c)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  <a:endParaRPr lang="en-US" sz="1600" dirty="0"/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(d) =</a:t>
                  </a:r>
                  <a:r>
                    <a:rPr lang="en-US" sz="1600" dirty="0">
                      <a:cs typeface="Arial" charset="0"/>
                    </a:rPr>
                    <a:t> ∞</a:t>
                  </a:r>
                  <a:endParaRPr lang="en-US" sz="1600" dirty="0"/>
                </a:p>
                <a:p>
                  <a:pPr marL="114300" lvl="1">
                    <a:lnSpc>
                      <a:spcPct val="90000"/>
                    </a:lnSpc>
                  </a:pPr>
                  <a:r>
                    <a:rPr lang="en-US" sz="1600" dirty="0"/>
                    <a:t>D</a:t>
                  </a:r>
                  <a:r>
                    <a:rPr lang="en-US" sz="1600" baseline="-25000" dirty="0"/>
                    <a:t>b</a:t>
                  </a:r>
                  <a:r>
                    <a:rPr lang="en-US" sz="1600" dirty="0"/>
                    <a:t>(e) =</a:t>
                  </a:r>
                  <a:r>
                    <a:rPr lang="en-US" sz="1600" dirty="0">
                      <a:cs typeface="Arial" charset="0"/>
                    </a:rPr>
                    <a:t> 1</a:t>
                  </a:r>
                  <a:endParaRPr lang="en-US" sz="1600" dirty="0"/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xmlns="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e receives DVs from b, d, f, h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xmlns="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xmlns="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xmlns="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xmlns="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xmlns="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xmlns="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xmlns="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xmlns="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xmlns="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xmlns="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xmlns="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xmlns="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xmlns="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xmlns="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xmlns="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xmlns="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xmlns="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xmlns="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xmlns="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xmlns="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xmlns="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xmlns="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xmlns="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xmlns="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xmlns="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xmlns="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xmlns="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xmlns="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xmlns="" id="{2593EFCC-23E2-4043-94E6-A9E17FCC79C5}"/>
              </a:ext>
            </a:extLst>
          </p:cNvPr>
          <p:cNvSpPr/>
          <p:nvPr/>
        </p:nvSpPr>
        <p:spPr>
          <a:xfrm>
            <a:off x="6774755" y="1106458"/>
            <a:ext cx="2967758" cy="301457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991301"/>
              <a:gd name="connsiteY0" fmla="*/ 2319101 h 4056790"/>
              <a:gd name="connsiteX1" fmla="*/ 2991301 w 2991301"/>
              <a:gd name="connsiteY1" fmla="*/ 0 h 4056790"/>
              <a:gd name="connsiteX2" fmla="*/ 2889702 w 2991301"/>
              <a:gd name="connsiteY2" fmla="*/ 4056790 h 4056790"/>
              <a:gd name="connsiteX3" fmla="*/ 0 w 2991301"/>
              <a:gd name="connsiteY3" fmla="*/ 2516730 h 4056790"/>
              <a:gd name="connsiteX4" fmla="*/ 10817 w 2991301"/>
              <a:gd name="connsiteY4" fmla="*/ 2319101 h 4056790"/>
              <a:gd name="connsiteX0" fmla="*/ 10817 w 2991301"/>
              <a:gd name="connsiteY0" fmla="*/ 2319101 h 4056790"/>
              <a:gd name="connsiteX1" fmla="*/ 2991301 w 2991301"/>
              <a:gd name="connsiteY1" fmla="*/ 0 h 4056790"/>
              <a:gd name="connsiteX2" fmla="*/ 2889702 w 2991301"/>
              <a:gd name="connsiteY2" fmla="*/ 4056790 h 4056790"/>
              <a:gd name="connsiteX3" fmla="*/ 0 w 2991301"/>
              <a:gd name="connsiteY3" fmla="*/ 2516730 h 4056790"/>
              <a:gd name="connsiteX4" fmla="*/ 10817 w 2991301"/>
              <a:gd name="connsiteY4" fmla="*/ 2319101 h 4056790"/>
              <a:gd name="connsiteX0" fmla="*/ 10817 w 2991301"/>
              <a:gd name="connsiteY0" fmla="*/ 2319101 h 2614070"/>
              <a:gd name="connsiteX1" fmla="*/ 2991301 w 2991301"/>
              <a:gd name="connsiteY1" fmla="*/ 0 h 2614070"/>
              <a:gd name="connsiteX2" fmla="*/ 2930342 w 2991301"/>
              <a:gd name="connsiteY2" fmla="*/ 2614070 h 2614070"/>
              <a:gd name="connsiteX3" fmla="*/ 0 w 2991301"/>
              <a:gd name="connsiteY3" fmla="*/ 2516730 h 2614070"/>
              <a:gd name="connsiteX4" fmla="*/ 10817 w 2991301"/>
              <a:gd name="connsiteY4" fmla="*/ 2319101 h 2614070"/>
              <a:gd name="connsiteX0" fmla="*/ 10817 w 2991301"/>
              <a:gd name="connsiteY0" fmla="*/ 2319101 h 2614070"/>
              <a:gd name="connsiteX1" fmla="*/ 2991301 w 2991301"/>
              <a:gd name="connsiteY1" fmla="*/ 0 h 2614070"/>
              <a:gd name="connsiteX2" fmla="*/ 2930342 w 2991301"/>
              <a:gd name="connsiteY2" fmla="*/ 2614070 h 2614070"/>
              <a:gd name="connsiteX3" fmla="*/ 0 w 2991301"/>
              <a:gd name="connsiteY3" fmla="*/ 2516730 h 2614070"/>
              <a:gd name="connsiteX4" fmla="*/ 10817 w 2991301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50143 w 2987119"/>
              <a:gd name="connsiteY3" fmla="*/ 2506570 h 2593750"/>
              <a:gd name="connsiteX4" fmla="*/ 0 w 2987119"/>
              <a:gd name="connsiteY4" fmla="*/ 2319101 h 259375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50143 w 2987119"/>
              <a:gd name="connsiteY3" fmla="*/ 2506570 h 2593750"/>
              <a:gd name="connsiteX4" fmla="*/ 0 w 2987119"/>
              <a:gd name="connsiteY4" fmla="*/ 2319101 h 259375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19663 w 2987119"/>
              <a:gd name="connsiteY3" fmla="*/ 2526890 h 2593750"/>
              <a:gd name="connsiteX4" fmla="*/ 0 w 2987119"/>
              <a:gd name="connsiteY4" fmla="*/ 2319101 h 2593750"/>
              <a:gd name="connsiteX0" fmla="*/ 0 w 3017599"/>
              <a:gd name="connsiteY0" fmla="*/ 2390221 h 2593750"/>
              <a:gd name="connsiteX1" fmla="*/ 3010964 w 3017599"/>
              <a:gd name="connsiteY1" fmla="*/ 0 h 2593750"/>
              <a:gd name="connsiteX2" fmla="*/ 3000805 w 3017599"/>
              <a:gd name="connsiteY2" fmla="*/ 2593750 h 2593750"/>
              <a:gd name="connsiteX3" fmla="*/ 50143 w 3017599"/>
              <a:gd name="connsiteY3" fmla="*/ 2526890 h 2593750"/>
              <a:gd name="connsiteX4" fmla="*/ 0 w 3017599"/>
              <a:gd name="connsiteY4" fmla="*/ 2390221 h 259375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2967758"/>
              <a:gd name="connsiteY0" fmla="*/ 2877901 h 3014570"/>
              <a:gd name="connsiteX1" fmla="*/ 2919524 w 2967758"/>
              <a:gd name="connsiteY1" fmla="*/ 0 h 3014570"/>
              <a:gd name="connsiteX2" fmla="*/ 2960165 w 2967758"/>
              <a:gd name="connsiteY2" fmla="*/ 2583590 h 3014570"/>
              <a:gd name="connsiteX3" fmla="*/ 50143 w 2967758"/>
              <a:gd name="connsiteY3" fmla="*/ 3014570 h 3014570"/>
              <a:gd name="connsiteX4" fmla="*/ 0 w 2967758"/>
              <a:gd name="connsiteY4" fmla="*/ 2877901 h 3014570"/>
              <a:gd name="connsiteX0" fmla="*/ 0 w 2967758"/>
              <a:gd name="connsiteY0" fmla="*/ 2877901 h 3014570"/>
              <a:gd name="connsiteX1" fmla="*/ 2919524 w 2967758"/>
              <a:gd name="connsiteY1" fmla="*/ 0 h 3014570"/>
              <a:gd name="connsiteX2" fmla="*/ 2960165 w 2967758"/>
              <a:gd name="connsiteY2" fmla="*/ 2583590 h 3014570"/>
              <a:gd name="connsiteX3" fmla="*/ 50143 w 2967758"/>
              <a:gd name="connsiteY3" fmla="*/ 3014570 h 3014570"/>
              <a:gd name="connsiteX4" fmla="*/ 0 w 2967758"/>
              <a:gd name="connsiteY4" fmla="*/ 2877901 h 3014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7758" h="3014570">
                <a:moveTo>
                  <a:pt x="0" y="2877901"/>
                </a:moveTo>
                <a:cubicBezTo>
                  <a:pt x="1740309" y="2497721"/>
                  <a:pt x="2305008" y="1488604"/>
                  <a:pt x="2919524" y="0"/>
                </a:cubicBezTo>
                <a:cubicBezTo>
                  <a:pt x="2919524" y="783303"/>
                  <a:pt x="2990645" y="1719007"/>
                  <a:pt x="2960165" y="2583590"/>
                </a:cubicBezTo>
                <a:cubicBezTo>
                  <a:pt x="2152608" y="2386944"/>
                  <a:pt x="1676726" y="2623574"/>
                  <a:pt x="50143" y="3014570"/>
                </a:cubicBezTo>
                <a:lnTo>
                  <a:pt x="0" y="28779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xmlns="" id="{871D2208-E245-1F4C-95E8-E69A25614938}"/>
              </a:ext>
            </a:extLst>
          </p:cNvPr>
          <p:cNvSpPr/>
          <p:nvPr/>
        </p:nvSpPr>
        <p:spPr>
          <a:xfrm>
            <a:off x="8446236" y="3874156"/>
            <a:ext cx="1239192" cy="2428567"/>
          </a:xfrm>
          <a:custGeom>
            <a:avLst/>
            <a:gdLst>
              <a:gd name="connsiteX0" fmla="*/ 9833 w 786581"/>
              <a:gd name="connsiteY0" fmla="*/ 501445 h 2458064"/>
              <a:gd name="connsiteX1" fmla="*/ 747252 w 786581"/>
              <a:gd name="connsiteY1" fmla="*/ 0 h 2458064"/>
              <a:gd name="connsiteX2" fmla="*/ 786581 w 786581"/>
              <a:gd name="connsiteY2" fmla="*/ 2458064 h 2458064"/>
              <a:gd name="connsiteX3" fmla="*/ 0 w 786581"/>
              <a:gd name="connsiteY3" fmla="*/ 668593 h 2458064"/>
              <a:gd name="connsiteX4" fmla="*/ 9833 w 786581"/>
              <a:gd name="connsiteY4" fmla="*/ 501445 h 2458064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1 w 1170039"/>
              <a:gd name="connsiteY0" fmla="*/ 1809135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1 w 1170039"/>
              <a:gd name="connsiteY4" fmla="*/ 1809135 h 2428567"/>
              <a:gd name="connsiteX0" fmla="*/ 1 w 1170039"/>
              <a:gd name="connsiteY0" fmla="*/ 1809135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1 w 1170039"/>
              <a:gd name="connsiteY4" fmla="*/ 180913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360141 w 1568765"/>
              <a:gd name="connsiteY0" fmla="*/ 224175 h 2428567"/>
              <a:gd name="connsiteX1" fmla="*/ 1558933 w 1568765"/>
              <a:gd name="connsiteY1" fmla="*/ 0 h 2428567"/>
              <a:gd name="connsiteX2" fmla="*/ 1568765 w 1568765"/>
              <a:gd name="connsiteY2" fmla="*/ 2428567 h 2428567"/>
              <a:gd name="connsiteX3" fmla="*/ 0 w 1568765"/>
              <a:gd name="connsiteY3" fmla="*/ 341506 h 2428567"/>
              <a:gd name="connsiteX4" fmla="*/ 360141 w 1568765"/>
              <a:gd name="connsiteY4" fmla="*/ 224175 h 2428567"/>
              <a:gd name="connsiteX0" fmla="*/ 360141 w 1568765"/>
              <a:gd name="connsiteY0" fmla="*/ 224175 h 2428567"/>
              <a:gd name="connsiteX1" fmla="*/ 1558933 w 1568765"/>
              <a:gd name="connsiteY1" fmla="*/ 0 h 2428567"/>
              <a:gd name="connsiteX2" fmla="*/ 1568765 w 1568765"/>
              <a:gd name="connsiteY2" fmla="*/ 2428567 h 2428567"/>
              <a:gd name="connsiteX3" fmla="*/ 0 w 1568765"/>
              <a:gd name="connsiteY3" fmla="*/ 341506 h 2428567"/>
              <a:gd name="connsiteX4" fmla="*/ 360141 w 1568765"/>
              <a:gd name="connsiteY4" fmla="*/ 224175 h 242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765" h="2428567">
                <a:moveTo>
                  <a:pt x="360141" y="224175"/>
                </a:moveTo>
                <a:cubicBezTo>
                  <a:pt x="978394" y="281530"/>
                  <a:pt x="1236509" y="288085"/>
                  <a:pt x="1558933" y="0"/>
                </a:cubicBezTo>
                <a:cubicBezTo>
                  <a:pt x="1562210" y="809522"/>
                  <a:pt x="1565488" y="1619045"/>
                  <a:pt x="1568765" y="2428567"/>
                </a:cubicBezTo>
                <a:cubicBezTo>
                  <a:pt x="1218082" y="2058219"/>
                  <a:pt x="714478" y="485712"/>
                  <a:pt x="0" y="341506"/>
                </a:cubicBezTo>
                <a:cubicBezTo>
                  <a:pt x="0" y="295622"/>
                  <a:pt x="360141" y="270059"/>
                  <a:pt x="360141" y="22417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10DDEBD4-7353-9541-B72F-43E36357B966}"/>
              </a:ext>
            </a:extLst>
          </p:cNvPr>
          <p:cNvGrpSpPr/>
          <p:nvPr/>
        </p:nvGrpSpPr>
        <p:grpSpPr>
          <a:xfrm>
            <a:off x="9656848" y="3847117"/>
            <a:ext cx="1149458" cy="2667397"/>
            <a:chOff x="9764348" y="1447800"/>
            <a:chExt cx="1149458" cy="266739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xmlns="" id="{E0ED8B3F-2D0A-3B4F-8597-6D523A519ACE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xmlns="" id="{FCC75114-1E36-B840-9A29-0C23BD09F41B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xmlns="" id="{263C8C73-22EE-D041-BE86-2A0A330003BA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xmlns="" id="{1D4B225B-56A4-C54E-B06D-75AF9FB2D768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solidFill>
                      <a:schemeClr val="bg1"/>
                    </a:solidFill>
                  </a:rPr>
                  <a:t>DV in f: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(a) =</a:t>
                </a:r>
                <a:r>
                  <a:rPr lang="en-US" sz="1600" dirty="0">
                    <a:cs typeface="Arial" charset="0"/>
                  </a:rPr>
                  <a:t> ∞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(b)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>
                    <a:cs typeface="Arial" charset="0"/>
                  </a:rPr>
                  <a:t>D</a:t>
                </a:r>
                <a:r>
                  <a:rPr lang="en-US" sz="1600" baseline="-25000" dirty="0">
                    <a:cs typeface="Arial" charset="0"/>
                  </a:rPr>
                  <a:t>c</a:t>
                </a:r>
                <a:r>
                  <a:rPr lang="en-US" sz="1600" dirty="0">
                    <a:cs typeface="Arial" charset="0"/>
                  </a:rPr>
                  <a:t>(c) =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(d)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(e)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(f) =</a:t>
                </a:r>
                <a:r>
                  <a:rPr lang="en-US" sz="1600" dirty="0">
                    <a:cs typeface="Arial" charset="0"/>
                  </a:rPr>
                  <a:t> 0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(g)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(h)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(i)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xmlns="" id="{E590C634-B576-E54C-94F8-7B2EAD859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xmlns="" id="{03080151-68AE-D642-A727-713A5B002CA3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A226F5-E1A0-0745-A702-A2A97BFBFCD7}"/>
              </a:ext>
            </a:extLst>
          </p:cNvPr>
          <p:cNvGrpSpPr/>
          <p:nvPr/>
        </p:nvGrpSpPr>
        <p:grpSpPr>
          <a:xfrm>
            <a:off x="9685117" y="1067456"/>
            <a:ext cx="1155603" cy="2672477"/>
            <a:chOff x="10325197" y="813456"/>
            <a:chExt cx="1155603" cy="2672477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xmlns="" id="{E11C6EC6-4F28-CD44-B5B6-0143F1CD0CD3}"/>
                </a:ext>
              </a:extLst>
            </p:cNvPr>
            <p:cNvSpPr/>
            <p:nvPr/>
          </p:nvSpPr>
          <p:spPr>
            <a:xfrm>
              <a:off x="10355334" y="813456"/>
              <a:ext cx="1125466" cy="2630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xmlns="" id="{F6C3876C-103E-634C-8619-285D4D96A9C8}"/>
                </a:ext>
              </a:extLst>
            </p:cNvPr>
            <p:cNvSpPr/>
            <p:nvPr/>
          </p:nvSpPr>
          <p:spPr>
            <a:xfrm>
              <a:off x="10338507" y="825123"/>
              <a:ext cx="1141582" cy="407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xmlns="" id="{7C7420E3-75DE-FB4C-B805-F6E92683D068}"/>
                </a:ext>
              </a:extLst>
            </p:cNvPr>
            <p:cNvSpPr txBox="1"/>
            <p:nvPr/>
          </p:nvSpPr>
          <p:spPr>
            <a:xfrm>
              <a:off x="10325197" y="821098"/>
              <a:ext cx="1117197" cy="2664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DV in e:</a:t>
              </a:r>
            </a:p>
            <a:p>
              <a:pPr marL="114300" lvl="1"/>
              <a:r>
                <a:rPr lang="en-US" sz="1600" dirty="0"/>
                <a:t>D</a:t>
              </a:r>
              <a:r>
                <a:rPr lang="en-US" sz="1600" baseline="-25000" dirty="0"/>
                <a:t>e</a:t>
              </a:r>
              <a:r>
                <a:rPr lang="en-US" sz="1600" dirty="0"/>
                <a:t>(a) =</a:t>
              </a:r>
              <a:r>
                <a:rPr lang="en-US" sz="1600" dirty="0">
                  <a:cs typeface="Arial" charset="0"/>
                </a:rPr>
                <a:t> ∞</a:t>
              </a:r>
            </a:p>
            <a:p>
              <a:pPr marL="114300" lvl="1"/>
              <a:r>
                <a:rPr lang="en-US" sz="1600" dirty="0"/>
                <a:t>D</a:t>
              </a:r>
              <a:r>
                <a:rPr lang="en-US" sz="1600" baseline="-25000" dirty="0"/>
                <a:t>e</a:t>
              </a:r>
              <a:r>
                <a:rPr lang="en-US" sz="1600" dirty="0"/>
                <a:t>(b) =</a:t>
              </a:r>
              <a:r>
                <a:rPr lang="en-US" sz="1600" dirty="0">
                  <a:cs typeface="Arial" charset="0"/>
                </a:rPr>
                <a:t> 1</a:t>
              </a:r>
              <a:endParaRPr lang="en-US" sz="1600" dirty="0"/>
            </a:p>
            <a:p>
              <a:pPr marL="114300" lvl="1"/>
              <a:r>
                <a:rPr lang="en-US" sz="1600" dirty="0"/>
                <a:t>D</a:t>
              </a:r>
              <a:r>
                <a:rPr lang="en-US" sz="1600" baseline="-25000" dirty="0"/>
                <a:t>e</a:t>
              </a:r>
              <a:r>
                <a:rPr lang="en-US" sz="1600" dirty="0"/>
                <a:t>(c) =</a:t>
              </a:r>
              <a:r>
                <a:rPr lang="en-US" sz="1600" dirty="0">
                  <a:cs typeface="Arial" charset="0"/>
                </a:rPr>
                <a:t> ∞</a:t>
              </a:r>
              <a:endParaRPr lang="en-US" sz="1600" dirty="0"/>
            </a:p>
            <a:p>
              <a:pPr marL="114300" lvl="1"/>
              <a:r>
                <a:rPr lang="en-US" sz="1600" dirty="0"/>
                <a:t>D</a:t>
              </a:r>
              <a:r>
                <a:rPr lang="en-US" sz="1600" baseline="-25000" dirty="0"/>
                <a:t>e</a:t>
              </a:r>
              <a:r>
                <a:rPr lang="en-US" sz="1600" dirty="0"/>
                <a:t>(d) =</a:t>
              </a:r>
              <a:r>
                <a:rPr lang="en-US" sz="1600" dirty="0">
                  <a:cs typeface="Arial" charset="0"/>
                </a:rPr>
                <a:t> 1</a:t>
              </a:r>
            </a:p>
            <a:p>
              <a:pPr marL="114300" lvl="1"/>
              <a:r>
                <a:rPr lang="en-US" sz="1600" dirty="0">
                  <a:cs typeface="Arial" charset="0"/>
                </a:rPr>
                <a:t>D</a:t>
              </a:r>
              <a:r>
                <a:rPr lang="en-US" sz="1600" baseline="-25000" dirty="0">
                  <a:cs typeface="Arial" charset="0"/>
                </a:rPr>
                <a:t>e</a:t>
              </a:r>
              <a:r>
                <a:rPr lang="en-US" sz="1600" dirty="0">
                  <a:cs typeface="Arial" charset="0"/>
                </a:rPr>
                <a:t>(e) = 0</a:t>
              </a:r>
              <a:endParaRPr lang="en-US" sz="1600" dirty="0"/>
            </a:p>
            <a:p>
              <a:pPr marL="114300" lvl="1"/>
              <a:r>
                <a:rPr lang="en-US" sz="1600" dirty="0"/>
                <a:t>D</a:t>
              </a:r>
              <a:r>
                <a:rPr lang="en-US" sz="1600" baseline="-25000" dirty="0"/>
                <a:t>e</a:t>
              </a:r>
              <a:r>
                <a:rPr lang="en-US" sz="1600" dirty="0"/>
                <a:t>(f) =</a:t>
              </a:r>
              <a:r>
                <a:rPr lang="en-US" sz="1600" dirty="0">
                  <a:cs typeface="Arial" charset="0"/>
                </a:rPr>
                <a:t> 1</a:t>
              </a:r>
              <a:endParaRPr lang="en-US" sz="1600" dirty="0"/>
            </a:p>
            <a:p>
              <a:pPr marL="114300" lvl="1"/>
              <a:r>
                <a:rPr lang="en-US" sz="1600" dirty="0"/>
                <a:t>D</a:t>
              </a:r>
              <a:r>
                <a:rPr lang="en-US" sz="1600" baseline="-25000" dirty="0"/>
                <a:t>e</a:t>
              </a:r>
              <a:r>
                <a:rPr lang="en-US" sz="1600" dirty="0"/>
                <a:t>(g) =</a:t>
              </a:r>
              <a:r>
                <a:rPr lang="en-US" sz="1600" dirty="0">
                  <a:cs typeface="Arial" charset="0"/>
                </a:rPr>
                <a:t> ∞</a:t>
              </a:r>
              <a:endParaRPr lang="en-US" sz="1600" dirty="0"/>
            </a:p>
            <a:p>
              <a:pPr marL="114300" lvl="1"/>
              <a:r>
                <a:rPr lang="en-US" sz="1600" dirty="0"/>
                <a:t>D</a:t>
              </a:r>
              <a:r>
                <a:rPr lang="en-US" sz="1600" baseline="-25000" dirty="0"/>
                <a:t>e</a:t>
              </a:r>
              <a:r>
                <a:rPr lang="en-US" sz="1600" dirty="0"/>
                <a:t>(h) =</a:t>
              </a:r>
              <a:r>
                <a:rPr lang="en-US" sz="1600" dirty="0">
                  <a:cs typeface="Arial" charset="0"/>
                </a:rPr>
                <a:t> 1</a:t>
              </a:r>
              <a:endParaRPr lang="en-US" sz="1600" dirty="0"/>
            </a:p>
            <a:p>
              <a:pPr marL="114300"/>
              <a:r>
                <a:rPr lang="en-US" sz="1600" dirty="0"/>
                <a:t>D</a:t>
              </a:r>
              <a:r>
                <a:rPr lang="en-US" sz="1600" baseline="-25000" dirty="0"/>
                <a:t>e</a:t>
              </a:r>
              <a:r>
                <a:rPr lang="en-US" sz="1600" dirty="0"/>
                <a:t>(i) =</a:t>
              </a:r>
              <a:r>
                <a:rPr lang="en-US" sz="1600" dirty="0">
                  <a:cs typeface="Arial" charset="0"/>
                </a:rPr>
                <a:t> ∞</a:t>
              </a:r>
              <a:endParaRPr lang="en-US" sz="1600" dirty="0"/>
            </a:p>
          </p:txBody>
        </p: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xmlns="" id="{1DC7A48D-E2F6-C84C-A00F-2E0AAD581115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450" y="1225636"/>
              <a:ext cx="114861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xmlns="" id="{D7FCACB9-7EBD-6042-B148-4018CD65A0BC}"/>
                </a:ext>
              </a:extLst>
            </p:cNvPr>
            <p:cNvSpPr/>
            <p:nvPr/>
          </p:nvSpPr>
          <p:spPr>
            <a:xfrm>
              <a:off x="10332745" y="825123"/>
              <a:ext cx="1122744" cy="2616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xmlns="" id="{9413BF4D-A39A-5642-A43D-A3C2CE1A0D9F}"/>
              </a:ext>
            </a:extLst>
          </p:cNvPr>
          <p:cNvGrpSpPr/>
          <p:nvPr/>
        </p:nvGrpSpPr>
        <p:grpSpPr>
          <a:xfrm>
            <a:off x="2595648" y="4070637"/>
            <a:ext cx="1149458" cy="2667397"/>
            <a:chOff x="9764348" y="1447800"/>
            <a:chExt cx="1149458" cy="2667397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xmlns="" id="{9ADF260B-6661-034F-A0B1-9434C10CB6EA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xmlns="" id="{A0F6E678-018D-9043-9B9E-520CE9425B4F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3C54479A-6447-6C41-A65D-8CDF02997F4D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xmlns="" id="{EAB40A06-F7FC-E544-9A35-C1EB6AB93171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solidFill>
                      <a:schemeClr val="bg1"/>
                    </a:solidFill>
                  </a:rPr>
                  <a:t>DV in h: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(a) =</a:t>
                </a:r>
                <a:r>
                  <a:rPr lang="en-US" sz="1600" dirty="0">
                    <a:cs typeface="Arial" charset="0"/>
                  </a:rPr>
                  <a:t> ∞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(b)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>
                    <a:cs typeface="Arial" charset="0"/>
                  </a:rPr>
                  <a:t>D</a:t>
                </a:r>
                <a:r>
                  <a:rPr lang="en-US" sz="1600" baseline="-25000" dirty="0">
                    <a:cs typeface="Arial" charset="0"/>
                  </a:rPr>
                  <a:t>c</a:t>
                </a:r>
                <a:r>
                  <a:rPr lang="en-US" sz="1600" dirty="0">
                    <a:cs typeface="Arial" charset="0"/>
                  </a:rPr>
                  <a:t>(c) =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(d)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(e)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(f)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(g)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(h) =</a:t>
                </a:r>
                <a:r>
                  <a:rPr lang="en-US" sz="1600" dirty="0">
                    <a:cs typeface="Arial" charset="0"/>
                  </a:rPr>
                  <a:t> 0</a:t>
                </a:r>
                <a:endParaRPr lang="en-US" sz="1600" dirty="0"/>
              </a:p>
              <a:p>
                <a:pPr marL="114300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(i)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xmlns="" id="{4EE88B9D-48AE-3C41-ACEF-AB953A3DC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id="{B0D4837F-C7E1-464E-AE20-E7BA24E30BAB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xmlns="" id="{E5D1DC4A-8FFB-BC47-A0A1-C5FDF0C7BB15}"/>
              </a:ext>
            </a:extLst>
          </p:cNvPr>
          <p:cNvGrpSpPr/>
          <p:nvPr/>
        </p:nvGrpSpPr>
        <p:grpSpPr>
          <a:xfrm>
            <a:off x="2544848" y="1246157"/>
            <a:ext cx="1149458" cy="2667397"/>
            <a:chOff x="9764348" y="1447800"/>
            <a:chExt cx="1149458" cy="2667397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xmlns="" id="{C5D97005-6275-0E40-AC90-33504E6F88D3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xmlns="" id="{F0F5EFAC-DD71-6445-A54E-E854D4BF79CB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xmlns="" id="{96962042-8A2E-A64D-8876-1FD7A84833E5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xmlns="" id="{940904E2-A3C0-D842-9DA2-FE7E9C839DC9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solidFill>
                      <a:schemeClr val="bg1"/>
                    </a:solidFill>
                  </a:rPr>
                  <a:t>DV in d: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(a) =</a:t>
                </a:r>
                <a:r>
                  <a:rPr lang="en-US" sz="1600" dirty="0">
                    <a:cs typeface="Arial" charset="0"/>
                  </a:rPr>
                  <a:t> 1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(b)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 lvl="1"/>
                <a:r>
                  <a:rPr lang="en-US" sz="1600" dirty="0">
                    <a:cs typeface="Arial" charset="0"/>
                  </a:rPr>
                  <a:t>D</a:t>
                </a:r>
                <a:r>
                  <a:rPr lang="en-US" sz="1600" baseline="-25000" dirty="0">
                    <a:cs typeface="Arial" charset="0"/>
                  </a:rPr>
                  <a:t>c</a:t>
                </a:r>
                <a:r>
                  <a:rPr lang="en-US" sz="1600" dirty="0">
                    <a:cs typeface="Arial" charset="0"/>
                  </a:rPr>
                  <a:t>(c) = ∞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(d) =</a:t>
                </a:r>
                <a:r>
                  <a:rPr lang="en-US" sz="1600" dirty="0">
                    <a:cs typeface="Arial" charset="0"/>
                  </a:rPr>
                  <a:t> 0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(e) =</a:t>
                </a:r>
                <a:r>
                  <a:rPr lang="en-US" sz="1600" dirty="0">
                    <a:cs typeface="Arial" charset="0"/>
                  </a:rPr>
                  <a:t> 1</a:t>
                </a:r>
                <a:endParaRPr lang="en-US" sz="1600" dirty="0"/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(f) =</a:t>
                </a:r>
                <a:r>
                  <a:rPr lang="en-US" sz="1600" dirty="0">
                    <a:cs typeface="Arial" charset="0"/>
                  </a:rPr>
                  <a:t> ∞ </a:t>
                </a:r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(g) = 1</a:t>
                </a:r>
              </a:p>
              <a:p>
                <a:pPr marL="114300" lvl="1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(h)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  <a:p>
                <a:pPr marL="114300"/>
                <a:r>
                  <a:rPr lang="en-US" sz="1600" dirty="0"/>
                  <a:t>D</a:t>
                </a:r>
                <a:r>
                  <a:rPr lang="en-US" sz="1600" baseline="-25000" dirty="0"/>
                  <a:t>c</a:t>
                </a:r>
                <a:r>
                  <a:rPr lang="en-US" sz="1600" dirty="0"/>
                  <a:t>(i) =</a:t>
                </a:r>
                <a:r>
                  <a:rPr lang="en-US" sz="1600" dirty="0">
                    <a:cs typeface="Arial" charset="0"/>
                  </a:rPr>
                  <a:t> ∞</a:t>
                </a:r>
                <a:endParaRPr lang="en-US" sz="1600" dirty="0"/>
              </a:p>
            </p:txBody>
          </p: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xmlns="" id="{A4C13240-3690-274C-B6C9-0173DDE85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xmlns="" id="{8546D7D6-52BC-7B4C-A56A-8A4EB693C647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FE2F627E-78F3-5D44-9884-C049E1334721}"/>
              </a:ext>
            </a:extLst>
          </p:cNvPr>
          <p:cNvSpPr/>
          <p:nvPr/>
        </p:nvSpPr>
        <p:spPr>
          <a:xfrm>
            <a:off x="3677920" y="1280160"/>
            <a:ext cx="853440" cy="2824480"/>
          </a:xfrm>
          <a:custGeom>
            <a:avLst/>
            <a:gdLst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440" h="2824480">
                <a:moveTo>
                  <a:pt x="680720" y="2824480"/>
                </a:moveTo>
                <a:cubicBezTo>
                  <a:pt x="443653" y="2705947"/>
                  <a:pt x="328507" y="2658533"/>
                  <a:pt x="0" y="2590800"/>
                </a:cubicBezTo>
                <a:lnTo>
                  <a:pt x="0" y="0"/>
                </a:lnTo>
                <a:cubicBezTo>
                  <a:pt x="254000" y="1222587"/>
                  <a:pt x="447040" y="1835573"/>
                  <a:pt x="853440" y="2631440"/>
                </a:cubicBezTo>
                <a:lnTo>
                  <a:pt x="680720" y="282448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xmlns="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xmlns="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xmlns="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xmlns="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xmlns="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xmlns="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xmlns="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xmlns="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xmlns="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xmlns="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xmlns="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xmlns="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xmlns="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xmlns="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xmlns="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xmlns="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xmlns="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xmlns="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xmlns="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xmlns="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xmlns="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xmlns="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xmlns="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xmlns="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xmlns="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xmlns="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xmlns="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xmlns="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54" name="Freeform 253">
            <a:extLst>
              <a:ext uri="{FF2B5EF4-FFF2-40B4-BE49-F238E27FC236}">
                <a16:creationId xmlns:a16="http://schemas.microsoft.com/office/drawing/2014/main" xmlns="" id="{5E971120-97A0-A04E-98CB-2AE07466929F}"/>
              </a:ext>
            </a:extLst>
          </p:cNvPr>
          <p:cNvSpPr/>
          <p:nvPr/>
        </p:nvSpPr>
        <p:spPr>
          <a:xfrm>
            <a:off x="3728720" y="4114800"/>
            <a:ext cx="2722880" cy="2560320"/>
          </a:xfrm>
          <a:custGeom>
            <a:avLst/>
            <a:gdLst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2529840 w 2702560"/>
              <a:gd name="connsiteY0" fmla="*/ 2824480 h 3438178"/>
              <a:gd name="connsiteX1" fmla="*/ 0 w 2702560"/>
              <a:gd name="connsiteY1" fmla="*/ 3434080 h 3438178"/>
              <a:gd name="connsiteX2" fmla="*/ 1849120 w 2702560"/>
              <a:gd name="connsiteY2" fmla="*/ 0 h 3438178"/>
              <a:gd name="connsiteX3" fmla="*/ 2702560 w 2702560"/>
              <a:gd name="connsiteY3" fmla="*/ 2631440 h 3438178"/>
              <a:gd name="connsiteX4" fmla="*/ 2529840 w 2702560"/>
              <a:gd name="connsiteY4" fmla="*/ 2824480 h 3438178"/>
              <a:gd name="connsiteX0" fmla="*/ 2529840 w 2702560"/>
              <a:gd name="connsiteY0" fmla="*/ 2824480 h 3434080"/>
              <a:gd name="connsiteX1" fmla="*/ 0 w 2702560"/>
              <a:gd name="connsiteY1" fmla="*/ 3434080 h 3434080"/>
              <a:gd name="connsiteX2" fmla="*/ 1849120 w 2702560"/>
              <a:gd name="connsiteY2" fmla="*/ 0 h 3434080"/>
              <a:gd name="connsiteX3" fmla="*/ 2702560 w 2702560"/>
              <a:gd name="connsiteY3" fmla="*/ 2631440 h 3434080"/>
              <a:gd name="connsiteX4" fmla="*/ 2529840 w 2702560"/>
              <a:gd name="connsiteY4" fmla="*/ 2824480 h 3434080"/>
              <a:gd name="connsiteX0" fmla="*/ 2529840 w 2702560"/>
              <a:gd name="connsiteY0" fmla="*/ 1981200 h 2590800"/>
              <a:gd name="connsiteX1" fmla="*/ 0 w 2702560"/>
              <a:gd name="connsiteY1" fmla="*/ 2590800 h 2590800"/>
              <a:gd name="connsiteX2" fmla="*/ 50800 w 2702560"/>
              <a:gd name="connsiteY2" fmla="*/ 0 h 2590800"/>
              <a:gd name="connsiteX3" fmla="*/ 2702560 w 2702560"/>
              <a:gd name="connsiteY3" fmla="*/ 1788160 h 2590800"/>
              <a:gd name="connsiteX4" fmla="*/ 2529840 w 2702560"/>
              <a:gd name="connsiteY4" fmla="*/ 1981200 h 2590800"/>
              <a:gd name="connsiteX0" fmla="*/ 2529840 w 2702560"/>
              <a:gd name="connsiteY0" fmla="*/ 1981200 h 2590800"/>
              <a:gd name="connsiteX1" fmla="*/ 0 w 2702560"/>
              <a:gd name="connsiteY1" fmla="*/ 2590800 h 2590800"/>
              <a:gd name="connsiteX2" fmla="*/ 50800 w 2702560"/>
              <a:gd name="connsiteY2" fmla="*/ 0 h 2590800"/>
              <a:gd name="connsiteX3" fmla="*/ 2702560 w 2702560"/>
              <a:gd name="connsiteY3" fmla="*/ 1788160 h 2590800"/>
              <a:gd name="connsiteX4" fmla="*/ 2529840 w 2702560"/>
              <a:gd name="connsiteY4" fmla="*/ 1981200 h 259080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880" h="2560320">
                <a:moveTo>
                  <a:pt x="2550160" y="1950720"/>
                </a:moveTo>
                <a:cubicBezTo>
                  <a:pt x="931333" y="1507067"/>
                  <a:pt x="399627" y="1347893"/>
                  <a:pt x="20320" y="2560320"/>
                </a:cubicBezTo>
                <a:lnTo>
                  <a:pt x="0" y="0"/>
                </a:lnTo>
                <a:cubicBezTo>
                  <a:pt x="1148080" y="887307"/>
                  <a:pt x="1513840" y="1297093"/>
                  <a:pt x="2722880" y="1757680"/>
                </a:cubicBezTo>
                <a:lnTo>
                  <a:pt x="2550160" y="195072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xmlns="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xmlns="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xmlns="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xmlns="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xmlns="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xmlns="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xmlns="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xmlns="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xmlns="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xmlns="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xmlns="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xmlns="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xmlns="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xmlns="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xmlns="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xmlns="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xmlns="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xmlns="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xmlns="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xmlns="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xmlns="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xmlns="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xmlns="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xmlns="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xmlns="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F5690667-A0AD-3441-901C-58ACD8DB9CB9}"/>
              </a:ext>
            </a:extLst>
          </p:cNvPr>
          <p:cNvSpPr/>
          <p:nvPr/>
        </p:nvSpPr>
        <p:spPr>
          <a:xfrm>
            <a:off x="4765040" y="2611120"/>
            <a:ext cx="3535680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Q: what is new DV computed in e at </a:t>
            </a:r>
            <a:r>
              <a:rPr lang="en-US" i="1" dirty="0">
                <a:solidFill>
                  <a:schemeClr val="tx1"/>
                </a:solidFill>
              </a:rPr>
              <a:t>t=1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56" name="Right Arrow 255">
            <a:extLst>
              <a:ext uri="{FF2B5EF4-FFF2-40B4-BE49-F238E27FC236}">
                <a16:creationId xmlns:a16="http://schemas.microsoft.com/office/drawing/2014/main" xmlns="" id="{3F3727DD-64E4-8E44-A860-1B6F3AAFA945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Right Arrow 256">
            <a:extLst>
              <a:ext uri="{FF2B5EF4-FFF2-40B4-BE49-F238E27FC236}">
                <a16:creationId xmlns:a16="http://schemas.microsoft.com/office/drawing/2014/main" xmlns="" id="{243C704B-7CF3-234F-BE06-49455A56103D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Right Arrow 257">
            <a:extLst>
              <a:ext uri="{FF2B5EF4-FFF2-40B4-BE49-F238E27FC236}">
                <a16:creationId xmlns:a16="http://schemas.microsoft.com/office/drawing/2014/main" xmlns="" id="{10D66682-A305-4140-B8C3-5D5379725A71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Right Arrow 258">
            <a:extLst>
              <a:ext uri="{FF2B5EF4-FFF2-40B4-BE49-F238E27FC236}">
                <a16:creationId xmlns:a16="http://schemas.microsoft.com/office/drawing/2014/main" xmlns="" id="{5082A0A8-497B-E44C-BB21-E8FA27FE24FB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xmlns="" id="{C27D4E3A-D1FC-A141-84A4-309423E9F3B8}"/>
              </a:ext>
            </a:extLst>
          </p:cNvPr>
          <p:cNvGrpSpPr/>
          <p:nvPr/>
        </p:nvGrpSpPr>
        <p:grpSpPr>
          <a:xfrm>
            <a:off x="6039628" y="3567469"/>
            <a:ext cx="1196054" cy="1022555"/>
            <a:chOff x="9655277" y="2349909"/>
            <a:chExt cx="1196054" cy="1022555"/>
          </a:xfrm>
        </p:grpSpPr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xmlns="" id="{5F0B966E-6247-6947-B318-2BE50246EA22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xmlns="" id="{6012C683-6837-1240-8EA8-A8A29041E157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compute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1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255" grpId="0" animBg="1"/>
      <p:bldP spid="256" grpId="0" animBg="1"/>
      <p:bldP spid="257" grpId="0" animBg="1"/>
      <p:bldP spid="258" grpId="0" animBg="1"/>
      <p:bldP spid="2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vector: state information diffusion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248046A-DD40-6A4F-8F87-08D248221920}"/>
              </a:ext>
            </a:extLst>
          </p:cNvPr>
          <p:cNvGrpSpPr/>
          <p:nvPr/>
        </p:nvGrpSpPr>
        <p:grpSpPr>
          <a:xfrm>
            <a:off x="661263" y="1850804"/>
            <a:ext cx="4436326" cy="371277"/>
            <a:chOff x="661263" y="1925960"/>
            <a:chExt cx="4436326" cy="3712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E671DC03-A8D0-9F43-86C4-B8B21FDE2F62}"/>
                </a:ext>
              </a:extLst>
            </p:cNvPr>
            <p:cNvGrpSpPr/>
            <p:nvPr/>
          </p:nvGrpSpPr>
          <p:grpSpPr>
            <a:xfrm>
              <a:off x="661263" y="1927187"/>
              <a:ext cx="918242" cy="370050"/>
              <a:chOff x="1097284" y="2174236"/>
              <a:chExt cx="918242" cy="370050"/>
            </a:xfrm>
          </p:grpSpPr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xmlns="" id="{28F628B2-E287-644F-9022-BD27AE29D1B1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t=0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xmlns="" id="{143F3C31-C52A-4144-B3DB-177678E48211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xmlns="" id="{17BA58CB-2477-BE4F-97AD-F6234ACEAEAE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xmlns="" id="{A83B3BF1-2FE7-D941-8F17-F53DF698D3D4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xmlns="" id="{809C848E-61D7-604B-904F-F46B1F70915E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xmlns="" id="{6E443275-F9DD-D04E-8D60-BAD1DFBA8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xmlns="" id="{1A40FE45-C3D5-8644-80E7-3A6FF3B0D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xmlns="" id="{A92626E3-5D76-4747-8F59-14CDEC813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xmlns="" id="{4BE49970-1DAF-8145-AC4C-92BBC982E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xmlns="" id="{1D7190C8-8824-E245-88FF-07416CD84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xmlns="" id="{B93D5913-A28D-6F4C-84E5-4BFBB5E94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xmlns="" id="{0DAC6B31-B886-0043-8195-9BFF5909E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xmlns="" id="{FE8501E0-4894-EB46-9A8C-90438C4B4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xmlns="" id="{7D05F761-1E2D-D242-8145-FA6CB5216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xmlns="" id="{E8E9805E-BE5E-D841-AC71-C07001BD4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xmlns="" id="{FC54B5C3-6CE5-0444-91FF-053BF6CE589C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xmlns="" id="{1FFD0838-0271-4340-8F0B-74EF50011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4533" y="2230033"/>
                  <a:ext cx="0" cy="111727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xmlns="" id="{748F6DEF-668E-5841-A6A2-B63A0C4711C1}"/>
                </a:ext>
              </a:extLst>
            </p:cNvPr>
            <p:cNvSpPr txBox="1"/>
            <p:nvPr/>
          </p:nvSpPr>
          <p:spPr>
            <a:xfrm flipH="1">
              <a:off x="1653913" y="1925960"/>
              <a:ext cx="3443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A8"/>
                </a:buClr>
              </a:pPr>
              <a:r>
                <a:rPr lang="en-US" sz="2000" dirty="0"/>
                <a:t>c’s state at t=0 is at c only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E11B072-C45E-D04F-867D-0453E060BFC1}"/>
              </a:ext>
            </a:extLst>
          </p:cNvPr>
          <p:cNvGrpSpPr/>
          <p:nvPr/>
        </p:nvGrpSpPr>
        <p:grpSpPr>
          <a:xfrm>
            <a:off x="7171418" y="2007663"/>
            <a:ext cx="4435671" cy="4385738"/>
            <a:chOff x="6907258" y="1814623"/>
            <a:chExt cx="4435671" cy="4385738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374B35E8-95B6-B946-8240-59B747B607B3}"/>
                </a:ext>
              </a:extLst>
            </p:cNvPr>
            <p:cNvCxnSpPr>
              <a:cxnSpLocks/>
              <a:stCxn id="76" idx="2"/>
              <a:endCxn id="76" idx="0"/>
            </p:cNvCxnSpPr>
            <p:nvPr/>
          </p:nvCxnSpPr>
          <p:spPr>
            <a:xfrm flipV="1">
              <a:off x="9141446" y="2037680"/>
              <a:ext cx="0" cy="38631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DE34EA38-AB93-704A-ACF2-764D62663226}"/>
                </a:ext>
              </a:extLst>
            </p:cNvPr>
            <p:cNvCxnSpPr>
              <a:cxnSpLocks/>
              <a:stCxn id="76" idx="1"/>
              <a:endCxn id="76" idx="3"/>
            </p:cNvCxnSpPr>
            <p:nvPr/>
          </p:nvCxnSpPr>
          <p:spPr>
            <a:xfrm>
              <a:off x="7209890" y="3969235"/>
              <a:ext cx="38631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A169888C-5E10-3E40-BC1D-A5D0DB850712}"/>
                </a:ext>
              </a:extLst>
            </p:cNvPr>
            <p:cNvSpPr/>
            <p:nvPr/>
          </p:nvSpPr>
          <p:spPr>
            <a:xfrm>
              <a:off x="7209890" y="2037680"/>
              <a:ext cx="3863111" cy="386311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xmlns="" id="{CB39BACF-E4D1-6641-8B8C-0274EDEFA113}"/>
                </a:ext>
              </a:extLst>
            </p:cNvPr>
            <p:cNvSpPr/>
            <p:nvPr/>
          </p:nvSpPr>
          <p:spPr>
            <a:xfrm>
              <a:off x="10991457" y="2109030"/>
              <a:ext cx="132508" cy="1855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xmlns="" id="{B4BFA757-E5EA-9A42-8A16-AA2091E708C8}"/>
                </a:ext>
              </a:extLst>
            </p:cNvPr>
            <p:cNvGrpSpPr/>
            <p:nvPr/>
          </p:nvGrpSpPr>
          <p:grpSpPr>
            <a:xfrm>
              <a:off x="6944905" y="5680773"/>
              <a:ext cx="4395351" cy="404576"/>
              <a:chOff x="4333785" y="5772213"/>
              <a:chExt cx="4395351" cy="404576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xmlns="" id="{600795BD-C1B6-1748-B28A-001A8505BE86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xmlns="" id="{CE81AFB3-2346-434C-A463-93F9C295562A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09" name="Oval 5">
                    <a:extLst>
                      <a:ext uri="{FF2B5EF4-FFF2-40B4-BE49-F238E27FC236}">
                        <a16:creationId xmlns:a16="http://schemas.microsoft.com/office/drawing/2014/main" xmlns="" id="{7918ED2E-E380-6C4E-86AA-0BF9D7614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0" name="Line 6">
                    <a:extLst>
                      <a:ext uri="{FF2B5EF4-FFF2-40B4-BE49-F238E27FC236}">
                        <a16:creationId xmlns:a16="http://schemas.microsoft.com/office/drawing/2014/main" xmlns="" id="{45F96407-8127-654C-9C52-5B62690756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1" name="Line 7">
                    <a:extLst>
                      <a:ext uri="{FF2B5EF4-FFF2-40B4-BE49-F238E27FC236}">
                        <a16:creationId xmlns:a16="http://schemas.microsoft.com/office/drawing/2014/main" xmlns="" id="{F1C01DA2-272A-CD4F-87F1-779C30F35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2" name="Rectangle 8">
                    <a:extLst>
                      <a:ext uri="{FF2B5EF4-FFF2-40B4-BE49-F238E27FC236}">
                        <a16:creationId xmlns:a16="http://schemas.microsoft.com/office/drawing/2014/main" xmlns="" id="{7969C970-9697-A847-B375-82D629934D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3" name="Oval 9">
                    <a:extLst>
                      <a:ext uri="{FF2B5EF4-FFF2-40B4-BE49-F238E27FC236}">
                        <a16:creationId xmlns:a16="http://schemas.microsoft.com/office/drawing/2014/main" xmlns="" id="{F8D02D26-0EA1-FD40-AD1F-E4E8635F47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206" name="Group 44">
                  <a:extLst>
                    <a:ext uri="{FF2B5EF4-FFF2-40B4-BE49-F238E27FC236}">
                      <a16:creationId xmlns:a16="http://schemas.microsoft.com/office/drawing/2014/main" xmlns="" id="{02C0B744-445A-A04E-812A-2D60476C15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207" name="Rectangle 45">
                    <a:extLst>
                      <a:ext uri="{FF2B5EF4-FFF2-40B4-BE49-F238E27FC236}">
                        <a16:creationId xmlns:a16="http://schemas.microsoft.com/office/drawing/2014/main" xmlns="" id="{83E6E4B2-940F-B749-91D8-19B033341D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8" name="Text Box 46">
                    <a:extLst>
                      <a:ext uri="{FF2B5EF4-FFF2-40B4-BE49-F238E27FC236}">
                        <a16:creationId xmlns:a16="http://schemas.microsoft.com/office/drawing/2014/main" xmlns="" id="{16D546E0-A23E-174D-8F0D-BFB691AF1D6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g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xmlns="" id="{34A0F8A7-FCD0-9A45-80B9-24CC78B561FE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xmlns="" id="{18AECA76-7F06-F84A-928B-C13839D9F43F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00" name="Oval 5">
                    <a:extLst>
                      <a:ext uri="{FF2B5EF4-FFF2-40B4-BE49-F238E27FC236}">
                        <a16:creationId xmlns:a16="http://schemas.microsoft.com/office/drawing/2014/main" xmlns="" id="{04917013-CC10-D043-8A71-34F2481304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1" name="Line 6">
                    <a:extLst>
                      <a:ext uri="{FF2B5EF4-FFF2-40B4-BE49-F238E27FC236}">
                        <a16:creationId xmlns:a16="http://schemas.microsoft.com/office/drawing/2014/main" xmlns="" id="{7E7DEF49-D295-8547-9FE7-8CBB42CEB8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2" name="Line 7">
                    <a:extLst>
                      <a:ext uri="{FF2B5EF4-FFF2-40B4-BE49-F238E27FC236}">
                        <a16:creationId xmlns:a16="http://schemas.microsoft.com/office/drawing/2014/main" xmlns="" id="{5633B25D-6786-5A4A-A44E-E4A1EE3575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3" name="Rectangle 8">
                    <a:extLst>
                      <a:ext uri="{FF2B5EF4-FFF2-40B4-BE49-F238E27FC236}">
                        <a16:creationId xmlns:a16="http://schemas.microsoft.com/office/drawing/2014/main" xmlns="" id="{968E012E-E513-8340-9324-11A79B223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4" name="Oval 9">
                    <a:extLst>
                      <a:ext uri="{FF2B5EF4-FFF2-40B4-BE49-F238E27FC236}">
                        <a16:creationId xmlns:a16="http://schemas.microsoft.com/office/drawing/2014/main" xmlns="" id="{7AFB2A7E-90B7-454F-BABB-E2A39AC7C9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97" name="Group 44">
                  <a:extLst>
                    <a:ext uri="{FF2B5EF4-FFF2-40B4-BE49-F238E27FC236}">
                      <a16:creationId xmlns:a16="http://schemas.microsoft.com/office/drawing/2014/main" xmlns="" id="{5567606D-D82D-2A4D-A3C8-A7D0703B3C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198" name="Rectangle 45">
                    <a:extLst>
                      <a:ext uri="{FF2B5EF4-FFF2-40B4-BE49-F238E27FC236}">
                        <a16:creationId xmlns:a16="http://schemas.microsoft.com/office/drawing/2014/main" xmlns="" id="{39206D20-AD6D-3242-8865-2C6680CB41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9" name="Text Box 46">
                    <a:extLst>
                      <a:ext uri="{FF2B5EF4-FFF2-40B4-BE49-F238E27FC236}">
                        <a16:creationId xmlns:a16="http://schemas.microsoft.com/office/drawing/2014/main" xmlns="" id="{E3BB3556-A335-984F-978A-FECE515B670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xmlns="" id="{3B620D34-7BA8-EF49-AC1C-93F5BBC84AEC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xmlns="" id="{A6C2F80D-43A1-5746-B518-C0C4F1A20ACD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191" name="Oval 5">
                    <a:extLst>
                      <a:ext uri="{FF2B5EF4-FFF2-40B4-BE49-F238E27FC236}">
                        <a16:creationId xmlns:a16="http://schemas.microsoft.com/office/drawing/2014/main" xmlns="" id="{442E1AFF-BC2C-C849-85D1-13E42B701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2" name="Line 6">
                    <a:extLst>
                      <a:ext uri="{FF2B5EF4-FFF2-40B4-BE49-F238E27FC236}">
                        <a16:creationId xmlns:a16="http://schemas.microsoft.com/office/drawing/2014/main" xmlns="" id="{C2994154-DB6D-E247-8511-C6FE8D9665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3" name="Line 7">
                    <a:extLst>
                      <a:ext uri="{FF2B5EF4-FFF2-40B4-BE49-F238E27FC236}">
                        <a16:creationId xmlns:a16="http://schemas.microsoft.com/office/drawing/2014/main" xmlns="" id="{C730A3ED-5222-5348-831E-092DE7D6CE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4" name="Rectangle 8">
                    <a:extLst>
                      <a:ext uri="{FF2B5EF4-FFF2-40B4-BE49-F238E27FC236}">
                        <a16:creationId xmlns:a16="http://schemas.microsoft.com/office/drawing/2014/main" xmlns="" id="{BED424F7-1928-5F41-831D-417161F220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5" name="Oval 9">
                    <a:extLst>
                      <a:ext uri="{FF2B5EF4-FFF2-40B4-BE49-F238E27FC236}">
                        <a16:creationId xmlns:a16="http://schemas.microsoft.com/office/drawing/2014/main" xmlns="" id="{76DDF5F9-ACB7-E642-ACEA-223EE2F5F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88" name="Group 44">
                  <a:extLst>
                    <a:ext uri="{FF2B5EF4-FFF2-40B4-BE49-F238E27FC236}">
                      <a16:creationId xmlns:a16="http://schemas.microsoft.com/office/drawing/2014/main" xmlns="" id="{495DC56F-8C0E-6549-849D-6D43F4F8B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00196" y="2507397"/>
                  <a:ext cx="267548" cy="419100"/>
                  <a:chOff x="2972" y="2425"/>
                  <a:chExt cx="171" cy="264"/>
                </a:xfrm>
              </p:grpSpPr>
              <p:sp>
                <p:nvSpPr>
                  <p:cNvPr id="189" name="Rectangle 45">
                    <a:extLst>
                      <a:ext uri="{FF2B5EF4-FFF2-40B4-BE49-F238E27FC236}">
                        <a16:creationId xmlns:a16="http://schemas.microsoft.com/office/drawing/2014/main" xmlns="" id="{892DBBAB-E011-FD4A-BA7E-105CEF9075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0" name="Text Box 46">
                    <a:extLst>
                      <a:ext uri="{FF2B5EF4-FFF2-40B4-BE49-F238E27FC236}">
                        <a16:creationId xmlns:a16="http://schemas.microsoft.com/office/drawing/2014/main" xmlns="" id="{173A4036-1DC3-BD4D-9E66-D9BC48C58B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72" y="2425"/>
                    <a:ext cx="171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i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xmlns="" id="{74A89238-377F-A840-BB03-52D53CBBC3F3}"/>
                </a:ext>
              </a:extLst>
            </p:cNvPr>
            <p:cNvSpPr txBox="1"/>
            <p:nvPr/>
          </p:nvSpPr>
          <p:spPr>
            <a:xfrm>
              <a:off x="6916902" y="2779082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xmlns="" id="{3D3F7215-9DE8-0542-8CCA-A9CEDC8717E2}"/>
                </a:ext>
              </a:extLst>
            </p:cNvPr>
            <p:cNvSpPr txBox="1"/>
            <p:nvPr/>
          </p:nvSpPr>
          <p:spPr>
            <a:xfrm>
              <a:off x="8828654" y="27694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xmlns="" id="{FC342D48-14A2-BA4E-A191-060C4177F678}"/>
                </a:ext>
              </a:extLst>
            </p:cNvPr>
            <p:cNvSpPr txBox="1"/>
            <p:nvPr/>
          </p:nvSpPr>
          <p:spPr>
            <a:xfrm>
              <a:off x="6907258" y="4795006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C9336A94-9BC9-8F41-95A7-69E18360DF3D}"/>
                </a:ext>
              </a:extLst>
            </p:cNvPr>
            <p:cNvSpPr txBox="1"/>
            <p:nvPr/>
          </p:nvSpPr>
          <p:spPr>
            <a:xfrm>
              <a:off x="8842160" y="479693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xmlns="" id="{E11EFAA3-3025-6E40-9F7B-8AEC8E44C52D}"/>
                </a:ext>
              </a:extLst>
            </p:cNvPr>
            <p:cNvSpPr txBox="1"/>
            <p:nvPr/>
          </p:nvSpPr>
          <p:spPr>
            <a:xfrm>
              <a:off x="10765485" y="479886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xmlns="" id="{EECDCBF1-5ACC-CF43-B981-907337945BA2}"/>
                </a:ext>
              </a:extLst>
            </p:cNvPr>
            <p:cNvSpPr txBox="1"/>
            <p:nvPr/>
          </p:nvSpPr>
          <p:spPr>
            <a:xfrm>
              <a:off x="8053150" y="3938480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xmlns="" id="{2DD32315-0DAF-354B-ADE2-76F406D6A871}"/>
                </a:ext>
              </a:extLst>
            </p:cNvPr>
            <p:cNvSpPr txBox="1"/>
            <p:nvPr/>
          </p:nvSpPr>
          <p:spPr>
            <a:xfrm>
              <a:off x="9964902" y="392883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25B3E8DA-82E1-B746-9524-A8B47546C7B7}"/>
                </a:ext>
              </a:extLst>
            </p:cNvPr>
            <p:cNvSpPr txBox="1"/>
            <p:nvPr/>
          </p:nvSpPr>
          <p:spPr>
            <a:xfrm>
              <a:off x="8055078" y="5861807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xmlns="" id="{51516E14-40A2-B34F-B880-05B80B68D6FC}"/>
                </a:ext>
              </a:extLst>
            </p:cNvPr>
            <p:cNvSpPr txBox="1"/>
            <p:nvPr/>
          </p:nvSpPr>
          <p:spPr>
            <a:xfrm>
              <a:off x="9966830" y="585216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xmlns="" id="{9174059A-E895-E740-9A26-AA7943E4A64F}"/>
                </a:ext>
              </a:extLst>
            </p:cNvPr>
            <p:cNvSpPr txBox="1"/>
            <p:nvPr/>
          </p:nvSpPr>
          <p:spPr>
            <a:xfrm>
              <a:off x="8057006" y="2032516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8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xmlns="" id="{F7510488-7C59-7449-A4EE-C5A32BFCB3A5}"/>
                </a:ext>
              </a:extLst>
            </p:cNvPr>
            <p:cNvSpPr txBox="1"/>
            <p:nvPr/>
          </p:nvSpPr>
          <p:spPr>
            <a:xfrm>
              <a:off x="9968758" y="202287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032" name="Right Arrow 1031">
              <a:extLst>
                <a:ext uri="{FF2B5EF4-FFF2-40B4-BE49-F238E27FC236}">
                  <a16:creationId xmlns:a16="http://schemas.microsoft.com/office/drawing/2014/main" xmlns="" id="{48701230-5EB3-4E4B-BEE9-CAD81136ECFC}"/>
                </a:ext>
              </a:extLst>
            </p:cNvPr>
            <p:cNvSpPr/>
            <p:nvPr/>
          </p:nvSpPr>
          <p:spPr>
            <a:xfrm rot="5400000">
              <a:off x="7011053" y="246986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Right Arrow 266">
              <a:extLst>
                <a:ext uri="{FF2B5EF4-FFF2-40B4-BE49-F238E27FC236}">
                  <a16:creationId xmlns:a16="http://schemas.microsoft.com/office/drawing/2014/main" xmlns="" id="{39C7E016-9840-8340-9D5C-7C9BC5953296}"/>
                </a:ext>
              </a:extLst>
            </p:cNvPr>
            <p:cNvSpPr/>
            <p:nvPr/>
          </p:nvSpPr>
          <p:spPr>
            <a:xfrm rot="16200000">
              <a:off x="7006137" y="3379348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Right Arrow 267">
              <a:extLst>
                <a:ext uri="{FF2B5EF4-FFF2-40B4-BE49-F238E27FC236}">
                  <a16:creationId xmlns:a16="http://schemas.microsoft.com/office/drawing/2014/main" xmlns="" id="{0E4D6E8C-7EAB-9E44-AEFC-4FA875BCA32C}"/>
                </a:ext>
              </a:extLst>
            </p:cNvPr>
            <p:cNvSpPr/>
            <p:nvPr/>
          </p:nvSpPr>
          <p:spPr>
            <a:xfrm rot="5400000">
              <a:off x="8913594" y="2455117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Right Arrow 268">
              <a:extLst>
                <a:ext uri="{FF2B5EF4-FFF2-40B4-BE49-F238E27FC236}">
                  <a16:creationId xmlns:a16="http://schemas.microsoft.com/office/drawing/2014/main" xmlns="" id="{F17D421F-D0A1-B94A-8B49-27953D5C8366}"/>
                </a:ext>
              </a:extLst>
            </p:cNvPr>
            <p:cNvSpPr/>
            <p:nvPr/>
          </p:nvSpPr>
          <p:spPr>
            <a:xfrm rot="16200000">
              <a:off x="8908678" y="3364601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0" name="Right Arrow 269">
              <a:extLst>
                <a:ext uri="{FF2B5EF4-FFF2-40B4-BE49-F238E27FC236}">
                  <a16:creationId xmlns:a16="http://schemas.microsoft.com/office/drawing/2014/main" xmlns="" id="{C0BFDAF2-0356-354B-8B44-188593FB5A37}"/>
                </a:ext>
              </a:extLst>
            </p:cNvPr>
            <p:cNvSpPr/>
            <p:nvPr/>
          </p:nvSpPr>
          <p:spPr>
            <a:xfrm rot="5400000">
              <a:off x="6981555" y="436749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xmlns="" id="{112F6083-F42A-6740-A147-C25BA92606DD}"/>
                </a:ext>
              </a:extLst>
            </p:cNvPr>
            <p:cNvSpPr/>
            <p:nvPr/>
          </p:nvSpPr>
          <p:spPr>
            <a:xfrm rot="16200000">
              <a:off x="6976639" y="5276978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Right Arrow 271">
              <a:extLst>
                <a:ext uri="{FF2B5EF4-FFF2-40B4-BE49-F238E27FC236}">
                  <a16:creationId xmlns:a16="http://schemas.microsoft.com/office/drawing/2014/main" xmlns="" id="{D340F2D5-4C4A-D441-99F4-FD489A89E6ED}"/>
                </a:ext>
              </a:extLst>
            </p:cNvPr>
            <p:cNvSpPr/>
            <p:nvPr/>
          </p:nvSpPr>
          <p:spPr>
            <a:xfrm rot="5400000">
              <a:off x="8923428" y="4362582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Right Arrow 272">
              <a:extLst>
                <a:ext uri="{FF2B5EF4-FFF2-40B4-BE49-F238E27FC236}">
                  <a16:creationId xmlns:a16="http://schemas.microsoft.com/office/drawing/2014/main" xmlns="" id="{487BF544-1248-5D4C-B9E4-2B3ACA80EA1C}"/>
                </a:ext>
              </a:extLst>
            </p:cNvPr>
            <p:cNvSpPr/>
            <p:nvPr/>
          </p:nvSpPr>
          <p:spPr>
            <a:xfrm rot="16200000">
              <a:off x="8918512" y="5272066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Right Arrow 273">
              <a:extLst>
                <a:ext uri="{FF2B5EF4-FFF2-40B4-BE49-F238E27FC236}">
                  <a16:creationId xmlns:a16="http://schemas.microsoft.com/office/drawing/2014/main" xmlns="" id="{0DF6A182-C1F7-C14D-900B-3242DA6B4D96}"/>
                </a:ext>
              </a:extLst>
            </p:cNvPr>
            <p:cNvSpPr/>
            <p:nvPr/>
          </p:nvSpPr>
          <p:spPr>
            <a:xfrm rot="5400000">
              <a:off x="10865301" y="4357670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Right Arrow 274">
              <a:extLst>
                <a:ext uri="{FF2B5EF4-FFF2-40B4-BE49-F238E27FC236}">
                  <a16:creationId xmlns:a16="http://schemas.microsoft.com/office/drawing/2014/main" xmlns="" id="{EEAD3E84-70CC-2A46-87CC-F69A6D50ED35}"/>
                </a:ext>
              </a:extLst>
            </p:cNvPr>
            <p:cNvSpPr/>
            <p:nvPr/>
          </p:nvSpPr>
          <p:spPr>
            <a:xfrm rot="16200000">
              <a:off x="10860385" y="526715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Right Arrow 278">
              <a:extLst>
                <a:ext uri="{FF2B5EF4-FFF2-40B4-BE49-F238E27FC236}">
                  <a16:creationId xmlns:a16="http://schemas.microsoft.com/office/drawing/2014/main" xmlns="" id="{A7B19411-E5F9-AC49-9C67-23093CF98D95}"/>
                </a:ext>
              </a:extLst>
            </p:cNvPr>
            <p:cNvSpPr/>
            <p:nvPr/>
          </p:nvSpPr>
          <p:spPr>
            <a:xfrm rot="10800000">
              <a:off x="10193515" y="5738225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0" name="Right Arrow 279">
              <a:extLst>
                <a:ext uri="{FF2B5EF4-FFF2-40B4-BE49-F238E27FC236}">
                  <a16:creationId xmlns:a16="http://schemas.microsoft.com/office/drawing/2014/main" xmlns="" id="{19CD2293-67D5-3048-9FAC-78E0AEE8C310}"/>
                </a:ext>
              </a:extLst>
            </p:cNvPr>
            <p:cNvSpPr/>
            <p:nvPr/>
          </p:nvSpPr>
          <p:spPr>
            <a:xfrm>
              <a:off x="9430824" y="5743142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xmlns="" id="{A665C0C8-7FDD-0A42-80A3-CC602804C042}"/>
                </a:ext>
              </a:extLst>
            </p:cNvPr>
            <p:cNvGrpSpPr/>
            <p:nvPr/>
          </p:nvGrpSpPr>
          <p:grpSpPr>
            <a:xfrm>
              <a:off x="6947578" y="3742350"/>
              <a:ext cx="4395351" cy="404576"/>
              <a:chOff x="4333785" y="5772213"/>
              <a:chExt cx="4395351" cy="404576"/>
            </a:xfrm>
          </p:grpSpPr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xmlns="" id="{4C02DC92-2A83-AC4D-B9F0-2BCDE917BDBC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xmlns="" id="{F01EB862-010E-A34F-8D39-25BC2BED2A6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09" name="Oval 5">
                    <a:extLst>
                      <a:ext uri="{FF2B5EF4-FFF2-40B4-BE49-F238E27FC236}">
                        <a16:creationId xmlns:a16="http://schemas.microsoft.com/office/drawing/2014/main" xmlns="" id="{C2A61603-05BC-1E4D-99AA-0AB1CC4947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0" name="Line 6">
                    <a:extLst>
                      <a:ext uri="{FF2B5EF4-FFF2-40B4-BE49-F238E27FC236}">
                        <a16:creationId xmlns:a16="http://schemas.microsoft.com/office/drawing/2014/main" xmlns="" id="{7043DA0E-702D-CD4E-BA28-9341275851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1" name="Line 7">
                    <a:extLst>
                      <a:ext uri="{FF2B5EF4-FFF2-40B4-BE49-F238E27FC236}">
                        <a16:creationId xmlns:a16="http://schemas.microsoft.com/office/drawing/2014/main" xmlns="" id="{CE93F761-782C-C640-B2B6-8CA7492B2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2" name="Rectangle 8">
                    <a:extLst>
                      <a:ext uri="{FF2B5EF4-FFF2-40B4-BE49-F238E27FC236}">
                        <a16:creationId xmlns:a16="http://schemas.microsoft.com/office/drawing/2014/main" xmlns="" id="{723858D6-68CF-1C4E-A28B-A9FF5D728F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3" name="Oval 9">
                    <a:extLst>
                      <a:ext uri="{FF2B5EF4-FFF2-40B4-BE49-F238E27FC236}">
                        <a16:creationId xmlns:a16="http://schemas.microsoft.com/office/drawing/2014/main" xmlns="" id="{70A7292E-FC97-924B-9010-8079BEC621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306" name="Group 44">
                  <a:extLst>
                    <a:ext uri="{FF2B5EF4-FFF2-40B4-BE49-F238E27FC236}">
                      <a16:creationId xmlns:a16="http://schemas.microsoft.com/office/drawing/2014/main" xmlns="" id="{DA3B2173-D171-E340-B704-06A3FE481C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307" name="Rectangle 45">
                    <a:extLst>
                      <a:ext uri="{FF2B5EF4-FFF2-40B4-BE49-F238E27FC236}">
                        <a16:creationId xmlns:a16="http://schemas.microsoft.com/office/drawing/2014/main" xmlns="" id="{A7CA85B6-08AA-4840-AE2B-A3321A49B6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8" name="Text Box 46">
                    <a:extLst>
                      <a:ext uri="{FF2B5EF4-FFF2-40B4-BE49-F238E27FC236}">
                        <a16:creationId xmlns:a16="http://schemas.microsoft.com/office/drawing/2014/main" xmlns="" id="{68812F5E-7A92-7B45-BBDE-2068A3A134D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xmlns="" id="{5E3B07EB-D89E-C542-85F0-D68A3698AEC4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xmlns="" id="{CE2D511A-9878-0E42-B4E3-97548A8A67A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00" name="Oval 5">
                    <a:extLst>
                      <a:ext uri="{FF2B5EF4-FFF2-40B4-BE49-F238E27FC236}">
                        <a16:creationId xmlns:a16="http://schemas.microsoft.com/office/drawing/2014/main" xmlns="" id="{C66E96DA-F1B1-9A41-8B0D-2F21B3B7AC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1" name="Line 6">
                    <a:extLst>
                      <a:ext uri="{FF2B5EF4-FFF2-40B4-BE49-F238E27FC236}">
                        <a16:creationId xmlns:a16="http://schemas.microsoft.com/office/drawing/2014/main" xmlns="" id="{A2387D1F-7EF0-9443-8128-6FF284EC9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2" name="Line 7">
                    <a:extLst>
                      <a:ext uri="{FF2B5EF4-FFF2-40B4-BE49-F238E27FC236}">
                        <a16:creationId xmlns:a16="http://schemas.microsoft.com/office/drawing/2014/main" xmlns="" id="{4B183F70-EB28-A94F-BF31-54B939F6B7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3" name="Rectangle 8">
                    <a:extLst>
                      <a:ext uri="{FF2B5EF4-FFF2-40B4-BE49-F238E27FC236}">
                        <a16:creationId xmlns:a16="http://schemas.microsoft.com/office/drawing/2014/main" xmlns="" id="{84BE29FD-A805-D348-99C3-8D3C650618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4" name="Oval 9">
                    <a:extLst>
                      <a:ext uri="{FF2B5EF4-FFF2-40B4-BE49-F238E27FC236}">
                        <a16:creationId xmlns:a16="http://schemas.microsoft.com/office/drawing/2014/main" xmlns="" id="{BF5D685A-16D6-5B40-9EEF-970D3CDCE3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297" name="Group 44">
                  <a:extLst>
                    <a:ext uri="{FF2B5EF4-FFF2-40B4-BE49-F238E27FC236}">
                      <a16:creationId xmlns:a16="http://schemas.microsoft.com/office/drawing/2014/main" xmlns="" id="{058B095B-B9C0-F84A-B78C-FE9DCA729C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298" name="Rectangle 45">
                    <a:extLst>
                      <a:ext uri="{FF2B5EF4-FFF2-40B4-BE49-F238E27FC236}">
                        <a16:creationId xmlns:a16="http://schemas.microsoft.com/office/drawing/2014/main" xmlns="" id="{7FBA9119-2A14-E84A-A39B-55E9D6AE93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99" name="Text Box 46">
                    <a:extLst>
                      <a:ext uri="{FF2B5EF4-FFF2-40B4-BE49-F238E27FC236}">
                        <a16:creationId xmlns:a16="http://schemas.microsoft.com/office/drawing/2014/main" xmlns="" id="{2944FA12-D5D2-E241-A9FC-D4A85A350D0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e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xmlns="" id="{B9D4EE61-1CC1-6D4C-822D-300C73469B48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xmlns="" id="{75D4F492-E56A-6541-9F9D-1D85B09999F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91" name="Oval 5">
                    <a:extLst>
                      <a:ext uri="{FF2B5EF4-FFF2-40B4-BE49-F238E27FC236}">
                        <a16:creationId xmlns:a16="http://schemas.microsoft.com/office/drawing/2014/main" xmlns="" id="{190A087A-A659-3E4D-B4FE-1EA13D56BE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92" name="Line 6">
                    <a:extLst>
                      <a:ext uri="{FF2B5EF4-FFF2-40B4-BE49-F238E27FC236}">
                        <a16:creationId xmlns:a16="http://schemas.microsoft.com/office/drawing/2014/main" xmlns="" id="{E7E9FE4A-5449-D244-A5A8-DEB5E1D849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93" name="Line 7">
                    <a:extLst>
                      <a:ext uri="{FF2B5EF4-FFF2-40B4-BE49-F238E27FC236}">
                        <a16:creationId xmlns:a16="http://schemas.microsoft.com/office/drawing/2014/main" xmlns="" id="{8C243F83-93B5-2C49-9D61-2E8E8652A4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94" name="Rectangle 8">
                    <a:extLst>
                      <a:ext uri="{FF2B5EF4-FFF2-40B4-BE49-F238E27FC236}">
                        <a16:creationId xmlns:a16="http://schemas.microsoft.com/office/drawing/2014/main" xmlns="" id="{B0B61A2E-99AA-324F-8224-CB0B3B4404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95" name="Oval 9">
                    <a:extLst>
                      <a:ext uri="{FF2B5EF4-FFF2-40B4-BE49-F238E27FC236}">
                        <a16:creationId xmlns:a16="http://schemas.microsoft.com/office/drawing/2014/main" xmlns="" id="{2F485C77-8179-0B4E-B93A-E5C91296B4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288" name="Group 44">
                  <a:extLst>
                    <a:ext uri="{FF2B5EF4-FFF2-40B4-BE49-F238E27FC236}">
                      <a16:creationId xmlns:a16="http://schemas.microsoft.com/office/drawing/2014/main" xmlns="" id="{0826EA6F-730D-8C47-8DDA-2C65DD6716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92372" y="2507397"/>
                  <a:ext cx="283194" cy="419100"/>
                  <a:chOff x="2967" y="2425"/>
                  <a:chExt cx="181" cy="264"/>
                </a:xfrm>
              </p:grpSpPr>
              <p:sp>
                <p:nvSpPr>
                  <p:cNvPr id="289" name="Rectangle 45">
                    <a:extLst>
                      <a:ext uri="{FF2B5EF4-FFF2-40B4-BE49-F238E27FC236}">
                        <a16:creationId xmlns:a16="http://schemas.microsoft.com/office/drawing/2014/main" xmlns="" id="{C3E85E15-4F40-FF40-89C4-0E851470FA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90" name="Text Box 46">
                    <a:extLst>
                      <a:ext uri="{FF2B5EF4-FFF2-40B4-BE49-F238E27FC236}">
                        <a16:creationId xmlns:a16="http://schemas.microsoft.com/office/drawing/2014/main" xmlns="" id="{1905E332-CD71-E748-AE06-2A274A0D7B1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7" y="2425"/>
                    <a:ext cx="181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f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xmlns="" id="{917871C2-1731-FE43-944D-6364CCE85DA9}"/>
                </a:ext>
              </a:extLst>
            </p:cNvPr>
            <p:cNvGrpSpPr/>
            <p:nvPr/>
          </p:nvGrpSpPr>
          <p:grpSpPr>
            <a:xfrm>
              <a:off x="6944905" y="1814623"/>
              <a:ext cx="4395351" cy="404576"/>
              <a:chOff x="4333785" y="5772213"/>
              <a:chExt cx="4395351" cy="404576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xmlns="" id="{68E7B419-D4D3-3A4B-86E1-D40C76B2BB2C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xmlns="" id="{93705575-DDBD-3D44-B843-C77E28CEAAD2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40" name="Oval 5">
                    <a:extLst>
                      <a:ext uri="{FF2B5EF4-FFF2-40B4-BE49-F238E27FC236}">
                        <a16:creationId xmlns:a16="http://schemas.microsoft.com/office/drawing/2014/main" xmlns="" id="{AF888CEF-6837-CD45-809F-91550C92C8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1" name="Line 6">
                    <a:extLst>
                      <a:ext uri="{FF2B5EF4-FFF2-40B4-BE49-F238E27FC236}">
                        <a16:creationId xmlns:a16="http://schemas.microsoft.com/office/drawing/2014/main" xmlns="" id="{4535759C-A65E-D84B-9508-03E1DC0B82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2" name="Line 7">
                    <a:extLst>
                      <a:ext uri="{FF2B5EF4-FFF2-40B4-BE49-F238E27FC236}">
                        <a16:creationId xmlns:a16="http://schemas.microsoft.com/office/drawing/2014/main" xmlns="" id="{FFA7BAB7-E53C-EC41-ACE7-66FCD86296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3" name="Rectangle 8">
                    <a:extLst>
                      <a:ext uri="{FF2B5EF4-FFF2-40B4-BE49-F238E27FC236}">
                        <a16:creationId xmlns:a16="http://schemas.microsoft.com/office/drawing/2014/main" xmlns="" id="{69E05203-3EC0-6447-8988-D4F7C2150F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4" name="Oval 9">
                    <a:extLst>
                      <a:ext uri="{FF2B5EF4-FFF2-40B4-BE49-F238E27FC236}">
                        <a16:creationId xmlns:a16="http://schemas.microsoft.com/office/drawing/2014/main" xmlns="" id="{D9043B05-A159-7D41-90D4-718D621EA0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337" name="Group 44">
                  <a:extLst>
                    <a:ext uri="{FF2B5EF4-FFF2-40B4-BE49-F238E27FC236}">
                      <a16:creationId xmlns:a16="http://schemas.microsoft.com/office/drawing/2014/main" xmlns="" id="{230264F8-C92F-C344-8341-A92C3D105F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338" name="Rectangle 45">
                    <a:extLst>
                      <a:ext uri="{FF2B5EF4-FFF2-40B4-BE49-F238E27FC236}">
                        <a16:creationId xmlns:a16="http://schemas.microsoft.com/office/drawing/2014/main" xmlns="" id="{F2B81453-DE5E-984D-B97A-6884B0BDD3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9" name="Text Box 46">
                    <a:extLst>
                      <a:ext uri="{FF2B5EF4-FFF2-40B4-BE49-F238E27FC236}">
                        <a16:creationId xmlns:a16="http://schemas.microsoft.com/office/drawing/2014/main" xmlns="" id="{35E945F9-D699-744B-ACB7-587B2AA668D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a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xmlns="" id="{1CE7BA36-0E22-4F41-B503-121F0E8FF751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xmlns="" id="{ABA31A37-F3CD-1746-9C86-0557D36C5404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31" name="Oval 5">
                    <a:extLst>
                      <a:ext uri="{FF2B5EF4-FFF2-40B4-BE49-F238E27FC236}">
                        <a16:creationId xmlns:a16="http://schemas.microsoft.com/office/drawing/2014/main" xmlns="" id="{39C9919B-E459-6946-BAB3-A266303D27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2" name="Line 6">
                    <a:extLst>
                      <a:ext uri="{FF2B5EF4-FFF2-40B4-BE49-F238E27FC236}">
                        <a16:creationId xmlns:a16="http://schemas.microsoft.com/office/drawing/2014/main" xmlns="" id="{61A62C09-3017-A541-9429-460C1A7F6B5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3" name="Line 7">
                    <a:extLst>
                      <a:ext uri="{FF2B5EF4-FFF2-40B4-BE49-F238E27FC236}">
                        <a16:creationId xmlns:a16="http://schemas.microsoft.com/office/drawing/2014/main" xmlns="" id="{86063EB7-D2C3-3447-B2FD-57FC1E74D3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4" name="Rectangle 8">
                    <a:extLst>
                      <a:ext uri="{FF2B5EF4-FFF2-40B4-BE49-F238E27FC236}">
                        <a16:creationId xmlns:a16="http://schemas.microsoft.com/office/drawing/2014/main" xmlns="" id="{BD5BCC42-3550-DF4A-BB55-F643AEBFD9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5" name="Oval 9">
                    <a:extLst>
                      <a:ext uri="{FF2B5EF4-FFF2-40B4-BE49-F238E27FC236}">
                        <a16:creationId xmlns:a16="http://schemas.microsoft.com/office/drawing/2014/main" xmlns="" id="{74611398-E647-494F-A7BD-186BB5CB54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328" name="Group 44">
                  <a:extLst>
                    <a:ext uri="{FF2B5EF4-FFF2-40B4-BE49-F238E27FC236}">
                      <a16:creationId xmlns:a16="http://schemas.microsoft.com/office/drawing/2014/main" xmlns="" id="{B57BC638-F090-114B-B8BF-7E2F4A6CC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329" name="Rectangle 45">
                    <a:extLst>
                      <a:ext uri="{FF2B5EF4-FFF2-40B4-BE49-F238E27FC236}">
                        <a16:creationId xmlns:a16="http://schemas.microsoft.com/office/drawing/2014/main" xmlns="" id="{0F91A427-A1B7-A54C-8320-A92F425DFC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0" name="Text Box 46">
                    <a:extLst>
                      <a:ext uri="{FF2B5EF4-FFF2-40B4-BE49-F238E27FC236}">
                        <a16:creationId xmlns:a16="http://schemas.microsoft.com/office/drawing/2014/main" xmlns="" id="{E600E15A-04DE-4F44-AD3B-D284039393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b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xmlns="" id="{2EB87748-B820-0349-A8AC-FE8BBD55B257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xmlns="" id="{EB6E4C7D-CDAA-7F47-A797-1E5FB2A80494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22" name="Oval 5">
                    <a:extLst>
                      <a:ext uri="{FF2B5EF4-FFF2-40B4-BE49-F238E27FC236}">
                        <a16:creationId xmlns:a16="http://schemas.microsoft.com/office/drawing/2014/main" xmlns="" id="{F9943B67-FB21-3647-869F-669BE6A721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3" name="Line 6">
                    <a:extLst>
                      <a:ext uri="{FF2B5EF4-FFF2-40B4-BE49-F238E27FC236}">
                        <a16:creationId xmlns:a16="http://schemas.microsoft.com/office/drawing/2014/main" xmlns="" id="{57CCD935-17C4-B04B-B482-9A946E848E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4" name="Line 7">
                    <a:extLst>
                      <a:ext uri="{FF2B5EF4-FFF2-40B4-BE49-F238E27FC236}">
                        <a16:creationId xmlns:a16="http://schemas.microsoft.com/office/drawing/2014/main" xmlns="" id="{2FE8EAFF-CC53-364C-974F-2F913B960D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5" name="Rectangle 8">
                    <a:extLst>
                      <a:ext uri="{FF2B5EF4-FFF2-40B4-BE49-F238E27FC236}">
                        <a16:creationId xmlns:a16="http://schemas.microsoft.com/office/drawing/2014/main" xmlns="" id="{B25B691E-9E1D-1E4F-9419-915601381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6" name="Oval 9">
                    <a:extLst>
                      <a:ext uri="{FF2B5EF4-FFF2-40B4-BE49-F238E27FC236}">
                        <a16:creationId xmlns:a16="http://schemas.microsoft.com/office/drawing/2014/main" xmlns="" id="{9CB3B73F-9E39-EC4E-83F7-FBE1069740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319" name="Group 44">
                  <a:extLst>
                    <a:ext uri="{FF2B5EF4-FFF2-40B4-BE49-F238E27FC236}">
                      <a16:creationId xmlns:a16="http://schemas.microsoft.com/office/drawing/2014/main" xmlns="" id="{0F42679C-ED56-BC45-8C82-597609DBD4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64202" y="2507397"/>
                  <a:ext cx="341084" cy="419100"/>
                  <a:chOff x="2949" y="2425"/>
                  <a:chExt cx="218" cy="264"/>
                </a:xfrm>
              </p:grpSpPr>
              <p:sp>
                <p:nvSpPr>
                  <p:cNvPr id="320" name="Rectangle 45">
                    <a:extLst>
                      <a:ext uri="{FF2B5EF4-FFF2-40B4-BE49-F238E27FC236}">
                        <a16:creationId xmlns:a16="http://schemas.microsoft.com/office/drawing/2014/main" xmlns="" id="{CF557465-1C6C-1245-9762-D6D2D9F89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1" name="Text Box 46">
                    <a:extLst>
                      <a:ext uri="{FF2B5EF4-FFF2-40B4-BE49-F238E27FC236}">
                        <a16:creationId xmlns:a16="http://schemas.microsoft.com/office/drawing/2014/main" xmlns="" id="{CEEF1658-9381-E84D-81A0-1A501484FB8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9" y="2425"/>
                    <a:ext cx="218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c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sp>
          <p:nvSpPr>
            <p:cNvPr id="346" name="Right Arrow 345">
              <a:extLst>
                <a:ext uri="{FF2B5EF4-FFF2-40B4-BE49-F238E27FC236}">
                  <a16:creationId xmlns:a16="http://schemas.microsoft.com/office/drawing/2014/main" xmlns="" id="{042BFE25-0F60-794A-B634-E33D42BAAD21}"/>
                </a:ext>
              </a:extLst>
            </p:cNvPr>
            <p:cNvSpPr/>
            <p:nvPr/>
          </p:nvSpPr>
          <p:spPr>
            <a:xfrm rot="10800000">
              <a:off x="8271137" y="5751593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Right Arrow 346">
              <a:extLst>
                <a:ext uri="{FF2B5EF4-FFF2-40B4-BE49-F238E27FC236}">
                  <a16:creationId xmlns:a16="http://schemas.microsoft.com/office/drawing/2014/main" xmlns="" id="{E9AE3BA5-DCA8-5D4F-A6D6-75EF46834F58}"/>
                </a:ext>
              </a:extLst>
            </p:cNvPr>
            <p:cNvSpPr/>
            <p:nvPr/>
          </p:nvSpPr>
          <p:spPr>
            <a:xfrm>
              <a:off x="7508446" y="5756510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Right Arrow 347">
              <a:extLst>
                <a:ext uri="{FF2B5EF4-FFF2-40B4-BE49-F238E27FC236}">
                  <a16:creationId xmlns:a16="http://schemas.microsoft.com/office/drawing/2014/main" xmlns="" id="{80E704B5-3D0B-2A41-AF24-0F438DFF3159}"/>
                </a:ext>
              </a:extLst>
            </p:cNvPr>
            <p:cNvSpPr/>
            <p:nvPr/>
          </p:nvSpPr>
          <p:spPr>
            <a:xfrm rot="10800000">
              <a:off x="8263118" y="3813171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Right Arrow 348">
              <a:extLst>
                <a:ext uri="{FF2B5EF4-FFF2-40B4-BE49-F238E27FC236}">
                  <a16:creationId xmlns:a16="http://schemas.microsoft.com/office/drawing/2014/main" xmlns="" id="{D96C2F6A-C449-3E42-9B4A-5B9F8178C165}"/>
                </a:ext>
              </a:extLst>
            </p:cNvPr>
            <p:cNvSpPr/>
            <p:nvPr/>
          </p:nvSpPr>
          <p:spPr>
            <a:xfrm>
              <a:off x="7516468" y="3818088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Right Arrow 349">
              <a:extLst>
                <a:ext uri="{FF2B5EF4-FFF2-40B4-BE49-F238E27FC236}">
                  <a16:creationId xmlns:a16="http://schemas.microsoft.com/office/drawing/2014/main" xmlns="" id="{39F8950B-5EB1-4B4E-A0EF-73943A219C7C}"/>
                </a:ext>
              </a:extLst>
            </p:cNvPr>
            <p:cNvSpPr/>
            <p:nvPr/>
          </p:nvSpPr>
          <p:spPr>
            <a:xfrm rot="10800000">
              <a:off x="8271140" y="1874749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xmlns="" id="{DF406DB6-2900-7C44-9860-A0ADA23E2211}"/>
                </a:ext>
              </a:extLst>
            </p:cNvPr>
            <p:cNvSpPr/>
            <p:nvPr/>
          </p:nvSpPr>
          <p:spPr>
            <a:xfrm>
              <a:off x="7535184" y="1895707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Right Arrow 351">
              <a:extLst>
                <a:ext uri="{FF2B5EF4-FFF2-40B4-BE49-F238E27FC236}">
                  <a16:creationId xmlns:a16="http://schemas.microsoft.com/office/drawing/2014/main" xmlns="" id="{EE34E15B-D663-B047-93CF-9B1CD724C0A5}"/>
                </a:ext>
              </a:extLst>
            </p:cNvPr>
            <p:cNvSpPr/>
            <p:nvPr/>
          </p:nvSpPr>
          <p:spPr>
            <a:xfrm rot="10800000">
              <a:off x="10193519" y="1877422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Right Arrow 352">
              <a:extLst>
                <a:ext uri="{FF2B5EF4-FFF2-40B4-BE49-F238E27FC236}">
                  <a16:creationId xmlns:a16="http://schemas.microsoft.com/office/drawing/2014/main" xmlns="" id="{C5E35028-9133-1F45-82D3-DD70357904CF}"/>
                </a:ext>
              </a:extLst>
            </p:cNvPr>
            <p:cNvSpPr/>
            <p:nvPr/>
          </p:nvSpPr>
          <p:spPr>
            <a:xfrm>
              <a:off x="9430828" y="1882339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Right Arrow 353">
              <a:extLst>
                <a:ext uri="{FF2B5EF4-FFF2-40B4-BE49-F238E27FC236}">
                  <a16:creationId xmlns:a16="http://schemas.microsoft.com/office/drawing/2014/main" xmlns="" id="{F9910D40-9F0B-7C47-BDEC-508FFA6BCFDB}"/>
                </a:ext>
              </a:extLst>
            </p:cNvPr>
            <p:cNvSpPr/>
            <p:nvPr/>
          </p:nvSpPr>
          <p:spPr>
            <a:xfrm rot="10800000">
              <a:off x="10206889" y="3815843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Right Arrow 354">
              <a:extLst>
                <a:ext uri="{FF2B5EF4-FFF2-40B4-BE49-F238E27FC236}">
                  <a16:creationId xmlns:a16="http://schemas.microsoft.com/office/drawing/2014/main" xmlns="" id="{EBB9FB89-D51A-8145-8D43-15C959806E3C}"/>
                </a:ext>
              </a:extLst>
            </p:cNvPr>
            <p:cNvSpPr/>
            <p:nvPr/>
          </p:nvSpPr>
          <p:spPr>
            <a:xfrm>
              <a:off x="9444198" y="3820760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A68ED79-45E9-CC44-B576-3A4920C60B8F}"/>
              </a:ext>
            </a:extLst>
          </p:cNvPr>
          <p:cNvGrpSpPr/>
          <p:nvPr/>
        </p:nvGrpSpPr>
        <p:grpSpPr>
          <a:xfrm>
            <a:off x="657860" y="2400132"/>
            <a:ext cx="5733486" cy="978729"/>
            <a:chOff x="657860" y="2475288"/>
            <a:chExt cx="5733486" cy="978729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xmlns="" id="{2013F4FC-3576-324F-8772-2A46D8919E19}"/>
                </a:ext>
              </a:extLst>
            </p:cNvPr>
            <p:cNvSpPr txBox="1"/>
            <p:nvPr/>
          </p:nvSpPr>
          <p:spPr>
            <a:xfrm flipH="1">
              <a:off x="1644363" y="2475288"/>
              <a:ext cx="4746983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A8"/>
                </a:buClr>
              </a:pPr>
              <a:r>
                <a:rPr lang="en-US" sz="2000" dirty="0"/>
                <a:t>c’s state at t=0 has propagated to b, and may influence distance vector computations up to </a:t>
              </a:r>
              <a:r>
                <a:rPr lang="en-US" sz="2400" b="1" dirty="0">
                  <a:solidFill>
                    <a:srgbClr val="0000A8"/>
                  </a:solidFill>
                </a:rPr>
                <a:t>1 </a:t>
              </a:r>
              <a:r>
                <a:rPr lang="en-US" sz="2000" dirty="0"/>
                <a:t>hop away, i.e., at b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xmlns="" id="{9C85FCEB-E7DC-7842-AEE6-1D9E48843ECA}"/>
                </a:ext>
              </a:extLst>
            </p:cNvPr>
            <p:cNvGrpSpPr/>
            <p:nvPr/>
          </p:nvGrpSpPr>
          <p:grpSpPr>
            <a:xfrm>
              <a:off x="657860" y="2750299"/>
              <a:ext cx="918242" cy="370050"/>
              <a:chOff x="1097284" y="2174236"/>
              <a:chExt cx="918242" cy="370050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xmlns="" id="{6407F663-7874-8D41-BE55-CD70E43CAAE6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t=1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xmlns="" id="{D10C9CF1-B1DD-6F42-885B-B1224B171A90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xmlns="" id="{A14F8EC7-4938-634D-88A6-27EC87A14463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xmlns="" id="{33F3DD7F-306B-3D46-AE49-582B347DD801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xmlns="" id="{6D6D1258-DA12-4840-A676-33406E4563DA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xmlns="" id="{48DD9DF8-7B49-5040-BED5-AC02018D2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xmlns="" id="{2CA38E79-6C1B-9549-8167-C9C781F3B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xmlns="" id="{C86B83C6-0038-A94D-834B-A00389821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xmlns="" id="{3D78F8B0-C316-0041-915B-FB25693F9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xmlns="" id="{D6E42BA2-10AD-E946-BA77-EF83F80D6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xmlns="" id="{88433B2E-3D4E-FD4C-AD3F-71D749E26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xmlns="" id="{31CF1464-DE43-084B-B680-06FDD203F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xmlns="" id="{C0C2A298-F7C7-A147-B7CC-505ED7BED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xmlns="" id="{080612D4-C694-8D44-8E2C-5B9465014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xmlns="" id="{6B115B08-82E4-8C4F-9D79-C3FF19440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xmlns="" id="{E122EC6B-9D5B-B74E-A99F-E5FC3F4164C3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xmlns="" id="{EDAD50CB-524A-0542-A559-A2229BF67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8079" y="2243337"/>
                  <a:ext cx="79786" cy="111123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FB12BE9-3CB5-8E45-8113-CD53343E18C5}"/>
              </a:ext>
            </a:extLst>
          </p:cNvPr>
          <p:cNvGrpSpPr/>
          <p:nvPr/>
        </p:nvGrpSpPr>
        <p:grpSpPr>
          <a:xfrm>
            <a:off x="644525" y="3464640"/>
            <a:ext cx="5840095" cy="978729"/>
            <a:chOff x="644525" y="3539796"/>
            <a:chExt cx="5840095" cy="978729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A4A7377A-3138-FC43-98BD-729D7EB7E64C}"/>
                </a:ext>
              </a:extLst>
            </p:cNvPr>
            <p:cNvSpPr txBox="1"/>
            <p:nvPr/>
          </p:nvSpPr>
          <p:spPr>
            <a:xfrm flipH="1">
              <a:off x="1638864" y="3539796"/>
              <a:ext cx="4845756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A8"/>
                </a:buClr>
              </a:pPr>
              <a:r>
                <a:rPr lang="en-US" sz="2000" dirty="0"/>
                <a:t>c’s state at t=0 may now influence distance vector computations up to </a:t>
              </a:r>
              <a:r>
                <a:rPr lang="en-US" sz="2400" b="1" dirty="0">
                  <a:solidFill>
                    <a:srgbClr val="0000A8"/>
                  </a:solidFill>
                </a:rPr>
                <a:t>2 </a:t>
              </a:r>
              <a:r>
                <a:rPr lang="en-US" sz="2000" dirty="0"/>
                <a:t>hops away, i.e., at b and now at a, e as well</a:t>
              </a: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xmlns="" id="{B931310F-8D34-744B-BD5D-8A0D55B151E8}"/>
                </a:ext>
              </a:extLst>
            </p:cNvPr>
            <p:cNvGrpSpPr/>
            <p:nvPr/>
          </p:nvGrpSpPr>
          <p:grpSpPr>
            <a:xfrm>
              <a:off x="644525" y="3789159"/>
              <a:ext cx="918242" cy="370050"/>
              <a:chOff x="1097284" y="2174236"/>
              <a:chExt cx="918242" cy="370050"/>
            </a:xfrm>
          </p:grpSpPr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xmlns="" id="{DBF37831-78F3-2145-BEC9-369382FB29D9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t=2</a:t>
                </a: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xmlns="" id="{4A612D2D-6486-C04A-B754-CA873108FA46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xmlns="" id="{0F369F45-D988-6D4C-BE05-2D0E19677FB1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xmlns="" id="{23E3A523-360B-B445-8C29-43304BEAB275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xmlns="" id="{9B6FDD0F-15D4-0B4C-BA8E-3B601550C3D3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xmlns="" id="{C142B1FE-E468-1A40-8C49-B1EC401AFC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xmlns="" id="{538E6D6E-02A7-E944-9182-7EE53565A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xmlns="" id="{18C75D3D-2BDE-2746-B977-14408BECB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xmlns="" id="{07B9B84D-F07B-954A-9C0C-6D624EB4E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xmlns="" id="{B8826E3E-9CD2-884C-BC7F-2A2ECF5DC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xmlns="" id="{9143171F-271F-2448-B0E3-075448D34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xmlns="" id="{48C065DC-DA76-F84C-B99B-A87374A23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xmlns="" id="{2DCEAF1C-3C72-BE47-8DC0-E69467D439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xmlns="" id="{38F29380-FC05-974A-929E-E2A3CBE27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xmlns="" id="{C9AA46C9-A442-4B4D-BC4D-0848FACD8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xmlns="" id="{6A50A089-AD54-C245-8ADC-E805E6D50FF3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xmlns="" id="{8B3093BD-CFE2-4142-ABCD-C25BF9AD8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0990" y="2293502"/>
                  <a:ext cx="151387" cy="67308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C26D2FCC-4519-194E-8CB3-21DB9C01A117}"/>
              </a:ext>
            </a:extLst>
          </p:cNvPr>
          <p:cNvGrpSpPr/>
          <p:nvPr/>
        </p:nvGrpSpPr>
        <p:grpSpPr>
          <a:xfrm>
            <a:off x="657860" y="4484676"/>
            <a:ext cx="5999480" cy="978729"/>
            <a:chOff x="657860" y="4484676"/>
            <a:chExt cx="5999480" cy="978729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xmlns="" id="{19EF13B0-7DD1-E541-89DF-FCD4AD2CD993}"/>
                </a:ext>
              </a:extLst>
            </p:cNvPr>
            <p:cNvSpPr txBox="1"/>
            <p:nvPr/>
          </p:nvSpPr>
          <p:spPr>
            <a:xfrm flipH="1">
              <a:off x="1659184" y="4484676"/>
              <a:ext cx="4998156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A8"/>
                </a:buClr>
              </a:pPr>
              <a:r>
                <a:rPr lang="en-US" sz="2000" dirty="0"/>
                <a:t>c’s state at t=0 may influence distance vector computations up to </a:t>
              </a:r>
              <a:r>
                <a:rPr lang="en-US" sz="2400" b="1" dirty="0">
                  <a:solidFill>
                    <a:srgbClr val="0000A8"/>
                  </a:solidFill>
                </a:rPr>
                <a:t>3</a:t>
              </a:r>
              <a:r>
                <a:rPr lang="en-US" sz="2000" dirty="0"/>
                <a:t> hops away, i.e., at b,a,e and now at c,f,h as well</a:t>
              </a:r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xmlns="" id="{A5A52D85-6CD3-D445-B929-D0E8B8B65C1F}"/>
                </a:ext>
              </a:extLst>
            </p:cNvPr>
            <p:cNvGrpSpPr/>
            <p:nvPr/>
          </p:nvGrpSpPr>
          <p:grpSpPr>
            <a:xfrm>
              <a:off x="657860" y="4761979"/>
              <a:ext cx="918242" cy="370050"/>
              <a:chOff x="1097284" y="2174236"/>
              <a:chExt cx="918242" cy="370050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xmlns="" id="{30B13979-FE63-E24E-B47A-5E098E8B8E4A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t=3</a:t>
                </a:r>
              </a:p>
            </p:txBody>
          </p: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xmlns="" id="{1A403FAE-73B3-214E-A95E-8F3D864408A2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xmlns="" id="{91FF21CF-ACE1-114C-AF40-457630C4AB74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xmlns="" id="{A932C4E8-DAA6-BF49-B8AB-D0AC5B968318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xmlns="" id="{B598560C-BCF0-6540-A930-6E3452DA2F59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xmlns="" id="{92F927D8-3807-6B46-BCA2-BEC722512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xmlns="" id="{B2276A01-1036-2D48-BE69-15831400D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xmlns="" id="{F35AD5A3-0A6E-E04C-A282-2F3C99769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xmlns="" id="{1FDF9C7E-FB2A-E74A-857B-82B6CFC72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xmlns="" id="{2C2982F5-1FAC-6E45-99FF-7935E0FFD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xmlns="" id="{6A7FCB1A-613F-8548-99DC-0A176CB34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xmlns="" id="{1A0B9C39-6065-7243-B092-8728059E78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xmlns="" id="{846ED202-1E7B-6B47-A9E2-400A81344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xmlns="" id="{FBDED580-4A52-764D-964D-B986221CB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xmlns="" id="{743C0F0F-0E63-474A-A14F-0DF1A12A1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xmlns="" id="{0D3FBCFB-A3B6-D240-BF0F-F0B30AAFFAD8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xmlns="" id="{5C6CF4CD-B823-7943-9D77-B4AA17992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4533" y="2354460"/>
                  <a:ext cx="154224" cy="0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7AC0DA2B-BD26-BB4F-B1E2-9A0BE319047B}"/>
              </a:ext>
            </a:extLst>
          </p:cNvPr>
          <p:cNvGrpSpPr/>
          <p:nvPr/>
        </p:nvGrpSpPr>
        <p:grpSpPr>
          <a:xfrm>
            <a:off x="657860" y="5524662"/>
            <a:ext cx="5918200" cy="978729"/>
            <a:chOff x="657860" y="5499610"/>
            <a:chExt cx="5918200" cy="9787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AA8B40C8-D0BF-E549-8280-EE389E285592}"/>
                </a:ext>
              </a:extLst>
            </p:cNvPr>
            <p:cNvSpPr/>
            <p:nvPr/>
          </p:nvSpPr>
          <p:spPr>
            <a:xfrm>
              <a:off x="1638300" y="5499610"/>
              <a:ext cx="4937760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A8"/>
                </a:buClr>
              </a:pPr>
              <a:r>
                <a:rPr lang="en-US" sz="2000" dirty="0"/>
                <a:t>c’s state at t=0 may influence distance vector computations up to </a:t>
              </a:r>
              <a:r>
                <a:rPr lang="en-US" sz="2400" b="1" dirty="0">
                  <a:solidFill>
                    <a:srgbClr val="0000A8"/>
                  </a:solidFill>
                </a:rPr>
                <a:t>4</a:t>
              </a:r>
              <a:r>
                <a:rPr lang="en-US" sz="2000" dirty="0"/>
                <a:t> hops away, i.e., at b,a,e, c, f, h and now at g,i as well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xmlns="" id="{BF0491AD-F320-A845-9707-456351BE1D98}"/>
                </a:ext>
              </a:extLst>
            </p:cNvPr>
            <p:cNvGrpSpPr/>
            <p:nvPr/>
          </p:nvGrpSpPr>
          <p:grpSpPr>
            <a:xfrm>
              <a:off x="657860" y="5777979"/>
              <a:ext cx="918242" cy="370050"/>
              <a:chOff x="1097284" y="2174236"/>
              <a:chExt cx="918242" cy="370050"/>
            </a:xfrm>
          </p:grpSpPr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xmlns="" id="{9E1FC597-91E5-1541-8074-E2D80420D31D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t=4</a:t>
                </a:r>
              </a:p>
            </p:txBody>
          </p: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xmlns="" id="{EA849807-5604-1C4E-8335-F0F326C10FDF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xmlns="" id="{0D87A56E-2A01-5F4C-96CD-BF0360192FB0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xmlns="" id="{1652CF53-1D97-7043-81A9-E2E70EFBC851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xmlns="" id="{64B69590-52DD-8D44-A5A8-EE0A165ED4D8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xmlns="" id="{AD88D891-B658-8E42-8364-AB5201F06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xmlns="" id="{0C23501F-6802-3942-978A-86C96E1D7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xmlns="" id="{16E4AD36-E2DB-114E-9CDE-2AF74EFB6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xmlns="" id="{F249C9BC-D936-AF41-86AB-9EFF55EAB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xmlns="" id="{87ACF5BF-E803-4D45-A058-1DE122192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xmlns="" id="{28582EEE-1DDA-C642-BE33-7DCE82CF4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xmlns="" id="{F2062828-7B4B-3742-BD3A-98D1F14B8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xmlns="" id="{89BA0FDD-19D8-D443-A524-5B3EC8A36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xmlns="" id="{04889F2B-57AC-9544-B854-FF098914A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xmlns="" id="{53AB91B1-C113-7348-A644-471659C4A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xmlns="" id="{D074E508-AAAF-0C40-B339-7BE22BF6EB49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xmlns="" id="{3D730851-A79B-F14C-A452-E91404AE3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10989" y="2351285"/>
                  <a:ext cx="140045" cy="71122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6ACB8D-A57C-0642-B81E-86A464F478CF}"/>
              </a:ext>
            </a:extLst>
          </p:cNvPr>
          <p:cNvSpPr txBox="1"/>
          <p:nvPr/>
        </p:nvSpPr>
        <p:spPr>
          <a:xfrm>
            <a:off x="802640" y="1188720"/>
            <a:ext cx="1061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Iterative communication, computation steps diffuses information through network: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0CB7EA12-A941-B948-B442-65C8B1C74625}"/>
              </a:ext>
            </a:extLst>
          </p:cNvPr>
          <p:cNvGrpSpPr/>
          <p:nvPr/>
        </p:nvGrpSpPr>
        <p:grpSpPr>
          <a:xfrm>
            <a:off x="8879399" y="1803748"/>
            <a:ext cx="2857489" cy="1596883"/>
            <a:chOff x="8879399" y="1803748"/>
            <a:chExt cx="2857489" cy="1596883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0984253E-DE4B-7248-9D42-029000165996}"/>
                </a:ext>
              </a:extLst>
            </p:cNvPr>
            <p:cNvSpPr/>
            <p:nvPr/>
          </p:nvSpPr>
          <p:spPr>
            <a:xfrm>
              <a:off x="8879399" y="1803748"/>
              <a:ext cx="2857489" cy="1536065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489" h="1536065">
                  <a:moveTo>
                    <a:pt x="1555" y="0"/>
                  </a:moveTo>
                  <a:cubicBezTo>
                    <a:pt x="-6794" y="271398"/>
                    <a:pt x="1555" y="1075152"/>
                    <a:pt x="477544" y="1327760"/>
                  </a:cubicBezTo>
                  <a:cubicBezTo>
                    <a:pt x="953533" y="1580368"/>
                    <a:pt x="1968141" y="1544876"/>
                    <a:pt x="2857489" y="1515649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B7FBE2B-A272-8E4E-B714-C57A637BAC12}"/>
                </a:ext>
              </a:extLst>
            </p:cNvPr>
            <p:cNvSpPr txBox="1"/>
            <p:nvPr/>
          </p:nvSpPr>
          <p:spPr>
            <a:xfrm>
              <a:off x="11185743" y="303129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A8"/>
                  </a:solidFill>
                </a:rPr>
                <a:t>t=1 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xmlns="" id="{4AC637B2-9DF3-0843-A113-74CCCFDBE3CE}"/>
              </a:ext>
            </a:extLst>
          </p:cNvPr>
          <p:cNvGrpSpPr/>
          <p:nvPr/>
        </p:nvGrpSpPr>
        <p:grpSpPr>
          <a:xfrm>
            <a:off x="7149715" y="1929521"/>
            <a:ext cx="4586651" cy="2599426"/>
            <a:chOff x="8907795" y="1814699"/>
            <a:chExt cx="2775713" cy="2599426"/>
          </a:xfrm>
        </p:grpSpPr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xmlns="" id="{E30EA4F8-E34A-3D4F-ACF7-B399EF985322}"/>
                </a:ext>
              </a:extLst>
            </p:cNvPr>
            <p:cNvSpPr/>
            <p:nvPr/>
          </p:nvSpPr>
          <p:spPr>
            <a:xfrm>
              <a:off x="8907795" y="1814699"/>
              <a:ext cx="2745708" cy="2599426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5999" h="2364158">
                  <a:moveTo>
                    <a:pt x="0" y="0"/>
                  </a:moveTo>
                  <a:cubicBezTo>
                    <a:pt x="943" y="1381432"/>
                    <a:pt x="550939" y="1118129"/>
                    <a:pt x="780300" y="1512155"/>
                  </a:cubicBezTo>
                  <a:cubicBezTo>
                    <a:pt x="1009661" y="1906181"/>
                    <a:pt x="979509" y="2332843"/>
                    <a:pt x="1376166" y="2364158"/>
                  </a:cubicBezTo>
                  <a:cubicBezTo>
                    <a:pt x="1818305" y="2338511"/>
                    <a:pt x="1761382" y="1586941"/>
                    <a:pt x="2785999" y="1539867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xmlns="" id="{D955C141-C4CE-A64F-AC5E-8F7995F25D1F}"/>
                </a:ext>
              </a:extLst>
            </p:cNvPr>
            <p:cNvSpPr txBox="1"/>
            <p:nvPr/>
          </p:nvSpPr>
          <p:spPr>
            <a:xfrm>
              <a:off x="11352512" y="3203511"/>
              <a:ext cx="33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A8"/>
                  </a:solidFill>
                </a:rPr>
                <a:t>t=2 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xmlns="" id="{AE38B66F-80BE-FE4C-8935-79EC957DD921}"/>
              </a:ext>
            </a:extLst>
          </p:cNvPr>
          <p:cNvGrpSpPr/>
          <p:nvPr/>
        </p:nvGrpSpPr>
        <p:grpSpPr>
          <a:xfrm>
            <a:off x="7026541" y="1994238"/>
            <a:ext cx="4824649" cy="4365597"/>
            <a:chOff x="8907795" y="1814698"/>
            <a:chExt cx="2919743" cy="4365597"/>
          </a:xfrm>
        </p:grpSpPr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xmlns="" id="{5E330CB8-05D7-564B-94D6-965785148116}"/>
                </a:ext>
              </a:extLst>
            </p:cNvPr>
            <p:cNvSpPr/>
            <p:nvPr/>
          </p:nvSpPr>
          <p:spPr>
            <a:xfrm>
              <a:off x="8907795" y="1814698"/>
              <a:ext cx="2806352" cy="4365597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855224"/>
                <a:gd name="connsiteY0" fmla="*/ 0 h 2581827"/>
                <a:gd name="connsiteX1" fmla="*/ 780300 w 2855224"/>
                <a:gd name="connsiteY1" fmla="*/ 1512155 h 2581827"/>
                <a:gd name="connsiteX2" fmla="*/ 1376166 w 2855224"/>
                <a:gd name="connsiteY2" fmla="*/ 2364158 h 2581827"/>
                <a:gd name="connsiteX3" fmla="*/ 2855224 w 2855224"/>
                <a:gd name="connsiteY3" fmla="*/ 2576569 h 2581827"/>
                <a:gd name="connsiteX0" fmla="*/ 0 w 2855224"/>
                <a:gd name="connsiteY0" fmla="*/ 0 h 4061615"/>
                <a:gd name="connsiteX1" fmla="*/ 780300 w 2855224"/>
                <a:gd name="connsiteY1" fmla="*/ 1512155 h 4061615"/>
                <a:gd name="connsiteX2" fmla="*/ 1453083 w 2855224"/>
                <a:gd name="connsiteY2" fmla="*/ 4061615 h 4061615"/>
                <a:gd name="connsiteX3" fmla="*/ 2855224 w 2855224"/>
                <a:gd name="connsiteY3" fmla="*/ 2576569 h 4061615"/>
                <a:gd name="connsiteX0" fmla="*/ 72336 w 2927560"/>
                <a:gd name="connsiteY0" fmla="*/ 0 h 4061615"/>
                <a:gd name="connsiteX1" fmla="*/ 121931 w 2927560"/>
                <a:gd name="connsiteY1" fmla="*/ 2229872 h 4061615"/>
                <a:gd name="connsiteX2" fmla="*/ 1525419 w 2927560"/>
                <a:gd name="connsiteY2" fmla="*/ 4061615 h 4061615"/>
                <a:gd name="connsiteX3" fmla="*/ 2927560 w 2927560"/>
                <a:gd name="connsiteY3" fmla="*/ 2576569 h 4061615"/>
                <a:gd name="connsiteX0" fmla="*/ 72336 w 2904485"/>
                <a:gd name="connsiteY0" fmla="*/ 0 h 4061615"/>
                <a:gd name="connsiteX1" fmla="*/ 121931 w 2904485"/>
                <a:gd name="connsiteY1" fmla="*/ 2229872 h 4061615"/>
                <a:gd name="connsiteX2" fmla="*/ 1525419 w 2904485"/>
                <a:gd name="connsiteY2" fmla="*/ 4061615 h 4061615"/>
                <a:gd name="connsiteX3" fmla="*/ 2904485 w 2904485"/>
                <a:gd name="connsiteY3" fmla="*/ 2724670 h 4061615"/>
                <a:gd name="connsiteX0" fmla="*/ 0 w 2832149"/>
                <a:gd name="connsiteY0" fmla="*/ 0 h 4061615"/>
                <a:gd name="connsiteX1" fmla="*/ 49595 w 2832149"/>
                <a:gd name="connsiteY1" fmla="*/ 2229872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3732 w 2835881"/>
                <a:gd name="connsiteY0" fmla="*/ 0 h 4061615"/>
                <a:gd name="connsiteX1" fmla="*/ 10330 w 2835881"/>
                <a:gd name="connsiteY1" fmla="*/ 2237364 h 4061615"/>
                <a:gd name="connsiteX2" fmla="*/ 1456815 w 2835881"/>
                <a:gd name="connsiteY2" fmla="*/ 4061615 h 4061615"/>
                <a:gd name="connsiteX3" fmla="*/ 2835881 w 2835881"/>
                <a:gd name="connsiteY3" fmla="*/ 2724670 h 4061615"/>
                <a:gd name="connsiteX0" fmla="*/ 0 w 2832149"/>
                <a:gd name="connsiteY0" fmla="*/ 0 h 4061615"/>
                <a:gd name="connsiteX1" fmla="*/ 6598 w 2832149"/>
                <a:gd name="connsiteY1" fmla="*/ 2237364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91"/>
                <a:gd name="connsiteX1" fmla="*/ 6598 w 2832149"/>
                <a:gd name="connsiteY1" fmla="*/ 2237364 h 4061691"/>
                <a:gd name="connsiteX2" fmla="*/ 1453083 w 2832149"/>
                <a:gd name="connsiteY2" fmla="*/ 4061615 h 4061691"/>
                <a:gd name="connsiteX3" fmla="*/ 2832149 w 2832149"/>
                <a:gd name="connsiteY3" fmla="*/ 2724670 h 4061691"/>
                <a:gd name="connsiteX0" fmla="*/ 0 w 2847532"/>
                <a:gd name="connsiteY0" fmla="*/ 0 h 4067726"/>
                <a:gd name="connsiteX1" fmla="*/ 6598 w 2847532"/>
                <a:gd name="connsiteY1" fmla="*/ 2237364 h 4067726"/>
                <a:gd name="connsiteX2" fmla="*/ 1453083 w 2847532"/>
                <a:gd name="connsiteY2" fmla="*/ 4061615 h 4067726"/>
                <a:gd name="connsiteX3" fmla="*/ 2847532 w 2847532"/>
                <a:gd name="connsiteY3" fmla="*/ 2861378 h 4067726"/>
                <a:gd name="connsiteX0" fmla="*/ 0 w 2847532"/>
                <a:gd name="connsiteY0" fmla="*/ 0 h 4067526"/>
                <a:gd name="connsiteX1" fmla="*/ 6598 w 2847532"/>
                <a:gd name="connsiteY1" fmla="*/ 2237364 h 4067526"/>
                <a:gd name="connsiteX2" fmla="*/ 1453083 w 2847532"/>
                <a:gd name="connsiteY2" fmla="*/ 4061615 h 4067526"/>
                <a:gd name="connsiteX3" fmla="*/ 2847532 w 2847532"/>
                <a:gd name="connsiteY3" fmla="*/ 2861378 h 4067526"/>
                <a:gd name="connsiteX0" fmla="*/ 0 w 2847532"/>
                <a:gd name="connsiteY0" fmla="*/ 0 h 4061616"/>
                <a:gd name="connsiteX1" fmla="*/ 6598 w 2847532"/>
                <a:gd name="connsiteY1" fmla="*/ 2237364 h 4061616"/>
                <a:gd name="connsiteX2" fmla="*/ 1453083 w 2847532"/>
                <a:gd name="connsiteY2" fmla="*/ 4061615 h 4061616"/>
                <a:gd name="connsiteX3" fmla="*/ 2847532 w 2847532"/>
                <a:gd name="connsiteY3" fmla="*/ 2861378 h 4061616"/>
                <a:gd name="connsiteX0" fmla="*/ 0 w 2847532"/>
                <a:gd name="connsiteY0" fmla="*/ 0 h 4068872"/>
                <a:gd name="connsiteX1" fmla="*/ 6598 w 2847532"/>
                <a:gd name="connsiteY1" fmla="*/ 2237364 h 4068872"/>
                <a:gd name="connsiteX2" fmla="*/ 1453083 w 2847532"/>
                <a:gd name="connsiteY2" fmla="*/ 4061615 h 4068872"/>
                <a:gd name="connsiteX3" fmla="*/ 2847532 w 2847532"/>
                <a:gd name="connsiteY3" fmla="*/ 2918339 h 4068872"/>
                <a:gd name="connsiteX0" fmla="*/ 100281 w 2947813"/>
                <a:gd name="connsiteY0" fmla="*/ 0 h 3978267"/>
                <a:gd name="connsiteX1" fmla="*/ 106879 w 2947813"/>
                <a:gd name="connsiteY1" fmla="*/ 2237364 h 3978267"/>
                <a:gd name="connsiteX2" fmla="*/ 1522598 w 2947813"/>
                <a:gd name="connsiteY2" fmla="*/ 3970477 h 3978267"/>
                <a:gd name="connsiteX3" fmla="*/ 2947813 w 2947813"/>
                <a:gd name="connsiteY3" fmla="*/ 2918339 h 3978267"/>
                <a:gd name="connsiteX0" fmla="*/ 100281 w 2947813"/>
                <a:gd name="connsiteY0" fmla="*/ 0 h 3970477"/>
                <a:gd name="connsiteX1" fmla="*/ 106879 w 2947813"/>
                <a:gd name="connsiteY1" fmla="*/ 2237364 h 3970477"/>
                <a:gd name="connsiteX2" fmla="*/ 1522598 w 2947813"/>
                <a:gd name="connsiteY2" fmla="*/ 3970477 h 3970477"/>
                <a:gd name="connsiteX3" fmla="*/ 2947813 w 2947813"/>
                <a:gd name="connsiteY3" fmla="*/ 2918339 h 3970477"/>
                <a:gd name="connsiteX0" fmla="*/ 0 w 2847532"/>
                <a:gd name="connsiteY0" fmla="*/ 0 h 3970477"/>
                <a:gd name="connsiteX1" fmla="*/ 6598 w 2847532"/>
                <a:gd name="connsiteY1" fmla="*/ 2237364 h 3970477"/>
                <a:gd name="connsiteX2" fmla="*/ 1422317 w 2847532"/>
                <a:gd name="connsiteY2" fmla="*/ 3970477 h 3970477"/>
                <a:gd name="connsiteX3" fmla="*/ 2847532 w 2847532"/>
                <a:gd name="connsiteY3" fmla="*/ 2918339 h 39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532" h="3970477">
                  <a:moveTo>
                    <a:pt x="0" y="0"/>
                  </a:moveTo>
                  <a:cubicBezTo>
                    <a:pt x="943" y="1381432"/>
                    <a:pt x="7986" y="1928780"/>
                    <a:pt x="6598" y="2237364"/>
                  </a:cubicBezTo>
                  <a:cubicBezTo>
                    <a:pt x="5210" y="2545948"/>
                    <a:pt x="941136" y="3970903"/>
                    <a:pt x="1422317" y="3970477"/>
                  </a:cubicBezTo>
                  <a:cubicBezTo>
                    <a:pt x="1903498" y="3970051"/>
                    <a:pt x="2053664" y="2919844"/>
                    <a:pt x="2847532" y="2918339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xmlns="" id="{D7430AE7-043D-2A42-AEA6-A5DEFCDDE64B}"/>
                </a:ext>
              </a:extLst>
            </p:cNvPr>
            <p:cNvSpPr txBox="1"/>
            <p:nvPr/>
          </p:nvSpPr>
          <p:spPr>
            <a:xfrm>
              <a:off x="11496542" y="4706635"/>
              <a:ext cx="33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A8"/>
                  </a:solidFill>
                </a:rPr>
                <a:t>t=3 </a:t>
              </a: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xmlns="" id="{B3FEA0BD-9388-0641-A4C4-A22329FE8636}"/>
              </a:ext>
            </a:extLst>
          </p:cNvPr>
          <p:cNvGrpSpPr/>
          <p:nvPr/>
        </p:nvGrpSpPr>
        <p:grpSpPr>
          <a:xfrm>
            <a:off x="6828212" y="2004167"/>
            <a:ext cx="5205658" cy="4487257"/>
            <a:chOff x="8907795" y="1823741"/>
            <a:chExt cx="2917701" cy="3238676"/>
          </a:xfrm>
        </p:grpSpPr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xmlns="" id="{1875363C-67E2-B44C-B690-43D38457CFC5}"/>
                </a:ext>
              </a:extLst>
            </p:cNvPr>
            <p:cNvSpPr/>
            <p:nvPr/>
          </p:nvSpPr>
          <p:spPr>
            <a:xfrm>
              <a:off x="8907795" y="1823741"/>
              <a:ext cx="2806351" cy="3234534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855224"/>
                <a:gd name="connsiteY0" fmla="*/ 0 h 2581827"/>
                <a:gd name="connsiteX1" fmla="*/ 780300 w 2855224"/>
                <a:gd name="connsiteY1" fmla="*/ 1512155 h 2581827"/>
                <a:gd name="connsiteX2" fmla="*/ 1376166 w 2855224"/>
                <a:gd name="connsiteY2" fmla="*/ 2364158 h 2581827"/>
                <a:gd name="connsiteX3" fmla="*/ 2855224 w 2855224"/>
                <a:gd name="connsiteY3" fmla="*/ 2576569 h 2581827"/>
                <a:gd name="connsiteX0" fmla="*/ 0 w 2855224"/>
                <a:gd name="connsiteY0" fmla="*/ 0 h 4061615"/>
                <a:gd name="connsiteX1" fmla="*/ 780300 w 2855224"/>
                <a:gd name="connsiteY1" fmla="*/ 1512155 h 4061615"/>
                <a:gd name="connsiteX2" fmla="*/ 1453083 w 2855224"/>
                <a:gd name="connsiteY2" fmla="*/ 4061615 h 4061615"/>
                <a:gd name="connsiteX3" fmla="*/ 2855224 w 2855224"/>
                <a:gd name="connsiteY3" fmla="*/ 2576569 h 4061615"/>
                <a:gd name="connsiteX0" fmla="*/ 72336 w 2927560"/>
                <a:gd name="connsiteY0" fmla="*/ 0 h 4061615"/>
                <a:gd name="connsiteX1" fmla="*/ 121931 w 2927560"/>
                <a:gd name="connsiteY1" fmla="*/ 2229872 h 4061615"/>
                <a:gd name="connsiteX2" fmla="*/ 1525419 w 2927560"/>
                <a:gd name="connsiteY2" fmla="*/ 4061615 h 4061615"/>
                <a:gd name="connsiteX3" fmla="*/ 2927560 w 2927560"/>
                <a:gd name="connsiteY3" fmla="*/ 2576569 h 4061615"/>
                <a:gd name="connsiteX0" fmla="*/ 72336 w 2904485"/>
                <a:gd name="connsiteY0" fmla="*/ 0 h 4061615"/>
                <a:gd name="connsiteX1" fmla="*/ 121931 w 2904485"/>
                <a:gd name="connsiteY1" fmla="*/ 2229872 h 4061615"/>
                <a:gd name="connsiteX2" fmla="*/ 1525419 w 2904485"/>
                <a:gd name="connsiteY2" fmla="*/ 4061615 h 4061615"/>
                <a:gd name="connsiteX3" fmla="*/ 2904485 w 2904485"/>
                <a:gd name="connsiteY3" fmla="*/ 2724670 h 4061615"/>
                <a:gd name="connsiteX0" fmla="*/ 0 w 2832149"/>
                <a:gd name="connsiteY0" fmla="*/ 0 h 4061615"/>
                <a:gd name="connsiteX1" fmla="*/ 49595 w 2832149"/>
                <a:gd name="connsiteY1" fmla="*/ 2229872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3732 w 2835881"/>
                <a:gd name="connsiteY0" fmla="*/ 0 h 4061615"/>
                <a:gd name="connsiteX1" fmla="*/ 10330 w 2835881"/>
                <a:gd name="connsiteY1" fmla="*/ 2237364 h 4061615"/>
                <a:gd name="connsiteX2" fmla="*/ 1456815 w 2835881"/>
                <a:gd name="connsiteY2" fmla="*/ 4061615 h 4061615"/>
                <a:gd name="connsiteX3" fmla="*/ 2835881 w 2835881"/>
                <a:gd name="connsiteY3" fmla="*/ 2724670 h 4061615"/>
                <a:gd name="connsiteX0" fmla="*/ 0 w 2832149"/>
                <a:gd name="connsiteY0" fmla="*/ 0 h 4061615"/>
                <a:gd name="connsiteX1" fmla="*/ 6598 w 2832149"/>
                <a:gd name="connsiteY1" fmla="*/ 2237364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91"/>
                <a:gd name="connsiteX1" fmla="*/ 6598 w 2832149"/>
                <a:gd name="connsiteY1" fmla="*/ 2237364 h 4061691"/>
                <a:gd name="connsiteX2" fmla="*/ 1453083 w 2832149"/>
                <a:gd name="connsiteY2" fmla="*/ 4061615 h 4061691"/>
                <a:gd name="connsiteX3" fmla="*/ 2832149 w 2832149"/>
                <a:gd name="connsiteY3" fmla="*/ 2724670 h 4061691"/>
                <a:gd name="connsiteX0" fmla="*/ 0 w 2847532"/>
                <a:gd name="connsiteY0" fmla="*/ 0 h 4067726"/>
                <a:gd name="connsiteX1" fmla="*/ 6598 w 2847532"/>
                <a:gd name="connsiteY1" fmla="*/ 2237364 h 4067726"/>
                <a:gd name="connsiteX2" fmla="*/ 1453083 w 2847532"/>
                <a:gd name="connsiteY2" fmla="*/ 4061615 h 4067726"/>
                <a:gd name="connsiteX3" fmla="*/ 2847532 w 2847532"/>
                <a:gd name="connsiteY3" fmla="*/ 2861378 h 4067726"/>
                <a:gd name="connsiteX0" fmla="*/ 0 w 2847532"/>
                <a:gd name="connsiteY0" fmla="*/ 0 h 4067526"/>
                <a:gd name="connsiteX1" fmla="*/ 6598 w 2847532"/>
                <a:gd name="connsiteY1" fmla="*/ 2237364 h 4067526"/>
                <a:gd name="connsiteX2" fmla="*/ 1453083 w 2847532"/>
                <a:gd name="connsiteY2" fmla="*/ 4061615 h 4067526"/>
                <a:gd name="connsiteX3" fmla="*/ 2847532 w 2847532"/>
                <a:gd name="connsiteY3" fmla="*/ 2861378 h 4067526"/>
                <a:gd name="connsiteX0" fmla="*/ 0 w 2847532"/>
                <a:gd name="connsiteY0" fmla="*/ 0 h 4061616"/>
                <a:gd name="connsiteX1" fmla="*/ 6598 w 2847532"/>
                <a:gd name="connsiteY1" fmla="*/ 2237364 h 4061616"/>
                <a:gd name="connsiteX2" fmla="*/ 1453083 w 2847532"/>
                <a:gd name="connsiteY2" fmla="*/ 4061615 h 4061616"/>
                <a:gd name="connsiteX3" fmla="*/ 2847532 w 2847532"/>
                <a:gd name="connsiteY3" fmla="*/ 2861378 h 4061616"/>
                <a:gd name="connsiteX0" fmla="*/ 0 w 2847532"/>
                <a:gd name="connsiteY0" fmla="*/ 0 h 4068872"/>
                <a:gd name="connsiteX1" fmla="*/ 6598 w 2847532"/>
                <a:gd name="connsiteY1" fmla="*/ 2237364 h 4068872"/>
                <a:gd name="connsiteX2" fmla="*/ 1453083 w 2847532"/>
                <a:gd name="connsiteY2" fmla="*/ 4061615 h 4068872"/>
                <a:gd name="connsiteX3" fmla="*/ 2847532 w 2847532"/>
                <a:gd name="connsiteY3" fmla="*/ 2918339 h 4068872"/>
                <a:gd name="connsiteX0" fmla="*/ 205842 w 3053374"/>
                <a:gd name="connsiteY0" fmla="*/ 0 h 2918339"/>
                <a:gd name="connsiteX1" fmla="*/ 212440 w 3053374"/>
                <a:gd name="connsiteY1" fmla="*/ 2237364 h 2918339"/>
                <a:gd name="connsiteX2" fmla="*/ 3053374 w 3053374"/>
                <a:gd name="connsiteY2" fmla="*/ 2918339 h 2918339"/>
                <a:gd name="connsiteX0" fmla="*/ 108602 w 2956134"/>
                <a:gd name="connsiteY0" fmla="*/ 0 h 3037186"/>
                <a:gd name="connsiteX1" fmla="*/ 257674 w 2956134"/>
                <a:gd name="connsiteY1" fmla="*/ 2829378 h 3037186"/>
                <a:gd name="connsiteX2" fmla="*/ 2956134 w 2956134"/>
                <a:gd name="connsiteY2" fmla="*/ 2918339 h 3037186"/>
                <a:gd name="connsiteX0" fmla="*/ 0 w 2847532"/>
                <a:gd name="connsiteY0" fmla="*/ 0 h 2918339"/>
                <a:gd name="connsiteX1" fmla="*/ 149072 w 2847532"/>
                <a:gd name="connsiteY1" fmla="*/ 2829378 h 2918339"/>
                <a:gd name="connsiteX2" fmla="*/ 2847532 w 2847532"/>
                <a:gd name="connsiteY2" fmla="*/ 2918339 h 2918339"/>
                <a:gd name="connsiteX0" fmla="*/ 0 w 2847532"/>
                <a:gd name="connsiteY0" fmla="*/ 0 h 2918339"/>
                <a:gd name="connsiteX1" fmla="*/ 156195 w 2847532"/>
                <a:gd name="connsiteY1" fmla="*/ 2878713 h 2918339"/>
                <a:gd name="connsiteX2" fmla="*/ 2847532 w 2847532"/>
                <a:gd name="connsiteY2" fmla="*/ 2918339 h 2918339"/>
                <a:gd name="connsiteX0" fmla="*/ 104232 w 2951764"/>
                <a:gd name="connsiteY0" fmla="*/ 0 h 3066150"/>
                <a:gd name="connsiteX1" fmla="*/ 260427 w 2951764"/>
                <a:gd name="connsiteY1" fmla="*/ 2870491 h 3066150"/>
                <a:gd name="connsiteX2" fmla="*/ 2951764 w 2951764"/>
                <a:gd name="connsiteY2" fmla="*/ 2910117 h 3066150"/>
                <a:gd name="connsiteX0" fmla="*/ 99818 w 2947350"/>
                <a:gd name="connsiteY0" fmla="*/ 0 h 3066150"/>
                <a:gd name="connsiteX1" fmla="*/ 256013 w 2947350"/>
                <a:gd name="connsiteY1" fmla="*/ 2870491 h 3066150"/>
                <a:gd name="connsiteX2" fmla="*/ 2947350 w 2947350"/>
                <a:gd name="connsiteY2" fmla="*/ 2910117 h 3066150"/>
                <a:gd name="connsiteX0" fmla="*/ 0 w 2847532"/>
                <a:gd name="connsiteY0" fmla="*/ 0 h 2929561"/>
                <a:gd name="connsiteX1" fmla="*/ 156195 w 2847532"/>
                <a:gd name="connsiteY1" fmla="*/ 2870491 h 2929561"/>
                <a:gd name="connsiteX2" fmla="*/ 2847532 w 2847532"/>
                <a:gd name="connsiteY2" fmla="*/ 2910117 h 2929561"/>
                <a:gd name="connsiteX0" fmla="*/ 0 w 2847532"/>
                <a:gd name="connsiteY0" fmla="*/ 0 h 2940104"/>
                <a:gd name="connsiteX1" fmla="*/ 156195 w 2847532"/>
                <a:gd name="connsiteY1" fmla="*/ 2870491 h 2940104"/>
                <a:gd name="connsiteX2" fmla="*/ 2847532 w 2847532"/>
                <a:gd name="connsiteY2" fmla="*/ 2910117 h 2940104"/>
                <a:gd name="connsiteX0" fmla="*/ 0 w 2847532"/>
                <a:gd name="connsiteY0" fmla="*/ 0 h 2978647"/>
                <a:gd name="connsiteX1" fmla="*/ 156195 w 2847532"/>
                <a:gd name="connsiteY1" fmla="*/ 2870491 h 2978647"/>
                <a:gd name="connsiteX2" fmla="*/ 2847532 w 2847532"/>
                <a:gd name="connsiteY2" fmla="*/ 2910117 h 2978647"/>
                <a:gd name="connsiteX0" fmla="*/ 75033 w 2922565"/>
                <a:gd name="connsiteY0" fmla="*/ 0 h 2947368"/>
                <a:gd name="connsiteX1" fmla="*/ 95877 w 2922565"/>
                <a:gd name="connsiteY1" fmla="*/ 2812934 h 2947368"/>
                <a:gd name="connsiteX2" fmla="*/ 2922565 w 2922565"/>
                <a:gd name="connsiteY2" fmla="*/ 2910117 h 2947368"/>
                <a:gd name="connsiteX0" fmla="*/ 0 w 2847532"/>
                <a:gd name="connsiteY0" fmla="*/ 0 h 2921786"/>
                <a:gd name="connsiteX1" fmla="*/ 20844 w 2847532"/>
                <a:gd name="connsiteY1" fmla="*/ 2812934 h 2921786"/>
                <a:gd name="connsiteX2" fmla="*/ 2847532 w 2847532"/>
                <a:gd name="connsiteY2" fmla="*/ 2910117 h 2921786"/>
                <a:gd name="connsiteX0" fmla="*/ 0 w 2847532"/>
                <a:gd name="connsiteY0" fmla="*/ 0 h 2921786"/>
                <a:gd name="connsiteX1" fmla="*/ 92081 w 2847532"/>
                <a:gd name="connsiteY1" fmla="*/ 2812934 h 2921786"/>
                <a:gd name="connsiteX2" fmla="*/ 2847532 w 2847532"/>
                <a:gd name="connsiteY2" fmla="*/ 2910117 h 2921786"/>
                <a:gd name="connsiteX0" fmla="*/ 0 w 2847532"/>
                <a:gd name="connsiteY0" fmla="*/ 0 h 2929781"/>
                <a:gd name="connsiteX1" fmla="*/ 92081 w 2847532"/>
                <a:gd name="connsiteY1" fmla="*/ 2812934 h 2929781"/>
                <a:gd name="connsiteX2" fmla="*/ 2847532 w 2847532"/>
                <a:gd name="connsiteY2" fmla="*/ 2910117 h 2929781"/>
                <a:gd name="connsiteX0" fmla="*/ 0 w 2847532"/>
                <a:gd name="connsiteY0" fmla="*/ 0 h 2941785"/>
                <a:gd name="connsiteX1" fmla="*/ 92081 w 2847532"/>
                <a:gd name="connsiteY1" fmla="*/ 2812934 h 2941785"/>
                <a:gd name="connsiteX2" fmla="*/ 2847532 w 2847532"/>
                <a:gd name="connsiteY2" fmla="*/ 2910117 h 294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7532" h="2941785">
                  <a:moveTo>
                    <a:pt x="0" y="0"/>
                  </a:moveTo>
                  <a:cubicBezTo>
                    <a:pt x="15191" y="1611659"/>
                    <a:pt x="-19201" y="2632144"/>
                    <a:pt x="92081" y="2812934"/>
                  </a:cubicBezTo>
                  <a:cubicBezTo>
                    <a:pt x="203363" y="2993724"/>
                    <a:pt x="2234300" y="2940917"/>
                    <a:pt x="2847532" y="2910117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xmlns="" id="{A857DEAF-2A1F-2D40-8338-8A4F683F80D6}"/>
                </a:ext>
              </a:extLst>
            </p:cNvPr>
            <p:cNvSpPr txBox="1"/>
            <p:nvPr/>
          </p:nvSpPr>
          <p:spPr>
            <a:xfrm>
              <a:off x="11518941" y="4795852"/>
              <a:ext cx="306555" cy="266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A8"/>
                  </a:solidFill>
                </a:rPr>
                <a:t>t=4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199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FCA6316-79A6-B14E-8F63-A42967EB3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936" y="4247536"/>
            <a:ext cx="10515600" cy="1473868"/>
          </a:xfrm>
        </p:spPr>
        <p:txBody>
          <a:bodyPr>
            <a:normAutofit lnSpcReduction="10000"/>
          </a:bodyPr>
          <a:lstStyle/>
          <a:p>
            <a:pPr marL="130175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Two approaches to structuring network control plane:</a:t>
            </a:r>
          </a:p>
          <a:p>
            <a:pPr marL="466725" indent="-249238"/>
            <a:r>
              <a:rPr lang="en-US" dirty="0"/>
              <a:t>per-router control (traditional)</a:t>
            </a:r>
          </a:p>
          <a:p>
            <a:pPr marL="466725" indent="-249238"/>
            <a:r>
              <a:rPr lang="en-US" dirty="0"/>
              <a:t>logically centralized control (software defined networking)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E6933BFA-FFE1-0149-8120-54BF3A2D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Network-layer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59312D-6602-054C-94D1-70724062A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6FDE94C0-73F6-B048-AAAB-8D0D8D89E2D1}"/>
              </a:ext>
            </a:extLst>
          </p:cNvPr>
          <p:cNvGrpSpPr/>
          <p:nvPr/>
        </p:nvGrpSpPr>
        <p:grpSpPr>
          <a:xfrm>
            <a:off x="817202" y="1662139"/>
            <a:ext cx="9934373" cy="918829"/>
            <a:chOff x="817202" y="1662139"/>
            <a:chExt cx="9934373" cy="918829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xmlns="" id="{FEAC7B53-78D6-1B48-9942-0293ECA70C3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17202" y="1662139"/>
              <a:ext cx="6556992" cy="9188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6725" indent="-336550">
                <a:spcBef>
                  <a:spcPts val="1200"/>
                </a:spcBef>
                <a:defRPr/>
              </a:pPr>
              <a:r>
                <a:rPr lang="en-US" dirty="0">
                  <a:solidFill>
                    <a:srgbClr val="C00000"/>
                  </a:solidFill>
                </a:rPr>
                <a:t>forwarding: </a:t>
              </a:r>
              <a:r>
                <a:rPr lang="en-US" dirty="0"/>
                <a:t>move packets from router’</a:t>
              </a:r>
              <a:r>
                <a:rPr lang="en-US" altLang="ja-JP" dirty="0"/>
                <a:t>s input to appropriate router output</a:t>
              </a:r>
            </a:p>
            <a:p>
              <a:pPr>
                <a:buFont typeface="Wingdings" charset="0"/>
                <a:buNone/>
                <a:defRPr/>
              </a:pPr>
              <a:endParaRPr lang="en-US" dirty="0"/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xmlns="" id="{921A3F06-1DC8-C24B-9C1D-D833C15E3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8781" y="1807341"/>
              <a:ext cx="2882794" cy="50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lnSpc>
                  <a:spcPct val="85000"/>
                </a:lnSpc>
                <a:spcBef>
                  <a:spcPts val="600"/>
                </a:spcBef>
                <a:buClr>
                  <a:srgbClr val="000099"/>
                </a:buClr>
                <a:buSzPct val="65000"/>
                <a:buFont typeface="Wingdings" charset="0"/>
                <a:buNone/>
                <a:defRPr/>
              </a:pPr>
              <a:r>
                <a:rPr lang="en-US" sz="3600" i="1" dirty="0">
                  <a:solidFill>
                    <a:srgbClr val="000090"/>
                  </a:solidFill>
                </a:rPr>
                <a:t>data plane</a:t>
              </a:r>
            </a:p>
            <a:p>
              <a:pPr marL="342900" indent="-342900">
                <a:lnSpc>
                  <a:spcPct val="85000"/>
                </a:lnSpc>
                <a:spcBef>
                  <a:spcPts val="600"/>
                </a:spcBef>
                <a:buClr>
                  <a:srgbClr val="000099"/>
                </a:buClr>
                <a:buSzPct val="65000"/>
                <a:buFont typeface="Wingdings" charset="0"/>
                <a:buNone/>
                <a:defRPr/>
              </a:pPr>
              <a:endParaRPr lang="en-US" sz="2800" dirty="0"/>
            </a:p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0"/>
                <a:buChar char="v"/>
                <a:defRPr/>
              </a:pPr>
              <a:endParaRPr lang="en-US" sz="28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DF499515-ACC5-5E44-BAC7-0535D920E0BE}"/>
              </a:ext>
            </a:extLst>
          </p:cNvPr>
          <p:cNvGrpSpPr/>
          <p:nvPr/>
        </p:nvGrpSpPr>
        <p:grpSpPr>
          <a:xfrm>
            <a:off x="948416" y="2692736"/>
            <a:ext cx="10162404" cy="920619"/>
            <a:chOff x="977913" y="2913962"/>
            <a:chExt cx="10162404" cy="920619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xmlns="" id="{F4BDCF0F-801F-9241-A6B1-11645A67C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249" y="3047636"/>
              <a:ext cx="3293068" cy="563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85000"/>
                </a:lnSpc>
                <a:spcBef>
                  <a:spcPts val="600"/>
                </a:spcBef>
                <a:buClr>
                  <a:srgbClr val="000099"/>
                </a:buClr>
                <a:buSzPct val="100000"/>
                <a:defRPr/>
              </a:pPr>
              <a:r>
                <a:rPr lang="en-US" sz="3600" i="1" dirty="0">
                  <a:solidFill>
                    <a:srgbClr val="000099"/>
                  </a:solidFill>
                </a:rPr>
                <a:t>control</a:t>
              </a:r>
              <a:r>
                <a:rPr lang="en-US" sz="3600" b="1" i="1" dirty="0">
                  <a:solidFill>
                    <a:srgbClr val="000099"/>
                  </a:solidFill>
                </a:rPr>
                <a:t> </a:t>
              </a:r>
              <a:r>
                <a:rPr lang="en-US" sz="3600" i="1" dirty="0">
                  <a:solidFill>
                    <a:srgbClr val="000099"/>
                  </a:solidFill>
                </a:rPr>
                <a:t>plane</a:t>
              </a:r>
              <a:endParaRPr lang="en-US" sz="3600" i="1" dirty="0"/>
            </a:p>
            <a:p>
              <a:pPr marL="342900" indent="-342900">
                <a:lnSpc>
                  <a:spcPct val="85000"/>
                </a:lnSpc>
                <a:spcBef>
                  <a:spcPct val="70000"/>
                </a:spcBef>
                <a:buClr>
                  <a:srgbClr val="000099"/>
                </a:buClr>
                <a:buSzPct val="65000"/>
                <a:buFont typeface="Wingdings" charset="0"/>
                <a:buChar char="v"/>
                <a:defRPr/>
              </a:pPr>
              <a:endParaRPr lang="en-US" sz="2800" dirty="0"/>
            </a:p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defRPr/>
              </a:pPr>
              <a:endParaRPr lang="en-US" sz="2800" dirty="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xmlns="" id="{470A0826-D747-A94C-89BA-1620D77E3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913" y="2913962"/>
              <a:ext cx="6529016" cy="920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200"/>
                </a:spcBef>
                <a:defRPr/>
              </a:pPr>
              <a:r>
                <a:rPr lang="en-US" dirty="0">
                  <a:solidFill>
                    <a:srgbClr val="C00000"/>
                  </a:solidFill>
                </a:rPr>
                <a:t>routing: </a:t>
              </a:r>
              <a:r>
                <a:rPr lang="en-US" dirty="0"/>
                <a:t>determine route taken by packets from source to destination</a:t>
              </a:r>
            </a:p>
            <a:p>
              <a:pPr>
                <a:buFont typeface="Wingdings" charset="0"/>
                <a:buNone/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64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vector: link cost changes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AC033F3-690E-4449-BE11-90A97F90B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0" name="Text Box 4">
            <a:extLst>
              <a:ext uri="{FF2B5EF4-FFF2-40B4-BE49-F238E27FC236}">
                <a16:creationId xmlns:a16="http://schemas.microsoft.com/office/drawing/2014/main" xmlns="" id="{438AA575-F82B-4140-AE52-BEE0F0C22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15" y="4245258"/>
            <a:ext cx="1841326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ja-JP" dirty="0">
                <a:solidFill>
                  <a:srgbClr val="C00000"/>
                </a:solidFill>
                <a:latin typeface="+mn-lt"/>
              </a:rPr>
              <a:t>“good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news 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+mn-lt"/>
              </a:rPr>
              <a:t>travels fast”</a:t>
            </a:r>
            <a:endParaRPr lang="en-US" sz="1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1" name="Rectangle 41">
            <a:extLst>
              <a:ext uri="{FF2B5EF4-FFF2-40B4-BE49-F238E27FC236}">
                <a16:creationId xmlns:a16="http://schemas.microsoft.com/office/drawing/2014/main" xmlns="" id="{C4C2BFAF-08F8-2B4E-84C9-E1AF71573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7453" y="3722449"/>
            <a:ext cx="91113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>
              <a:tabLst>
                <a:tab pos="228600" algn="l"/>
                <a:tab pos="457200" algn="l"/>
              </a:tabLst>
            </a:pPr>
            <a:r>
              <a:rPr lang="en-US" sz="2400" i="1" dirty="0"/>
              <a:t>t</a:t>
            </a:r>
            <a:r>
              <a:rPr lang="en-US" sz="2400" i="1" baseline="-25000" dirty="0"/>
              <a:t>0 </a:t>
            </a:r>
            <a:r>
              <a:rPr lang="en-US" sz="2400" dirty="0"/>
              <a:t>: </a:t>
            </a:r>
            <a:r>
              <a:rPr lang="en-US" sz="2400" i="1" dirty="0"/>
              <a:t>y</a:t>
            </a:r>
            <a:r>
              <a:rPr lang="en-US" sz="2400" dirty="0"/>
              <a:t> detects link-cost change, updates its DV, informs its neighbors.</a:t>
            </a:r>
          </a:p>
          <a:p>
            <a:pPr>
              <a:tabLst>
                <a:tab pos="228600" algn="l"/>
                <a:tab pos="457200" algn="l"/>
              </a:tabLst>
            </a:pPr>
            <a:endParaRPr lang="en-US" dirty="0"/>
          </a:p>
        </p:txBody>
      </p:sp>
      <p:sp>
        <p:nvSpPr>
          <p:cNvPr id="82" name="Rectangle 42">
            <a:extLst>
              <a:ext uri="{FF2B5EF4-FFF2-40B4-BE49-F238E27FC236}">
                <a16:creationId xmlns:a16="http://schemas.microsoft.com/office/drawing/2014/main" xmlns="" id="{0B94A561-5BEF-5441-B104-E5096C7CC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153" y="4231521"/>
            <a:ext cx="871033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09575" indent="-409575">
              <a:tabLst>
                <a:tab pos="228600" algn="l"/>
                <a:tab pos="334963" algn="l"/>
              </a:tabLst>
            </a:pPr>
            <a:r>
              <a:rPr lang="en-US" sz="2400" i="1" dirty="0"/>
              <a:t>t</a:t>
            </a:r>
            <a:r>
              <a:rPr lang="en-US" sz="2400" i="1" baseline="-25000" dirty="0"/>
              <a:t>1 </a:t>
            </a:r>
            <a:r>
              <a:rPr lang="en-US" sz="2400" dirty="0"/>
              <a:t>: </a:t>
            </a:r>
            <a:r>
              <a:rPr lang="en-US" sz="2400" i="1" dirty="0"/>
              <a:t>z</a:t>
            </a:r>
            <a:r>
              <a:rPr lang="en-US" sz="2400" dirty="0"/>
              <a:t> receives update from </a:t>
            </a:r>
            <a:r>
              <a:rPr lang="en-US" sz="2400" i="1" dirty="0"/>
              <a:t>y</a:t>
            </a:r>
            <a:r>
              <a:rPr lang="en-US" sz="2400" dirty="0"/>
              <a:t>, updates its table, computes new least cost to </a:t>
            </a:r>
            <a:r>
              <a:rPr lang="en-US" sz="2400" i="1" dirty="0"/>
              <a:t>x</a:t>
            </a:r>
            <a:r>
              <a:rPr lang="en-US" sz="2400" dirty="0"/>
              <a:t> , sends its neighbors its DV.</a:t>
            </a:r>
          </a:p>
          <a:p>
            <a:pPr>
              <a:tabLst>
                <a:tab pos="228600" algn="l"/>
                <a:tab pos="457200" algn="l"/>
              </a:tabLst>
            </a:pPr>
            <a:endParaRPr lang="en-US" dirty="0"/>
          </a:p>
        </p:txBody>
      </p:sp>
      <p:sp>
        <p:nvSpPr>
          <p:cNvPr id="83" name="Rectangle 43">
            <a:extLst>
              <a:ext uri="{FF2B5EF4-FFF2-40B4-BE49-F238E27FC236}">
                <a16:creationId xmlns:a16="http://schemas.microsoft.com/office/drawing/2014/main" xmlns="" id="{02ED6D7B-6CD4-684F-802D-890455183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274" y="5064204"/>
            <a:ext cx="845011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09575" indent="-409575">
              <a:tabLst>
                <a:tab pos="228600" algn="l"/>
                <a:tab pos="457200" algn="l"/>
              </a:tabLst>
            </a:pPr>
            <a:r>
              <a:rPr lang="en-US" sz="2400" i="1" dirty="0"/>
              <a:t>t</a:t>
            </a:r>
            <a:r>
              <a:rPr lang="en-US" sz="2400" i="1" baseline="-25000" dirty="0"/>
              <a:t>2 </a:t>
            </a:r>
            <a:r>
              <a:rPr lang="en-US" sz="2400" dirty="0"/>
              <a:t>: </a:t>
            </a:r>
            <a:r>
              <a:rPr lang="en-US" sz="2400" i="1" dirty="0"/>
              <a:t>y</a:t>
            </a:r>
            <a:r>
              <a:rPr lang="en-US" sz="2400" dirty="0"/>
              <a:t> receives </a:t>
            </a:r>
            <a:r>
              <a:rPr lang="en-US" sz="2400" i="1" dirty="0"/>
              <a:t>z</a:t>
            </a:r>
            <a:r>
              <a:rPr lang="en-US" sz="2400" dirty="0"/>
              <a:t>’</a:t>
            </a:r>
            <a:r>
              <a:rPr lang="en-US" altLang="ja-JP" sz="2400" dirty="0"/>
              <a:t>s update, updates its distance table.  </a:t>
            </a:r>
            <a:r>
              <a:rPr lang="en-US" altLang="ja-JP" sz="2400" i="1" dirty="0"/>
              <a:t>y’</a:t>
            </a:r>
            <a:r>
              <a:rPr lang="en-US" altLang="ja-JP" sz="2400" dirty="0"/>
              <a:t>s least costs do </a:t>
            </a:r>
            <a:r>
              <a:rPr lang="en-US" altLang="ja-JP" sz="2400" i="1" dirty="0"/>
              <a:t>not</a:t>
            </a:r>
            <a:r>
              <a:rPr lang="en-US" altLang="ja-JP" sz="2400" dirty="0"/>
              <a:t> change, so </a:t>
            </a:r>
            <a:r>
              <a:rPr lang="en-US" altLang="ja-JP" sz="2400" i="1" dirty="0"/>
              <a:t>y</a:t>
            </a:r>
            <a:r>
              <a:rPr lang="en-US" altLang="ja-JP" sz="2400" dirty="0"/>
              <a:t> does </a:t>
            </a:r>
            <a:r>
              <a:rPr lang="en-US" altLang="ja-JP" sz="2400" i="1" dirty="0">
                <a:solidFill>
                  <a:srgbClr val="0000A8"/>
                </a:solidFill>
              </a:rPr>
              <a:t>not</a:t>
            </a:r>
            <a:r>
              <a:rPr lang="en-US" altLang="ja-JP" sz="2400" dirty="0"/>
              <a:t> send a message to </a:t>
            </a:r>
            <a:r>
              <a:rPr lang="en-US" altLang="ja-JP" sz="2400" i="1" dirty="0"/>
              <a:t>z</a:t>
            </a:r>
            <a:r>
              <a:rPr lang="en-US" altLang="ja-JP" sz="2400" dirty="0"/>
              <a:t>. </a:t>
            </a:r>
          </a:p>
          <a:p>
            <a:pPr>
              <a:tabLst>
                <a:tab pos="228600" algn="l"/>
                <a:tab pos="457200" algn="l"/>
              </a:tabLst>
            </a:pPr>
            <a:endParaRPr lang="en-US" dirty="0"/>
          </a:p>
        </p:txBody>
      </p:sp>
      <p:sp>
        <p:nvSpPr>
          <p:cNvPr id="84" name="Rectangle 3">
            <a:extLst>
              <a:ext uri="{FF2B5EF4-FFF2-40B4-BE49-F238E27FC236}">
                <a16:creationId xmlns:a16="http://schemas.microsoft.com/office/drawing/2014/main" xmlns="" id="{93DE2E22-15BF-CB43-9F27-84D8612D7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44" y="1512909"/>
            <a:ext cx="8066762" cy="200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sz="3200" dirty="0">
                <a:solidFill>
                  <a:srgbClr val="0000A8"/>
                </a:solidFill>
              </a:rPr>
              <a:t>link cost changes:</a:t>
            </a:r>
          </a:p>
          <a:p>
            <a:pPr marL="342900" indent="-2190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node detects local link cost change </a:t>
            </a:r>
          </a:p>
          <a:p>
            <a:pPr marL="342900" indent="-2190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updates routing info, recalculates local DV</a:t>
            </a:r>
          </a:p>
          <a:p>
            <a:pPr marL="342900" indent="-2190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if DV changes, notify neighbors</a:t>
            </a:r>
            <a:r>
              <a:rPr lang="en-US" sz="2400" dirty="0"/>
              <a:t> </a:t>
            </a:r>
          </a:p>
        </p:txBody>
      </p:sp>
      <p:grpSp>
        <p:nvGrpSpPr>
          <p:cNvPr id="85" name="Group 5">
            <a:extLst>
              <a:ext uri="{FF2B5EF4-FFF2-40B4-BE49-F238E27FC236}">
                <a16:creationId xmlns:a16="http://schemas.microsoft.com/office/drawing/2014/main" xmlns="" id="{40C2098D-55AC-D040-96C2-D888A70E084A}"/>
              </a:ext>
            </a:extLst>
          </p:cNvPr>
          <p:cNvGrpSpPr>
            <a:grpSpLocks/>
          </p:cNvGrpSpPr>
          <p:nvPr/>
        </p:nvGrpSpPr>
        <p:grpSpPr bwMode="auto">
          <a:xfrm>
            <a:off x="9120644" y="1471939"/>
            <a:ext cx="2184400" cy="1314450"/>
            <a:chOff x="3625" y="1076"/>
            <a:chExt cx="1376" cy="828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xmlns="" id="{AA88A075-09A8-CA4E-82D1-8922BDB9F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xmlns="" id="{4B2EFECB-750C-904E-9CF2-153C9D959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8" name="Oval 8">
              <a:extLst>
                <a:ext uri="{FF2B5EF4-FFF2-40B4-BE49-F238E27FC236}">
                  <a16:creationId xmlns:a16="http://schemas.microsoft.com/office/drawing/2014/main" xmlns="" id="{B240CDD0-033A-094B-876D-BDAA0A22F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9" name="Line 9">
              <a:extLst>
                <a:ext uri="{FF2B5EF4-FFF2-40B4-BE49-F238E27FC236}">
                  <a16:creationId xmlns:a16="http://schemas.microsoft.com/office/drawing/2014/main" xmlns="" id="{7A3FBC27-1E37-F54B-BC58-AC6D92BBB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0" name="Line 10">
              <a:extLst>
                <a:ext uri="{FF2B5EF4-FFF2-40B4-BE49-F238E27FC236}">
                  <a16:creationId xmlns:a16="http://schemas.microsoft.com/office/drawing/2014/main" xmlns="" id="{64C6B584-D5CB-894C-8DF1-970A85230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1" name="Rectangle 11">
              <a:extLst>
                <a:ext uri="{FF2B5EF4-FFF2-40B4-BE49-F238E27FC236}">
                  <a16:creationId xmlns:a16="http://schemas.microsoft.com/office/drawing/2014/main" xmlns="" id="{5C5412BE-59B0-934A-B7BA-B3DF57282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2" name="Oval 12">
              <a:extLst>
                <a:ext uri="{FF2B5EF4-FFF2-40B4-BE49-F238E27FC236}">
                  <a16:creationId xmlns:a16="http://schemas.microsoft.com/office/drawing/2014/main" xmlns="" id="{CFAF80BD-A1F8-574D-9A78-AD60A8704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xmlns="" id="{B43B42B3-5A45-CC4B-AD55-97D4D7FEE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xmlns="" id="{3F856C59-D658-7B43-A0E2-8332A0F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5" name="Group 15">
              <a:extLst>
                <a:ext uri="{FF2B5EF4-FFF2-40B4-BE49-F238E27FC236}">
                  <a16:creationId xmlns:a16="http://schemas.microsoft.com/office/drawing/2014/main" xmlns="" id="{00AF41C0-42D7-4E44-8FBF-8783C29EF6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119" name="Rectangle 16">
                <a:extLst>
                  <a:ext uri="{FF2B5EF4-FFF2-40B4-BE49-F238E27FC236}">
                    <a16:creationId xmlns:a16="http://schemas.microsoft.com/office/drawing/2014/main" xmlns="" id="{25143E32-38AB-E141-9359-174A66B21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0" name="Text Box 17">
                <a:extLst>
                  <a:ext uri="{FF2B5EF4-FFF2-40B4-BE49-F238E27FC236}">
                    <a16:creationId xmlns:a16="http://schemas.microsoft.com/office/drawing/2014/main" xmlns="" id="{5FBE30DE-B9C1-4142-BA4A-6C0267A38D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96" name="Group 18">
              <a:extLst>
                <a:ext uri="{FF2B5EF4-FFF2-40B4-BE49-F238E27FC236}">
                  <a16:creationId xmlns:a16="http://schemas.microsoft.com/office/drawing/2014/main" xmlns="" id="{1CCB28C8-C25F-6D45-99D6-934E4DB7A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111" name="Oval 19">
                <a:extLst>
                  <a:ext uri="{FF2B5EF4-FFF2-40B4-BE49-F238E27FC236}">
                    <a16:creationId xmlns:a16="http://schemas.microsoft.com/office/drawing/2014/main" xmlns="" id="{0BA6C611-2030-A540-9BCB-553B5913B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2" name="Line 20">
                <a:extLst>
                  <a:ext uri="{FF2B5EF4-FFF2-40B4-BE49-F238E27FC236}">
                    <a16:creationId xmlns:a16="http://schemas.microsoft.com/office/drawing/2014/main" xmlns="" id="{EAA6F2A9-76FB-FB44-B560-6F7BA3722B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3" name="Line 21">
                <a:extLst>
                  <a:ext uri="{FF2B5EF4-FFF2-40B4-BE49-F238E27FC236}">
                    <a16:creationId xmlns:a16="http://schemas.microsoft.com/office/drawing/2014/main" xmlns="" id="{3E85F84C-1240-7543-9663-416F41E01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xmlns="" id="{2E0B953E-0313-0841-B1F0-D4A85EE0D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15" name="Oval 23">
                <a:extLst>
                  <a:ext uri="{FF2B5EF4-FFF2-40B4-BE49-F238E27FC236}">
                    <a16:creationId xmlns:a16="http://schemas.microsoft.com/office/drawing/2014/main" xmlns="" id="{8F6108B2-EB1F-D245-A6FC-F779F7F68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16" name="Group 24">
                <a:extLst>
                  <a:ext uri="{FF2B5EF4-FFF2-40B4-BE49-F238E27FC236}">
                    <a16:creationId xmlns:a16="http://schemas.microsoft.com/office/drawing/2014/main" xmlns="" id="{ED45E093-AC43-4E49-AF6B-E506C1277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117" name="Rectangle 25">
                  <a:extLst>
                    <a:ext uri="{FF2B5EF4-FFF2-40B4-BE49-F238E27FC236}">
                      <a16:creationId xmlns:a16="http://schemas.microsoft.com/office/drawing/2014/main" xmlns="" id="{6D3355A1-B945-5447-8024-3F52F6D0D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18" name="Text Box 26">
                  <a:extLst>
                    <a:ext uri="{FF2B5EF4-FFF2-40B4-BE49-F238E27FC236}">
                      <a16:creationId xmlns:a16="http://schemas.microsoft.com/office/drawing/2014/main" xmlns="" id="{1EA4AFE9-8666-394D-A688-4C7388B890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z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7" name="Text Box 27">
              <a:extLst>
                <a:ext uri="{FF2B5EF4-FFF2-40B4-BE49-F238E27FC236}">
                  <a16:creationId xmlns:a16="http://schemas.microsoft.com/office/drawing/2014/main" xmlns="" id="{8D486D45-3211-2E42-9C51-652738E0C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8" name="Text Box 28">
              <a:extLst>
                <a:ext uri="{FF2B5EF4-FFF2-40B4-BE49-F238E27FC236}">
                  <a16:creationId xmlns:a16="http://schemas.microsoft.com/office/drawing/2014/main" xmlns="" id="{C4EEA417-D5C5-ED4D-88D6-31DEF02AA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9" name="Text Box 29">
              <a:extLst>
                <a:ext uri="{FF2B5EF4-FFF2-40B4-BE49-F238E27FC236}">
                  <a16:creationId xmlns:a16="http://schemas.microsoft.com/office/drawing/2014/main" xmlns="" id="{6DB9746E-151B-D246-AE3B-7C96BB8047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50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100" name="Group 30">
              <a:extLst>
                <a:ext uri="{FF2B5EF4-FFF2-40B4-BE49-F238E27FC236}">
                  <a16:creationId xmlns:a16="http://schemas.microsoft.com/office/drawing/2014/main" xmlns="" id="{6091DEB1-C5BF-E040-8EF0-C995C85E26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103" name="Oval 31">
                <a:extLst>
                  <a:ext uri="{FF2B5EF4-FFF2-40B4-BE49-F238E27FC236}">
                    <a16:creationId xmlns:a16="http://schemas.microsoft.com/office/drawing/2014/main" xmlns="" id="{51AA4501-AE8F-BF45-9219-96A74877E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4" name="Line 32">
                <a:extLst>
                  <a:ext uri="{FF2B5EF4-FFF2-40B4-BE49-F238E27FC236}">
                    <a16:creationId xmlns:a16="http://schemas.microsoft.com/office/drawing/2014/main" xmlns="" id="{FB4052E6-F89B-5144-8146-574A7EFFC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5" name="Line 33">
                <a:extLst>
                  <a:ext uri="{FF2B5EF4-FFF2-40B4-BE49-F238E27FC236}">
                    <a16:creationId xmlns:a16="http://schemas.microsoft.com/office/drawing/2014/main" xmlns="" id="{C74DC608-BD5B-6840-AF47-0933A3D7D8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6" name="Rectangle 34">
                <a:extLst>
                  <a:ext uri="{FF2B5EF4-FFF2-40B4-BE49-F238E27FC236}">
                    <a16:creationId xmlns:a16="http://schemas.microsoft.com/office/drawing/2014/main" xmlns="" id="{3A1AFE8A-9C2C-D640-A73A-1B89A22C2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07" name="Oval 35">
                <a:extLst>
                  <a:ext uri="{FF2B5EF4-FFF2-40B4-BE49-F238E27FC236}">
                    <a16:creationId xmlns:a16="http://schemas.microsoft.com/office/drawing/2014/main" xmlns="" id="{BC6727D8-BE5E-224D-85D1-543984392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08" name="Group 36">
                <a:extLst>
                  <a:ext uri="{FF2B5EF4-FFF2-40B4-BE49-F238E27FC236}">
                    <a16:creationId xmlns:a16="http://schemas.microsoft.com/office/drawing/2014/main" xmlns="" id="{0047B545-BB3D-7249-B046-CE8A2718BB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109" name="Rectangle 37">
                  <a:extLst>
                    <a:ext uri="{FF2B5EF4-FFF2-40B4-BE49-F238E27FC236}">
                      <a16:creationId xmlns:a16="http://schemas.microsoft.com/office/drawing/2014/main" xmlns="" id="{318364A7-97F1-1F4E-988F-46922CCB2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10" name="Text Box 38">
                  <a:extLst>
                    <a:ext uri="{FF2B5EF4-FFF2-40B4-BE49-F238E27FC236}">
                      <a16:creationId xmlns:a16="http://schemas.microsoft.com/office/drawing/2014/main" xmlns="" id="{E578598E-0919-2540-8611-872BA7F56B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y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101" name="Text Box 39">
              <a:extLst>
                <a:ext uri="{FF2B5EF4-FFF2-40B4-BE49-F238E27FC236}">
                  <a16:creationId xmlns:a16="http://schemas.microsoft.com/office/drawing/2014/main" xmlns="" id="{1DED0BC9-977B-8046-8C36-2E4B08764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7" y="1076"/>
              <a:ext cx="18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kern="0" dirty="0">
                  <a:solidFill>
                    <a:srgbClr val="FF0000"/>
                  </a:solidFill>
                  <a:latin typeface="Comic Sans MS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2" name="Line 40">
              <a:extLst>
                <a:ext uri="{FF2B5EF4-FFF2-40B4-BE49-F238E27FC236}">
                  <a16:creationId xmlns:a16="http://schemas.microsoft.com/office/drawing/2014/main" xmlns="" id="{09BE1DC2-4B0A-DA43-B4B9-66A1A38E5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0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vector: link cost changes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AC033F3-690E-4449-BE11-90A97F90B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D3F0A53B-EF0A-F14F-83F8-2625C7BB8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44" y="1512909"/>
            <a:ext cx="8066762" cy="200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sz="3200" dirty="0">
                <a:solidFill>
                  <a:srgbClr val="0000A8"/>
                </a:solidFill>
              </a:rPr>
              <a:t>link cost changes:</a:t>
            </a:r>
          </a:p>
          <a:p>
            <a:pPr marL="342900" indent="-2190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node detects local link cost change </a:t>
            </a:r>
          </a:p>
          <a:p>
            <a:pPr marL="342900" indent="-2190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“bad news travels slow” </a:t>
            </a:r>
            <a:r>
              <a:rPr lang="en-US" sz="2800" dirty="0"/>
              <a:t>– count-to-infinity problem:</a:t>
            </a: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xmlns="" id="{53548EC1-9C54-AF46-9B41-624583B976B0}"/>
              </a:ext>
            </a:extLst>
          </p:cNvPr>
          <p:cNvGrpSpPr>
            <a:grpSpLocks/>
          </p:cNvGrpSpPr>
          <p:nvPr/>
        </p:nvGrpSpPr>
        <p:grpSpPr bwMode="auto">
          <a:xfrm>
            <a:off x="9120644" y="1471939"/>
            <a:ext cx="2184400" cy="1314450"/>
            <a:chOff x="3625" y="1076"/>
            <a:chExt cx="1376" cy="828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xmlns="" id="{33A5FF50-7C95-DF45-AA77-5718630E8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xmlns="" id="{6612A2CD-4C6B-DA4A-A743-D71528CFC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" name="Oval 8">
              <a:extLst>
                <a:ext uri="{FF2B5EF4-FFF2-40B4-BE49-F238E27FC236}">
                  <a16:creationId xmlns:a16="http://schemas.microsoft.com/office/drawing/2014/main" xmlns="" id="{7E8971E6-BEA2-874D-B1E4-61CF622DB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Line 9">
              <a:extLst>
                <a:ext uri="{FF2B5EF4-FFF2-40B4-BE49-F238E27FC236}">
                  <a16:creationId xmlns:a16="http://schemas.microsoft.com/office/drawing/2014/main" xmlns="" id="{7D294D69-AF88-234B-B581-BE8C218CC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Line 10">
              <a:extLst>
                <a:ext uri="{FF2B5EF4-FFF2-40B4-BE49-F238E27FC236}">
                  <a16:creationId xmlns:a16="http://schemas.microsoft.com/office/drawing/2014/main" xmlns="" id="{67E1C9F1-E4C7-5D42-AEB7-AA8E2621A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xmlns="" id="{45C496EF-F8C3-F740-9541-702695F34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0" name="Oval 12">
              <a:extLst>
                <a:ext uri="{FF2B5EF4-FFF2-40B4-BE49-F238E27FC236}">
                  <a16:creationId xmlns:a16="http://schemas.microsoft.com/office/drawing/2014/main" xmlns="" id="{4BA59B67-A386-7243-9AB5-2A0415A5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xmlns="" id="{98C215AE-6010-1343-8BB0-929BDFAA6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xmlns="" id="{4B2DB31F-6877-E640-B5F7-0BFCC789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" name="Group 15">
              <a:extLst>
                <a:ext uri="{FF2B5EF4-FFF2-40B4-BE49-F238E27FC236}">
                  <a16:creationId xmlns:a16="http://schemas.microsoft.com/office/drawing/2014/main" xmlns="" id="{EEB81C2A-A0B1-7444-8561-297CF350C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77" name="Rectangle 16">
                <a:extLst>
                  <a:ext uri="{FF2B5EF4-FFF2-40B4-BE49-F238E27FC236}">
                    <a16:creationId xmlns:a16="http://schemas.microsoft.com/office/drawing/2014/main" xmlns="" id="{F8E4C5AC-0844-044C-BB78-B139DD8F1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8" name="Text Box 17">
                <a:extLst>
                  <a:ext uri="{FF2B5EF4-FFF2-40B4-BE49-F238E27FC236}">
                    <a16:creationId xmlns:a16="http://schemas.microsoft.com/office/drawing/2014/main" xmlns="" id="{CF77536C-E1FF-C944-841A-DD711E911C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4" name="Group 18">
              <a:extLst>
                <a:ext uri="{FF2B5EF4-FFF2-40B4-BE49-F238E27FC236}">
                  <a16:creationId xmlns:a16="http://schemas.microsoft.com/office/drawing/2014/main" xmlns="" id="{5CBB15BA-4A40-AB4B-B9EC-BA4E18A4A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69" name="Oval 19">
                <a:extLst>
                  <a:ext uri="{FF2B5EF4-FFF2-40B4-BE49-F238E27FC236}">
                    <a16:creationId xmlns:a16="http://schemas.microsoft.com/office/drawing/2014/main" xmlns="" id="{0A200021-D040-DA45-B158-588926E56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0" name="Line 20">
                <a:extLst>
                  <a:ext uri="{FF2B5EF4-FFF2-40B4-BE49-F238E27FC236}">
                    <a16:creationId xmlns:a16="http://schemas.microsoft.com/office/drawing/2014/main" xmlns="" id="{79386E2C-CB0C-9645-B7C5-2599A8A95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xmlns="" id="{A48EA00D-73A4-AF4B-B223-5949CA704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" name="Rectangle 22">
                <a:extLst>
                  <a:ext uri="{FF2B5EF4-FFF2-40B4-BE49-F238E27FC236}">
                    <a16:creationId xmlns:a16="http://schemas.microsoft.com/office/drawing/2014/main" xmlns="" id="{08DBF7C1-ED9B-9D40-8D84-0B5C3304C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73" name="Oval 23">
                <a:extLst>
                  <a:ext uri="{FF2B5EF4-FFF2-40B4-BE49-F238E27FC236}">
                    <a16:creationId xmlns:a16="http://schemas.microsoft.com/office/drawing/2014/main" xmlns="" id="{3E9346AE-E519-354C-810A-16DEADE45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74" name="Group 24">
                <a:extLst>
                  <a:ext uri="{FF2B5EF4-FFF2-40B4-BE49-F238E27FC236}">
                    <a16:creationId xmlns:a16="http://schemas.microsoft.com/office/drawing/2014/main" xmlns="" id="{2999FEF8-4C59-634B-A19F-C8299FF594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75" name="Rectangle 25">
                  <a:extLst>
                    <a:ext uri="{FF2B5EF4-FFF2-40B4-BE49-F238E27FC236}">
                      <a16:creationId xmlns:a16="http://schemas.microsoft.com/office/drawing/2014/main" xmlns="" id="{563F9320-3842-A643-A717-FFF399899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6" name="Text Box 26">
                  <a:extLst>
                    <a:ext uri="{FF2B5EF4-FFF2-40B4-BE49-F238E27FC236}">
                      <a16:creationId xmlns:a16="http://schemas.microsoft.com/office/drawing/2014/main" xmlns="" id="{8960A5DB-B3CA-144F-B2CA-63FA639D9C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z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55" name="Text Box 27">
              <a:extLst>
                <a:ext uri="{FF2B5EF4-FFF2-40B4-BE49-F238E27FC236}">
                  <a16:creationId xmlns:a16="http://schemas.microsoft.com/office/drawing/2014/main" xmlns="" id="{7E80773C-8042-6A43-AC5A-44D7A16EA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6" name="Text Box 28">
              <a:extLst>
                <a:ext uri="{FF2B5EF4-FFF2-40B4-BE49-F238E27FC236}">
                  <a16:creationId xmlns:a16="http://schemas.microsoft.com/office/drawing/2014/main" xmlns="" id="{C55355DC-E7CE-B140-B094-F538DB0E7F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7" name="Text Box 29">
              <a:extLst>
                <a:ext uri="{FF2B5EF4-FFF2-40B4-BE49-F238E27FC236}">
                  <a16:creationId xmlns:a16="http://schemas.microsoft.com/office/drawing/2014/main" xmlns="" id="{355C66B1-698A-184B-8DA8-9BE05384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50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58" name="Group 30">
              <a:extLst>
                <a:ext uri="{FF2B5EF4-FFF2-40B4-BE49-F238E27FC236}">
                  <a16:creationId xmlns:a16="http://schemas.microsoft.com/office/drawing/2014/main" xmlns="" id="{5525A171-AA7D-8E43-AA99-783CD6693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61" name="Oval 31">
                <a:extLst>
                  <a:ext uri="{FF2B5EF4-FFF2-40B4-BE49-F238E27FC236}">
                    <a16:creationId xmlns:a16="http://schemas.microsoft.com/office/drawing/2014/main" xmlns="" id="{D84C6EE9-75F6-2B46-AA10-45E7BF28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" name="Line 32">
                <a:extLst>
                  <a:ext uri="{FF2B5EF4-FFF2-40B4-BE49-F238E27FC236}">
                    <a16:creationId xmlns:a16="http://schemas.microsoft.com/office/drawing/2014/main" xmlns="" id="{2567FA46-08FC-BD4D-8FF6-A3A4C69A8C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" name="Line 33">
                <a:extLst>
                  <a:ext uri="{FF2B5EF4-FFF2-40B4-BE49-F238E27FC236}">
                    <a16:creationId xmlns:a16="http://schemas.microsoft.com/office/drawing/2014/main" xmlns="" id="{26FB35EB-138C-CF45-AA13-8A120FEA7C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xmlns="" id="{6D96E9E3-BC4D-1842-BF12-AA066722B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65" name="Oval 35">
                <a:extLst>
                  <a:ext uri="{FF2B5EF4-FFF2-40B4-BE49-F238E27FC236}">
                    <a16:creationId xmlns:a16="http://schemas.microsoft.com/office/drawing/2014/main" xmlns="" id="{D1D0B359-3B66-D143-BE1A-575964112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66" name="Group 36">
                <a:extLst>
                  <a:ext uri="{FF2B5EF4-FFF2-40B4-BE49-F238E27FC236}">
                    <a16:creationId xmlns:a16="http://schemas.microsoft.com/office/drawing/2014/main" xmlns="" id="{3D130FA3-1656-2E4D-A448-FBC3A12A31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67" name="Rectangle 37">
                  <a:extLst>
                    <a:ext uri="{FF2B5EF4-FFF2-40B4-BE49-F238E27FC236}">
                      <a16:creationId xmlns:a16="http://schemas.microsoft.com/office/drawing/2014/main" xmlns="" id="{CC9AB493-6B84-8A4F-849B-352E8FEF17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" name="Text Box 38">
                  <a:extLst>
                    <a:ext uri="{FF2B5EF4-FFF2-40B4-BE49-F238E27FC236}">
                      <a16:creationId xmlns:a16="http://schemas.microsoft.com/office/drawing/2014/main" xmlns="" id="{08E9F813-DB7C-084E-B829-ED11637E6C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y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59" name="Text Box 39">
              <a:extLst>
                <a:ext uri="{FF2B5EF4-FFF2-40B4-BE49-F238E27FC236}">
                  <a16:creationId xmlns:a16="http://schemas.microsoft.com/office/drawing/2014/main" xmlns="" id="{F204BFEE-4A9D-1242-8E82-0E122FB4F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" y="1076"/>
              <a:ext cx="2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kern="0" dirty="0">
                  <a:solidFill>
                    <a:srgbClr val="FF0000"/>
                  </a:solidFill>
                  <a:latin typeface="Comic Sans MS" charset="0"/>
                </a:rPr>
                <a:t>6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0" name="Line 40">
              <a:extLst>
                <a:ext uri="{FF2B5EF4-FFF2-40B4-BE49-F238E27FC236}">
                  <a16:creationId xmlns:a16="http://schemas.microsoft.com/office/drawing/2014/main" xmlns="" id="{4A0CC945-C558-D74F-91C0-D7DC05E360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9" name="Rectangle 3">
            <a:extLst>
              <a:ext uri="{FF2B5EF4-FFF2-40B4-BE49-F238E27FC236}">
                <a16:creationId xmlns:a16="http://schemas.microsoft.com/office/drawing/2014/main" xmlns="" id="{6855C03C-8E44-EF41-9C64-F301F7F5A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747" y="2917913"/>
            <a:ext cx="10519776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indent="-2238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i="1" dirty="0"/>
              <a:t>y </a:t>
            </a:r>
            <a:r>
              <a:rPr lang="en-US" sz="2400" dirty="0"/>
              <a:t>sees direct link to </a:t>
            </a:r>
            <a:r>
              <a:rPr lang="en-US" sz="2400" i="1" dirty="0"/>
              <a:t>x</a:t>
            </a:r>
            <a:r>
              <a:rPr lang="en-US" sz="2400" dirty="0"/>
              <a:t> has new cost 60, but z has said it has a path at cost of 5. So </a:t>
            </a:r>
            <a:r>
              <a:rPr lang="en-US" sz="2400" i="1" dirty="0"/>
              <a:t>y</a:t>
            </a:r>
            <a:r>
              <a:rPr lang="en-US" sz="2400" dirty="0"/>
              <a:t> computes “my new cost to x will be 6, via z); notifies </a:t>
            </a:r>
            <a:r>
              <a:rPr lang="en-US" sz="2400" i="1" dirty="0"/>
              <a:t>z</a:t>
            </a:r>
            <a:r>
              <a:rPr lang="en-US" sz="2400" dirty="0"/>
              <a:t> of new cost of 6 to </a:t>
            </a:r>
            <a:r>
              <a:rPr lang="en-US" sz="2400" i="1" dirty="0"/>
              <a:t>x.</a:t>
            </a:r>
          </a:p>
        </p:txBody>
      </p:sp>
      <p:sp>
        <p:nvSpPr>
          <p:cNvPr id="84" name="Rectangle 3">
            <a:extLst>
              <a:ext uri="{FF2B5EF4-FFF2-40B4-BE49-F238E27FC236}">
                <a16:creationId xmlns:a16="http://schemas.microsoft.com/office/drawing/2014/main" xmlns="" id="{209F57E2-5D18-394E-8877-449361B24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836" y="3596406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indent="-2238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i="1" dirty="0"/>
              <a:t>z </a:t>
            </a:r>
            <a:r>
              <a:rPr lang="en-US" sz="2400" dirty="0"/>
              <a:t>learns that path to </a:t>
            </a:r>
            <a:r>
              <a:rPr lang="en-US" sz="2400" i="1" dirty="0"/>
              <a:t>x</a:t>
            </a:r>
            <a:r>
              <a:rPr lang="en-US" sz="2400" dirty="0"/>
              <a:t> via</a:t>
            </a:r>
            <a:r>
              <a:rPr lang="en-US" sz="2400" i="1" dirty="0"/>
              <a:t> y </a:t>
            </a:r>
            <a:r>
              <a:rPr lang="en-US" sz="2400" dirty="0"/>
              <a:t>has new cost 6, so </a:t>
            </a:r>
            <a:r>
              <a:rPr lang="en-US" sz="2400" i="1" dirty="0"/>
              <a:t>z</a:t>
            </a:r>
            <a:r>
              <a:rPr lang="en-US" sz="2400" dirty="0"/>
              <a:t>  computes “my new cost to </a:t>
            </a:r>
            <a:r>
              <a:rPr lang="en-US" sz="2400" i="1" dirty="0"/>
              <a:t>x</a:t>
            </a:r>
            <a:r>
              <a:rPr lang="en-US" sz="2400" dirty="0"/>
              <a:t> will be 7 via y), notifies </a:t>
            </a:r>
            <a:r>
              <a:rPr lang="en-US" sz="2400" i="1" dirty="0"/>
              <a:t>y</a:t>
            </a:r>
            <a:r>
              <a:rPr lang="en-US" sz="2400" dirty="0"/>
              <a:t> of new cost of 7 to </a:t>
            </a:r>
            <a:r>
              <a:rPr lang="en-US" sz="2400" i="1" dirty="0"/>
              <a:t>x.</a:t>
            </a:r>
          </a:p>
        </p:txBody>
      </p:sp>
      <p:sp>
        <p:nvSpPr>
          <p:cNvPr id="86" name="Rectangle 3">
            <a:extLst>
              <a:ext uri="{FF2B5EF4-FFF2-40B4-BE49-F238E27FC236}">
                <a16:creationId xmlns:a16="http://schemas.microsoft.com/office/drawing/2014/main" xmlns="" id="{0C0B111B-B4A7-664F-87FA-C7247397A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923" y="4274900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indent="-2238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i="1" dirty="0"/>
              <a:t>y </a:t>
            </a:r>
            <a:r>
              <a:rPr lang="en-US" sz="2400" dirty="0"/>
              <a:t>learns that path to </a:t>
            </a:r>
            <a:r>
              <a:rPr lang="en-US" sz="2400" i="1" dirty="0"/>
              <a:t>x</a:t>
            </a:r>
            <a:r>
              <a:rPr lang="en-US" sz="2400" dirty="0"/>
              <a:t> via </a:t>
            </a:r>
            <a:r>
              <a:rPr lang="en-US" sz="2400" i="1" dirty="0"/>
              <a:t>z </a:t>
            </a:r>
            <a:r>
              <a:rPr lang="en-US" sz="2400" dirty="0"/>
              <a:t>has new cost 7, so </a:t>
            </a:r>
            <a:r>
              <a:rPr lang="en-US" sz="2400" i="1" dirty="0"/>
              <a:t>y</a:t>
            </a:r>
            <a:r>
              <a:rPr lang="en-US" sz="2400" dirty="0"/>
              <a:t>  computes “my new cost to </a:t>
            </a:r>
            <a:r>
              <a:rPr lang="en-US" sz="2400" i="1" dirty="0"/>
              <a:t>x</a:t>
            </a:r>
            <a:r>
              <a:rPr lang="en-US" sz="2400" dirty="0"/>
              <a:t> will be 8 via y), notifies </a:t>
            </a:r>
            <a:r>
              <a:rPr lang="en-US" sz="2400" i="1" dirty="0"/>
              <a:t>z</a:t>
            </a:r>
            <a:r>
              <a:rPr lang="en-US" sz="2400" dirty="0"/>
              <a:t> of new cost of 8 to </a:t>
            </a:r>
            <a:r>
              <a:rPr lang="en-US" sz="2400" i="1" dirty="0"/>
              <a:t>x.</a:t>
            </a: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xmlns="" id="{7E0DCDFE-D830-1B42-B16D-8968BB10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71" y="4963831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indent="-2238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i="1" dirty="0"/>
              <a:t>z </a:t>
            </a:r>
            <a:r>
              <a:rPr lang="en-US" sz="2400" dirty="0"/>
              <a:t>learns that path to </a:t>
            </a:r>
            <a:r>
              <a:rPr lang="en-US" sz="2400" i="1" dirty="0"/>
              <a:t>x</a:t>
            </a:r>
            <a:r>
              <a:rPr lang="en-US" sz="2400" dirty="0"/>
              <a:t> via</a:t>
            </a:r>
            <a:r>
              <a:rPr lang="en-US" sz="2400" i="1" dirty="0"/>
              <a:t> y </a:t>
            </a:r>
            <a:r>
              <a:rPr lang="en-US" sz="2400" dirty="0"/>
              <a:t>has new cost 8, so </a:t>
            </a:r>
            <a:r>
              <a:rPr lang="en-US" sz="2400" i="1" dirty="0"/>
              <a:t>z</a:t>
            </a:r>
            <a:r>
              <a:rPr lang="en-US" sz="2400" dirty="0"/>
              <a:t>  computes “my new cost to </a:t>
            </a:r>
            <a:r>
              <a:rPr lang="en-US" sz="2400" i="1" dirty="0"/>
              <a:t>x</a:t>
            </a:r>
            <a:r>
              <a:rPr lang="en-US" sz="2400" dirty="0"/>
              <a:t> will be 9 via y), notifies </a:t>
            </a:r>
            <a:r>
              <a:rPr lang="en-US" sz="2400" i="1" dirty="0"/>
              <a:t>y</a:t>
            </a:r>
            <a:r>
              <a:rPr lang="en-US" sz="2400" dirty="0"/>
              <a:t> of new cost of 9 to </a:t>
            </a:r>
            <a:r>
              <a:rPr lang="en-US" sz="2400" i="1" dirty="0"/>
              <a:t>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BE410B7-81B2-C140-A5EB-EE7F3B11820D}"/>
              </a:ext>
            </a:extLst>
          </p:cNvPr>
          <p:cNvSpPr txBox="1"/>
          <p:nvPr/>
        </p:nvSpPr>
        <p:spPr>
          <a:xfrm>
            <a:off x="1365337" y="547361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89" name="Rectangle 3">
            <a:extLst>
              <a:ext uri="{FF2B5EF4-FFF2-40B4-BE49-F238E27FC236}">
                <a16:creationId xmlns:a16="http://schemas.microsoft.com/office/drawing/2014/main" xmlns="" id="{F5EE352E-983D-7043-B7BC-2EEB81513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96" y="6018756"/>
            <a:ext cx="9931052" cy="44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indent="-2238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see text for solutions.  </a:t>
            </a:r>
            <a:r>
              <a:rPr lang="en-US" sz="2800" i="1" dirty="0"/>
              <a:t>Distributed algorithms are tricky!</a:t>
            </a:r>
          </a:p>
        </p:txBody>
      </p:sp>
    </p:spTree>
    <p:extLst>
      <p:ext uri="{BB962C8B-B14F-4D97-AF65-F5344CB8AC3E}">
        <p14:creationId xmlns:p14="http://schemas.microsoft.com/office/powerpoint/2010/main" val="186373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LS and DV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AC033F3-690E-4449-BE11-90A97F90B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xmlns="" id="{E69A0B3F-EBFC-164A-821B-5A70757FB250}"/>
              </a:ext>
            </a:extLst>
          </p:cNvPr>
          <p:cNvSpPr txBox="1">
            <a:spLocks noChangeArrowheads="1"/>
          </p:cNvSpPr>
          <p:nvPr/>
        </p:nvSpPr>
        <p:spPr>
          <a:xfrm>
            <a:off x="749342" y="1478070"/>
            <a:ext cx="5162943" cy="161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dirty="0">
                <a:solidFill>
                  <a:srgbClr val="0000A8"/>
                </a:solidFill>
              </a:rPr>
              <a:t>message complexity</a:t>
            </a:r>
          </a:p>
          <a:p>
            <a:pPr marL="696913" lvl="1" indent="-349250">
              <a:buNone/>
            </a:pPr>
            <a:r>
              <a:rPr lang="en-US" dirty="0">
                <a:solidFill>
                  <a:srgbClr val="0000A8"/>
                </a:solidFill>
              </a:rPr>
              <a:t>LS: </a:t>
            </a:r>
            <a:r>
              <a:rPr lang="en-US" i="1" dirty="0">
                <a:solidFill>
                  <a:srgbClr val="0000A8"/>
                </a:solidFill>
              </a:rPr>
              <a:t>n</a:t>
            </a:r>
            <a:r>
              <a:rPr lang="en-US" dirty="0">
                <a:solidFill>
                  <a:srgbClr val="0000A8"/>
                </a:solidFill>
              </a:rPr>
              <a:t> </a:t>
            </a:r>
            <a:r>
              <a:rPr lang="en-US" dirty="0"/>
              <a:t>routers, O(</a:t>
            </a:r>
            <a:r>
              <a:rPr lang="en-US" i="1" dirty="0"/>
              <a:t>n</a:t>
            </a:r>
            <a:r>
              <a:rPr lang="en-US" i="1" baseline="30000" dirty="0"/>
              <a:t>2</a:t>
            </a:r>
            <a:r>
              <a:rPr lang="en-US" dirty="0"/>
              <a:t>) messages sent  </a:t>
            </a:r>
          </a:p>
          <a:p>
            <a:pPr marL="696913" lvl="1" indent="-349250">
              <a:buNone/>
            </a:pPr>
            <a:r>
              <a:rPr lang="en-US" dirty="0">
                <a:solidFill>
                  <a:srgbClr val="0000A8"/>
                </a:solidFill>
              </a:rPr>
              <a:t>DV: </a:t>
            </a:r>
            <a:r>
              <a:rPr lang="en-US" dirty="0"/>
              <a:t>exchange between neighbors; convergence time varies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xmlns="" id="{88AB766F-5F85-0D4D-90A7-D36ED49CD024}"/>
              </a:ext>
            </a:extLst>
          </p:cNvPr>
          <p:cNvSpPr txBox="1">
            <a:spLocks noChangeArrowheads="1"/>
          </p:cNvSpPr>
          <p:nvPr/>
        </p:nvSpPr>
        <p:spPr>
          <a:xfrm>
            <a:off x="738904" y="3382027"/>
            <a:ext cx="5060647" cy="2367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charset="0"/>
              <a:buNone/>
            </a:pPr>
            <a:r>
              <a:rPr lang="en-US" dirty="0">
                <a:solidFill>
                  <a:srgbClr val="0000A8"/>
                </a:solidFill>
              </a:rPr>
              <a:t>speed of convergence</a:t>
            </a:r>
          </a:p>
          <a:p>
            <a:pPr marL="696913" indent="-349250">
              <a:spcBef>
                <a:spcPts val="600"/>
              </a:spcBef>
              <a:buNone/>
            </a:pPr>
            <a:r>
              <a:rPr lang="en-US" sz="2400" dirty="0">
                <a:solidFill>
                  <a:srgbClr val="0000A8"/>
                </a:solidFill>
              </a:rPr>
              <a:t>LS: </a:t>
            </a:r>
            <a:r>
              <a:rPr lang="en-US" sz="2400" dirty="0"/>
              <a:t>O(</a:t>
            </a:r>
            <a:r>
              <a:rPr lang="en-US" sz="2400" i="1" dirty="0"/>
              <a:t>n</a:t>
            </a:r>
            <a:r>
              <a:rPr lang="en-US" sz="2400" b="1" i="1" baseline="30000" dirty="0"/>
              <a:t>2</a:t>
            </a:r>
            <a:r>
              <a:rPr lang="en-US" sz="2400" dirty="0"/>
              <a:t>) algorithm, O(</a:t>
            </a:r>
            <a:r>
              <a:rPr lang="en-US" sz="2400" i="1" dirty="0"/>
              <a:t>n</a:t>
            </a:r>
            <a:r>
              <a:rPr lang="en-US" sz="2400" i="1" baseline="30000" dirty="0"/>
              <a:t>2</a:t>
            </a:r>
            <a:r>
              <a:rPr lang="en-US" sz="2400" dirty="0"/>
              <a:t>) messages</a:t>
            </a:r>
          </a:p>
          <a:p>
            <a:pPr marL="696913" lvl="1" indent="-236538">
              <a:spcBef>
                <a:spcPts val="0"/>
              </a:spcBef>
            </a:pPr>
            <a:r>
              <a:rPr lang="en-US" dirty="0"/>
              <a:t>may have oscillations</a:t>
            </a:r>
            <a:endParaRPr lang="en-US" sz="2000" dirty="0"/>
          </a:p>
          <a:p>
            <a:pPr marL="696913" indent="-349250">
              <a:spcBef>
                <a:spcPts val="600"/>
              </a:spcBef>
              <a:buNone/>
            </a:pPr>
            <a:r>
              <a:rPr lang="en-US" sz="2400" dirty="0">
                <a:solidFill>
                  <a:srgbClr val="0000A8"/>
                </a:solidFill>
              </a:rPr>
              <a:t>DV: </a:t>
            </a:r>
            <a:r>
              <a:rPr lang="en-US" sz="2400" dirty="0"/>
              <a:t>convergence time varies</a:t>
            </a:r>
          </a:p>
          <a:p>
            <a:pPr marL="696913" lvl="1" indent="-236538">
              <a:spcBef>
                <a:spcPts val="0"/>
              </a:spcBef>
            </a:pPr>
            <a:r>
              <a:rPr lang="en-US" dirty="0"/>
              <a:t>may have routing loops</a:t>
            </a:r>
          </a:p>
          <a:p>
            <a:pPr marL="696913" lvl="1" indent="-236538">
              <a:spcBef>
                <a:spcPts val="0"/>
              </a:spcBef>
            </a:pPr>
            <a:r>
              <a:rPr lang="en-US" dirty="0"/>
              <a:t>count-to-infinity problem</a:t>
            </a:r>
            <a:endParaRPr lang="en-US" sz="1800" dirty="0"/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xmlns="" id="{DC033023-B5B6-A345-83EB-C080F9647406}"/>
              </a:ext>
            </a:extLst>
          </p:cNvPr>
          <p:cNvSpPr txBox="1">
            <a:spLocks noChangeArrowheads="1"/>
          </p:cNvSpPr>
          <p:nvPr/>
        </p:nvSpPr>
        <p:spPr>
          <a:xfrm>
            <a:off x="6087648" y="1498948"/>
            <a:ext cx="5574083" cy="493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dirty="0">
                <a:solidFill>
                  <a:srgbClr val="0000A8"/>
                </a:solidFill>
              </a:rPr>
              <a:t>robustness: </a:t>
            </a:r>
            <a:r>
              <a:rPr lang="en-US" dirty="0"/>
              <a:t>what happens if router malfunctions, or is compromised?</a:t>
            </a:r>
          </a:p>
          <a:p>
            <a:pPr>
              <a:buFont typeface="Wingdings" charset="0"/>
              <a:buNone/>
            </a:pPr>
            <a:r>
              <a:rPr lang="en-US" sz="2400" dirty="0">
                <a:solidFill>
                  <a:srgbClr val="0000A8"/>
                </a:solidFill>
              </a:rPr>
              <a:t>LS: </a:t>
            </a:r>
          </a:p>
          <a:p>
            <a:pPr marL="522288" lvl="1" indent="-236538"/>
            <a:r>
              <a:rPr lang="en-US" dirty="0"/>
              <a:t>router can advertise incorrect </a:t>
            </a:r>
            <a:r>
              <a:rPr lang="en-US" i="1" dirty="0">
                <a:solidFill>
                  <a:srgbClr val="000099"/>
                </a:solidFill>
              </a:rPr>
              <a:t>link</a:t>
            </a:r>
            <a:r>
              <a:rPr lang="en-US" dirty="0"/>
              <a:t> cost</a:t>
            </a:r>
          </a:p>
          <a:p>
            <a:pPr marL="522288" lvl="1" indent="-236538"/>
            <a:r>
              <a:rPr lang="en-US" dirty="0"/>
              <a:t>each router computes only its </a:t>
            </a:r>
            <a:r>
              <a:rPr lang="en-US" i="1" dirty="0"/>
              <a:t>own</a:t>
            </a:r>
            <a:r>
              <a:rPr lang="en-US" dirty="0"/>
              <a:t> table</a:t>
            </a:r>
          </a:p>
          <a:p>
            <a:pPr>
              <a:buFont typeface="Wingdings" charset="0"/>
              <a:buNone/>
            </a:pPr>
            <a:r>
              <a:rPr lang="en-US" sz="2400" dirty="0">
                <a:solidFill>
                  <a:srgbClr val="0000A8"/>
                </a:solidFill>
              </a:rPr>
              <a:t>DV:</a:t>
            </a:r>
          </a:p>
          <a:p>
            <a:pPr marL="460375" lvl="1" indent="-223838"/>
            <a:r>
              <a:rPr lang="en-US" dirty="0"/>
              <a:t>DV router can advertise incorrect </a:t>
            </a:r>
            <a:r>
              <a:rPr lang="en-US" i="1" dirty="0">
                <a:solidFill>
                  <a:srgbClr val="000099"/>
                </a:solidFill>
              </a:rPr>
              <a:t>path</a:t>
            </a:r>
            <a:r>
              <a:rPr lang="en-US" dirty="0"/>
              <a:t> cost (“I have a </a:t>
            </a:r>
            <a:r>
              <a:rPr lang="en-US" i="1" dirty="0"/>
              <a:t>really</a:t>
            </a:r>
            <a:r>
              <a:rPr lang="en-US" dirty="0"/>
              <a:t> low cost path to everywhere”): black-holing</a:t>
            </a:r>
          </a:p>
          <a:p>
            <a:pPr marL="460375" lvl="1" indent="-223838"/>
            <a:r>
              <a:rPr lang="en-US" dirty="0"/>
              <a:t>each router’</a:t>
            </a:r>
            <a:r>
              <a:rPr lang="en-US" altLang="ja-JP" dirty="0"/>
              <a:t>s table used by others: </a:t>
            </a:r>
            <a:r>
              <a:rPr lang="en-US" sz="2400" dirty="0"/>
              <a:t>error propagate thru network</a:t>
            </a:r>
          </a:p>
        </p:txBody>
      </p:sp>
    </p:spTree>
    <p:extLst>
      <p:ext uri="{BB962C8B-B14F-4D97-AF65-F5344CB8AC3E}">
        <p14:creationId xmlns:p14="http://schemas.microsoft.com/office/powerpoint/2010/main" val="331719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indent="-293688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indent="-409575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xmlns="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7BA213B-068E-DC4B-B1E8-7B6FBA11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96" y="1561188"/>
            <a:ext cx="10515600" cy="4351338"/>
          </a:xfrm>
        </p:spPr>
        <p:txBody>
          <a:bodyPr/>
          <a:lstStyle/>
          <a:p>
            <a:pPr marL="130175" indent="0">
              <a:buNone/>
            </a:pPr>
            <a:r>
              <a:rPr lang="en-US" sz="3200" dirty="0"/>
              <a:t>our routing study thus far - idealized </a:t>
            </a:r>
          </a:p>
          <a:p>
            <a:pPr marL="522288" indent="-285750">
              <a:spcBef>
                <a:spcPts val="400"/>
              </a:spcBef>
            </a:pPr>
            <a:r>
              <a:rPr lang="en-US" dirty="0"/>
              <a:t>all routers identical</a:t>
            </a:r>
          </a:p>
          <a:p>
            <a:pPr marL="522288" indent="-285750">
              <a:spcBef>
                <a:spcPts val="400"/>
              </a:spcBef>
            </a:pPr>
            <a:r>
              <a:rPr lang="en-US" dirty="0"/>
              <a:t>network “flat”</a:t>
            </a:r>
          </a:p>
          <a:p>
            <a:pPr marL="130175" indent="0">
              <a:buNone/>
            </a:pPr>
            <a:r>
              <a:rPr lang="en-US" dirty="0"/>
              <a:t>… not true in practice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Making routing scalable</a:t>
            </a:r>
            <a:endParaRPr lang="en-US" sz="48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3403F4-351A-E44F-97D7-AD7199580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F9B3A519-428E-254A-A0D8-474D6ECEC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666994"/>
            <a:ext cx="498431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Font typeface="Wingdings" charset="0"/>
              <a:buNone/>
            </a:pPr>
            <a:r>
              <a:rPr lang="en-US" kern="0" dirty="0">
                <a:solidFill>
                  <a:srgbClr val="C00000"/>
                </a:solidFill>
              </a:rPr>
              <a:t>scale: </a:t>
            </a:r>
            <a:r>
              <a:rPr lang="en-US" kern="0" dirty="0"/>
              <a:t>billions of destinations:</a:t>
            </a:r>
          </a:p>
          <a:p>
            <a:r>
              <a:rPr lang="en-US" sz="2400" kern="0" dirty="0"/>
              <a:t>can’</a:t>
            </a:r>
            <a:r>
              <a:rPr lang="en-US" altLang="ja-JP" sz="2400" kern="0" dirty="0"/>
              <a:t>t store all destinations in routing tables!</a:t>
            </a:r>
          </a:p>
          <a:p>
            <a:r>
              <a:rPr lang="en-US" sz="2400" kern="0" dirty="0"/>
              <a:t>routing table exchange would swamp links!</a:t>
            </a:r>
            <a:r>
              <a:rPr lang="en-US" kern="0" dirty="0"/>
              <a:t> </a:t>
            </a:r>
          </a:p>
          <a:p>
            <a:endParaRPr lang="en-US" kern="0" dirty="0">
              <a:latin typeface="Gill Sans MT" charset="0"/>
            </a:endParaRPr>
          </a:p>
          <a:p>
            <a:endParaRPr lang="en-US" kern="0" dirty="0">
              <a:latin typeface="Gill Sans MT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F4EA3DB5-195F-1A49-92C3-E48E324A5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326" y="3654991"/>
            <a:ext cx="536127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800" b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administrative autonomy:</a:t>
            </a:r>
          </a:p>
          <a:p>
            <a:pPr marR="0" lvl="0" indent="-2190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Internet: a network of networks</a:t>
            </a:r>
          </a:p>
          <a:p>
            <a:pPr marR="0" lvl="0" indent="-2190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each network admin may want to control routing in its own network</a:t>
            </a:r>
          </a:p>
        </p:txBody>
      </p:sp>
    </p:spTree>
    <p:extLst>
      <p:ext uri="{BB962C8B-B14F-4D97-AF65-F5344CB8AC3E}">
        <p14:creationId xmlns:p14="http://schemas.microsoft.com/office/powerpoint/2010/main" val="8674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7BA213B-068E-DC4B-B1E8-7B6FBA11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96" y="1561188"/>
            <a:ext cx="10515600" cy="4351338"/>
          </a:xfrm>
        </p:spPr>
        <p:txBody>
          <a:bodyPr/>
          <a:lstStyle/>
          <a:p>
            <a:pPr marL="130175" indent="0">
              <a:buNone/>
            </a:pPr>
            <a:r>
              <a:rPr lang="en-US" sz="3200" dirty="0"/>
              <a:t>aggregate routers into regions known as </a:t>
            </a:r>
            <a:r>
              <a:rPr lang="en-US" sz="3200" dirty="0">
                <a:solidFill>
                  <a:srgbClr val="0000A8"/>
                </a:solidFill>
              </a:rPr>
              <a:t>“autonomous systems”</a:t>
            </a:r>
            <a:r>
              <a:rPr lang="en-US" sz="3200" dirty="0"/>
              <a:t> (AS) (a.k.a. “</a:t>
            </a:r>
            <a:r>
              <a:rPr lang="en-US" sz="3200" dirty="0">
                <a:solidFill>
                  <a:srgbClr val="0000A8"/>
                </a:solidFill>
              </a:rPr>
              <a:t>domains</a:t>
            </a:r>
            <a:r>
              <a:rPr lang="en-US" sz="3200" dirty="0"/>
              <a:t>”)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approach to scalable routing</a:t>
            </a:r>
            <a:endParaRPr lang="en-US" sz="48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3403F4-351A-E44F-97D7-AD7199580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F9B3A519-428E-254A-A0D8-474D6ECEC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904546"/>
            <a:ext cx="5635668" cy="3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</a:pPr>
            <a:r>
              <a:rPr lang="en-US" sz="3200" kern="0" dirty="0">
                <a:solidFill>
                  <a:srgbClr val="C00000"/>
                </a:solidFill>
              </a:rPr>
              <a:t>intra-AS (aka “intra-domain”): </a:t>
            </a:r>
            <a:r>
              <a:rPr lang="en-US" kern="0" dirty="0"/>
              <a:t>routing among </a:t>
            </a:r>
            <a:r>
              <a:rPr lang="en-US" i="1" kern="0" dirty="0"/>
              <a:t>within same AS (“network”)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kern="0" dirty="0"/>
              <a:t>all routers in AS must run same intra-domain protocol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kern="0" dirty="0"/>
              <a:t>routers in different AS can run different intra-domain routing protocols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kern="0" dirty="0">
                <a:solidFill>
                  <a:srgbClr val="0000A8"/>
                </a:solidFill>
              </a:rPr>
              <a:t>gateway router: </a:t>
            </a:r>
            <a:r>
              <a:rPr lang="en-US" sz="2400" kern="0" dirty="0"/>
              <a:t>at “edge” of its own AS, has link(s) to router(s) in other AS’es</a:t>
            </a:r>
          </a:p>
          <a:p>
            <a:endParaRPr lang="en-US" kern="0" dirty="0">
              <a:latin typeface="Gill Sans MT" charset="0"/>
            </a:endParaRPr>
          </a:p>
          <a:p>
            <a:endParaRPr lang="en-US" kern="0" dirty="0">
              <a:latin typeface="Gill Sans MT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F4EA3DB5-195F-1A49-92C3-E48E324A5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096" y="2928482"/>
            <a:ext cx="516089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lvl="0">
              <a:buNone/>
              <a:defRPr/>
            </a:pPr>
            <a:r>
              <a:rPr lang="en-US" sz="3200" kern="0" dirty="0">
                <a:solidFill>
                  <a:srgbClr val="CC0000"/>
                </a:solidFill>
                <a:cs typeface="+mn-cs"/>
              </a:rPr>
              <a:t>inter-AS (aka “inter-domain”): </a:t>
            </a:r>
            <a:r>
              <a:rPr lang="en-US" kern="0" dirty="0">
                <a:cs typeface="+mn-cs"/>
              </a:rPr>
              <a:t>routing </a:t>
            </a:r>
            <a:r>
              <a:rPr lang="en-US" i="1" kern="0" dirty="0">
                <a:solidFill>
                  <a:srgbClr val="0000A8"/>
                </a:solidFill>
                <a:cs typeface="+mn-cs"/>
              </a:rPr>
              <a:t>among</a:t>
            </a:r>
            <a:r>
              <a:rPr lang="en-US" kern="0" dirty="0">
                <a:cs typeface="+mn-cs"/>
              </a:rPr>
              <a:t> AS’es</a:t>
            </a:r>
          </a:p>
          <a:p>
            <a:pPr marL="409575" lvl="0" indent="-285750">
              <a:buFont typeface="Wingdings" pitchFamily="2" charset="2"/>
              <a:buChar char="§"/>
              <a:defRPr/>
            </a:pPr>
            <a:r>
              <a:rPr lang="en-US" sz="2400" kern="0" dirty="0">
                <a:cs typeface="+mn-cs"/>
              </a:rPr>
              <a:t>gateways perform inter-domain routing (as well as intra-domain routing)</a:t>
            </a:r>
          </a:p>
        </p:txBody>
      </p:sp>
    </p:spTree>
    <p:extLst>
      <p:ext uri="{BB962C8B-B14F-4D97-AF65-F5344CB8AC3E}">
        <p14:creationId xmlns:p14="http://schemas.microsoft.com/office/powerpoint/2010/main" val="17135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Interconnected ASes</a:t>
            </a:r>
            <a:endParaRPr lang="en-US" sz="48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3403F4-351A-E44F-97D7-AD7199580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33" name="Freeform 3">
            <a:extLst>
              <a:ext uri="{FF2B5EF4-FFF2-40B4-BE49-F238E27FC236}">
                <a16:creationId xmlns:a16="http://schemas.microsoft.com/office/drawing/2014/main" xmlns="" id="{E9C365D2-5973-C342-80CF-5D128AC2921C}"/>
              </a:ext>
            </a:extLst>
          </p:cNvPr>
          <p:cNvSpPr>
            <a:spLocks/>
          </p:cNvSpPr>
          <p:nvPr/>
        </p:nvSpPr>
        <p:spPr bwMode="auto">
          <a:xfrm>
            <a:off x="5446783" y="4100650"/>
            <a:ext cx="2351995" cy="1511508"/>
          </a:xfrm>
          <a:custGeom>
            <a:avLst/>
            <a:gdLst>
              <a:gd name="T0" fmla="*/ 1063 w 1162"/>
              <a:gd name="T1" fmla="*/ 49351 h 543"/>
              <a:gd name="T2" fmla="*/ 6960 w 1162"/>
              <a:gd name="T3" fmla="*/ 4162 h 543"/>
              <a:gd name="T4" fmla="*/ 17785 w 1162"/>
              <a:gd name="T5" fmla="*/ 23973 h 543"/>
              <a:gd name="T6" fmla="*/ 21649 w 1162"/>
              <a:gd name="T7" fmla="*/ 72662 h 543"/>
              <a:gd name="T8" fmla="*/ 19828 w 1162"/>
              <a:gd name="T9" fmla="*/ 137161 h 543"/>
              <a:gd name="T10" fmla="*/ 11083 w 1162"/>
              <a:gd name="T11" fmla="*/ 164591 h 543"/>
              <a:gd name="T12" fmla="*/ 1657 w 1162"/>
              <a:gd name="T13" fmla="*/ 133650 h 543"/>
              <a:gd name="T14" fmla="*/ 1063 w 1162"/>
              <a:gd name="T15" fmla="*/ 49351 h 5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62"/>
              <a:gd name="T25" fmla="*/ 0 h 543"/>
              <a:gd name="T26" fmla="*/ 1162 w 1162"/>
              <a:gd name="T27" fmla="*/ 543 h 5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4" name="Freeform 4">
            <a:extLst>
              <a:ext uri="{FF2B5EF4-FFF2-40B4-BE49-F238E27FC236}">
                <a16:creationId xmlns:a16="http://schemas.microsoft.com/office/drawing/2014/main" xmlns="" id="{4090092D-F797-484C-B1D2-AD83E59BF3EE}"/>
              </a:ext>
            </a:extLst>
          </p:cNvPr>
          <p:cNvSpPr>
            <a:spLocks/>
          </p:cNvSpPr>
          <p:nvPr/>
        </p:nvSpPr>
        <p:spPr bwMode="auto">
          <a:xfrm>
            <a:off x="1620228" y="3847012"/>
            <a:ext cx="1832250" cy="1498236"/>
          </a:xfrm>
          <a:custGeom>
            <a:avLst/>
            <a:gdLst>
              <a:gd name="T0" fmla="*/ 134 w 1198"/>
              <a:gd name="T1" fmla="*/ 270558 h 451"/>
              <a:gd name="T2" fmla="*/ 273 w 1198"/>
              <a:gd name="T3" fmla="*/ 132828 h 451"/>
              <a:gd name="T4" fmla="*/ 679 w 1198"/>
              <a:gd name="T5" fmla="*/ 73044 h 451"/>
              <a:gd name="T6" fmla="*/ 1501 w 1198"/>
              <a:gd name="T7" fmla="*/ 37135 h 451"/>
              <a:gd name="T8" fmla="*/ 1796 w 1198"/>
              <a:gd name="T9" fmla="*/ 294460 h 451"/>
              <a:gd name="T10" fmla="*/ 1350 w 1198"/>
              <a:gd name="T11" fmla="*/ 616944 h 451"/>
              <a:gd name="T12" fmla="*/ 466 w 1198"/>
              <a:gd name="T13" fmla="*/ 634874 h 451"/>
              <a:gd name="T14" fmla="*/ 54 w 1198"/>
              <a:gd name="T15" fmla="*/ 503524 h 451"/>
              <a:gd name="T16" fmla="*/ 134 w 1198"/>
              <a:gd name="T17" fmla="*/ 270558 h 4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98"/>
              <a:gd name="T28" fmla="*/ 0 h 451"/>
              <a:gd name="T29" fmla="*/ 1198 w 1198"/>
              <a:gd name="T30" fmla="*/ 451 h 4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xmlns="" id="{D3A2AF50-CEA9-924C-8C29-0549AF5748DF}"/>
              </a:ext>
            </a:extLst>
          </p:cNvPr>
          <p:cNvSpPr>
            <a:spLocks/>
          </p:cNvSpPr>
          <p:nvPr/>
        </p:nvSpPr>
        <p:spPr bwMode="auto">
          <a:xfrm>
            <a:off x="2802795" y="4927925"/>
            <a:ext cx="2930139" cy="1167917"/>
          </a:xfrm>
          <a:custGeom>
            <a:avLst/>
            <a:gdLst>
              <a:gd name="T0" fmla="*/ 1319 w 1583"/>
              <a:gd name="T1" fmla="*/ 862 h 682"/>
              <a:gd name="T2" fmla="*/ 3445 w 1583"/>
              <a:gd name="T3" fmla="*/ 285 h 682"/>
              <a:gd name="T4" fmla="*/ 6645 w 1583"/>
              <a:gd name="T5" fmla="*/ 77 h 682"/>
              <a:gd name="T6" fmla="*/ 9794 w 1583"/>
              <a:gd name="T7" fmla="*/ 744 h 682"/>
              <a:gd name="T8" fmla="*/ 13238 w 1583"/>
              <a:gd name="T9" fmla="*/ 1642 h 682"/>
              <a:gd name="T10" fmla="*/ 10773 w 1583"/>
              <a:gd name="T11" fmla="*/ 2476 h 682"/>
              <a:gd name="T12" fmla="*/ 5844 w 1583"/>
              <a:gd name="T13" fmla="*/ 2523 h 682"/>
              <a:gd name="T14" fmla="*/ 751 w 1583"/>
              <a:gd name="T15" fmla="*/ 2291 h 682"/>
              <a:gd name="T16" fmla="*/ 1319 w 1583"/>
              <a:gd name="T17" fmla="*/ 862 h 68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3"/>
              <a:gd name="T28" fmla="*/ 0 h 682"/>
              <a:gd name="T29" fmla="*/ 1583 w 1583"/>
              <a:gd name="T30" fmla="*/ 682 h 68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6" name="Oval 6">
            <a:extLst>
              <a:ext uri="{FF2B5EF4-FFF2-40B4-BE49-F238E27FC236}">
                <a16:creationId xmlns:a16="http://schemas.microsoft.com/office/drawing/2014/main" xmlns="" id="{D886B232-293A-5347-8A9F-D005603A3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278" y="4926450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7" name="Line 7">
            <a:extLst>
              <a:ext uri="{FF2B5EF4-FFF2-40B4-BE49-F238E27FC236}">
                <a16:creationId xmlns:a16="http://schemas.microsoft.com/office/drawing/2014/main" xmlns="" id="{48D605CF-ABE3-1B4F-A232-D527090F96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1278" y="4916128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8" name="Line 8">
            <a:extLst>
              <a:ext uri="{FF2B5EF4-FFF2-40B4-BE49-F238E27FC236}">
                <a16:creationId xmlns:a16="http://schemas.microsoft.com/office/drawing/2014/main" xmlns="" id="{6E612E8D-CA6C-F94A-8F5F-7BEED5AE7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8245" y="4916128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9" name="Rectangle 9">
            <a:extLst>
              <a:ext uri="{FF2B5EF4-FFF2-40B4-BE49-F238E27FC236}">
                <a16:creationId xmlns:a16="http://schemas.microsoft.com/office/drawing/2014/main" xmlns="" id="{0E2B504C-B9E0-FC47-9368-53C623397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278" y="4916128"/>
            <a:ext cx="452588" cy="75207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0" name="Oval 10">
            <a:extLst>
              <a:ext uri="{FF2B5EF4-FFF2-40B4-BE49-F238E27FC236}">
                <a16:creationId xmlns:a16="http://schemas.microsoft.com/office/drawing/2014/main" xmlns="" id="{9EFBE396-B625-0344-8E23-5BBAD57A0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898" y="4829124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1" name="Rectangle 11">
            <a:extLst>
              <a:ext uri="{FF2B5EF4-FFF2-40B4-BE49-F238E27FC236}">
                <a16:creationId xmlns:a16="http://schemas.microsoft.com/office/drawing/2014/main" xmlns="" id="{F0DBD69C-A5DB-DC4A-AE43-093463BE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914" y="4848294"/>
            <a:ext cx="205854" cy="182856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2" name="Text Box 12">
            <a:extLst>
              <a:ext uri="{FF2B5EF4-FFF2-40B4-BE49-F238E27FC236}">
                <a16:creationId xmlns:a16="http://schemas.microsoft.com/office/drawing/2014/main" xmlns="" id="{9C707F26-D218-B941-ACA7-2537E8CEE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358" y="4752442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3b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3" name="Oval 13">
            <a:extLst>
              <a:ext uri="{FF2B5EF4-FFF2-40B4-BE49-F238E27FC236}">
                <a16:creationId xmlns:a16="http://schemas.microsoft.com/office/drawing/2014/main" xmlns="" id="{F5CAF371-FE17-244E-B591-ECED8083E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509" y="5820083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4" name="Line 14">
            <a:extLst>
              <a:ext uri="{FF2B5EF4-FFF2-40B4-BE49-F238E27FC236}">
                <a16:creationId xmlns:a16="http://schemas.microsoft.com/office/drawing/2014/main" xmlns="" id="{21854A4C-DB2D-E340-B5A9-97C52C8C1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9509" y="5809761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5" name="Line 15">
            <a:extLst>
              <a:ext uri="{FF2B5EF4-FFF2-40B4-BE49-F238E27FC236}">
                <a16:creationId xmlns:a16="http://schemas.microsoft.com/office/drawing/2014/main" xmlns="" id="{E1CB0695-60DD-C243-A589-4B84D9A97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6476" y="5809761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6" name="Rectangle 16">
            <a:extLst>
              <a:ext uri="{FF2B5EF4-FFF2-40B4-BE49-F238E27FC236}">
                <a16:creationId xmlns:a16="http://schemas.microsoft.com/office/drawing/2014/main" xmlns="" id="{5BD440AE-D73F-7F45-9AA6-838A5A161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509" y="5809761"/>
            <a:ext cx="452588" cy="75207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7" name="Oval 17">
            <a:extLst>
              <a:ext uri="{FF2B5EF4-FFF2-40B4-BE49-F238E27FC236}">
                <a16:creationId xmlns:a16="http://schemas.microsoft.com/office/drawing/2014/main" xmlns="" id="{E5795699-8636-AB42-9278-8D9E1A428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129" y="5722757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48" name="Group 18">
            <a:extLst>
              <a:ext uri="{FF2B5EF4-FFF2-40B4-BE49-F238E27FC236}">
                <a16:creationId xmlns:a16="http://schemas.microsoft.com/office/drawing/2014/main" xmlns="" id="{6B8409BD-7477-6747-91EB-78CFC8F8BA47}"/>
              </a:ext>
            </a:extLst>
          </p:cNvPr>
          <p:cNvGrpSpPr>
            <a:grpSpLocks/>
          </p:cNvGrpSpPr>
          <p:nvPr/>
        </p:nvGrpSpPr>
        <p:grpSpPr bwMode="auto">
          <a:xfrm>
            <a:off x="3778049" y="5637228"/>
            <a:ext cx="468647" cy="396679"/>
            <a:chOff x="2897" y="2425"/>
            <a:chExt cx="323" cy="269"/>
          </a:xfrm>
        </p:grpSpPr>
        <p:sp>
          <p:nvSpPr>
            <p:cNvPr id="251" name="Rectangle 19">
              <a:extLst>
                <a:ext uri="{FF2B5EF4-FFF2-40B4-BE49-F238E27FC236}">
                  <a16:creationId xmlns:a16="http://schemas.microsoft.com/office/drawing/2014/main" xmlns="" id="{7D7609E8-756E-1B41-AE93-5463D8AF7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2" name="Text Box 20">
              <a:extLst>
                <a:ext uri="{FF2B5EF4-FFF2-40B4-BE49-F238E27FC236}">
                  <a16:creationId xmlns:a16="http://schemas.microsoft.com/office/drawing/2014/main" xmlns="" id="{7B4233D3-81BD-B448-80FE-0C0109661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7" y="2425"/>
              <a:ext cx="3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1d</a:t>
              </a:r>
            </a:p>
          </p:txBody>
        </p:sp>
      </p:grpSp>
      <p:sp>
        <p:nvSpPr>
          <p:cNvPr id="149" name="Oval 21">
            <a:extLst>
              <a:ext uri="{FF2B5EF4-FFF2-40B4-BE49-F238E27FC236}">
                <a16:creationId xmlns:a16="http://schemas.microsoft.com/office/drawing/2014/main" xmlns="" id="{7AA5B5C8-99AF-D744-91DD-4758CEDCA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315" y="4731797"/>
            <a:ext cx="456967" cy="122395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Line 22">
            <a:extLst>
              <a:ext uri="{FF2B5EF4-FFF2-40B4-BE49-F238E27FC236}">
                <a16:creationId xmlns:a16="http://schemas.microsoft.com/office/drawing/2014/main" xmlns="" id="{3F1A6000-25C3-6A47-897A-6B2052E82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315" y="47214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1" name="Line 23">
            <a:extLst>
              <a:ext uri="{FF2B5EF4-FFF2-40B4-BE49-F238E27FC236}">
                <a16:creationId xmlns:a16="http://schemas.microsoft.com/office/drawing/2014/main" xmlns="" id="{2C6C2593-75EB-9041-B98E-049BD334D4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7282" y="47214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2" name="Rectangle 24">
            <a:extLst>
              <a:ext uri="{FF2B5EF4-FFF2-40B4-BE49-F238E27FC236}">
                <a16:creationId xmlns:a16="http://schemas.microsoft.com/office/drawing/2014/main" xmlns="" id="{503F2144-C006-BA4A-A54C-154D6C9AB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315" y="4721475"/>
            <a:ext cx="452588" cy="6930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Oval 25">
            <a:extLst>
              <a:ext uri="{FF2B5EF4-FFF2-40B4-BE49-F238E27FC236}">
                <a16:creationId xmlns:a16="http://schemas.microsoft.com/office/drawing/2014/main" xmlns="" id="{D492E009-7760-4343-874C-AD3B41835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935" y="4634471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Rectangle 26">
            <a:extLst>
              <a:ext uri="{FF2B5EF4-FFF2-40B4-BE49-F238E27FC236}">
                <a16:creationId xmlns:a16="http://schemas.microsoft.com/office/drawing/2014/main" xmlns="" id="{F8BDB031-7C07-264D-B086-6DC72DC7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952" y="4653641"/>
            <a:ext cx="207314" cy="162211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Text Box 27">
            <a:extLst>
              <a:ext uri="{FF2B5EF4-FFF2-40B4-BE49-F238E27FC236}">
                <a16:creationId xmlns:a16="http://schemas.microsoft.com/office/drawing/2014/main" xmlns="" id="{B087AFAB-7C65-874C-8F8F-3012C9060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8855" y="4556315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Oval 28">
            <a:extLst>
              <a:ext uri="{FF2B5EF4-FFF2-40B4-BE49-F238E27FC236}">
                <a16:creationId xmlns:a16="http://schemas.microsoft.com/office/drawing/2014/main" xmlns="" id="{87CEC350-ADF1-E24F-A235-1A9B645EF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6950" y="5236125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7" name="Line 29">
            <a:extLst>
              <a:ext uri="{FF2B5EF4-FFF2-40B4-BE49-F238E27FC236}">
                <a16:creationId xmlns:a16="http://schemas.microsoft.com/office/drawing/2014/main" xmlns="" id="{5782FBF4-093E-9947-AAA6-533CA371CD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950" y="5227277"/>
            <a:ext cx="0" cy="7520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8" name="Line 30">
            <a:extLst>
              <a:ext uri="{FF2B5EF4-FFF2-40B4-BE49-F238E27FC236}">
                <a16:creationId xmlns:a16="http://schemas.microsoft.com/office/drawing/2014/main" xmlns="" id="{FA0971A2-9137-1943-A6F3-BD3716BCCB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3917" y="5227277"/>
            <a:ext cx="0" cy="7520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9" name="Rectangle 31">
            <a:extLst>
              <a:ext uri="{FF2B5EF4-FFF2-40B4-BE49-F238E27FC236}">
                <a16:creationId xmlns:a16="http://schemas.microsoft.com/office/drawing/2014/main" xmlns="" id="{FBE8FDDA-4B2E-BE4C-95BF-58522277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6950" y="5227277"/>
            <a:ext cx="452588" cy="7078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0" name="Oval 32">
            <a:extLst>
              <a:ext uri="{FF2B5EF4-FFF2-40B4-BE49-F238E27FC236}">
                <a16:creationId xmlns:a16="http://schemas.microsoft.com/office/drawing/2014/main" xmlns="" id="{6DE39B5B-BD23-3044-9274-CFE1A3DFE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570" y="5138799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61" name="Group 33">
            <a:extLst>
              <a:ext uri="{FF2B5EF4-FFF2-40B4-BE49-F238E27FC236}">
                <a16:creationId xmlns:a16="http://schemas.microsoft.com/office/drawing/2014/main" xmlns="" id="{D6CD68FD-658B-EA4A-AFA2-F4EE9AE43DCA}"/>
              </a:ext>
            </a:extLst>
          </p:cNvPr>
          <p:cNvGrpSpPr>
            <a:grpSpLocks/>
          </p:cNvGrpSpPr>
          <p:nvPr/>
        </p:nvGrpSpPr>
        <p:grpSpPr bwMode="auto">
          <a:xfrm>
            <a:off x="3729870" y="5053269"/>
            <a:ext cx="452588" cy="398153"/>
            <a:chOff x="2899" y="2425"/>
            <a:chExt cx="319" cy="270"/>
          </a:xfrm>
        </p:grpSpPr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xmlns="" id="{C85F8938-221C-6441-94A5-77506E21C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Text Box 35">
              <a:extLst>
                <a:ext uri="{FF2B5EF4-FFF2-40B4-BE49-F238E27FC236}">
                  <a16:creationId xmlns:a16="http://schemas.microsoft.com/office/drawing/2014/main" xmlns="" id="{430475AC-A5D0-EF4C-9180-A3E96828AD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9" y="2425"/>
              <a:ext cx="319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1c</a:t>
              </a:r>
            </a:p>
          </p:txBody>
        </p:sp>
      </p:grpSp>
      <p:sp>
        <p:nvSpPr>
          <p:cNvPr id="162" name="Line 36">
            <a:extLst>
              <a:ext uri="{FF2B5EF4-FFF2-40B4-BE49-F238E27FC236}">
                <a16:creationId xmlns:a16="http://schemas.microsoft.com/office/drawing/2014/main" xmlns="" id="{AF16B8FF-7450-3B46-865A-EC0F92A90E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7578" y="4971418"/>
            <a:ext cx="449668" cy="14451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3" name="Line 37">
            <a:extLst>
              <a:ext uri="{FF2B5EF4-FFF2-40B4-BE49-F238E27FC236}">
                <a16:creationId xmlns:a16="http://schemas.microsoft.com/office/drawing/2014/main" xmlns="" id="{B705DAC1-A436-FC47-B3A5-64086AE020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0605" y="4846819"/>
            <a:ext cx="132856" cy="17105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4" name="Line 38">
            <a:extLst>
              <a:ext uri="{FF2B5EF4-FFF2-40B4-BE49-F238E27FC236}">
                <a16:creationId xmlns:a16="http://schemas.microsoft.com/office/drawing/2014/main" xmlns="" id="{B646BCF5-2213-9142-8477-66C7DFEE38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301" y="4781935"/>
            <a:ext cx="166435" cy="11207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5" name="Freeform 39">
            <a:extLst>
              <a:ext uri="{FF2B5EF4-FFF2-40B4-BE49-F238E27FC236}">
                <a16:creationId xmlns:a16="http://schemas.microsoft.com/office/drawing/2014/main" xmlns="" id="{1A359E4A-1EBE-234F-9DE9-E4FB43E18A2D}"/>
              </a:ext>
            </a:extLst>
          </p:cNvPr>
          <p:cNvSpPr>
            <a:spLocks/>
          </p:cNvSpPr>
          <p:nvPr/>
        </p:nvSpPr>
        <p:spPr bwMode="auto">
          <a:xfrm>
            <a:off x="4233556" y="5716858"/>
            <a:ext cx="385429" cy="120921"/>
          </a:xfrm>
          <a:custGeom>
            <a:avLst/>
            <a:gdLst>
              <a:gd name="T0" fmla="*/ 0 w 264"/>
              <a:gd name="T1" fmla="*/ 82 h 82"/>
              <a:gd name="T2" fmla="*/ 264 w 264"/>
              <a:gd name="T3" fmla="*/ 0 h 82"/>
              <a:gd name="T4" fmla="*/ 0 60000 65536"/>
              <a:gd name="T5" fmla="*/ 0 60000 65536"/>
              <a:gd name="T6" fmla="*/ 0 w 264"/>
              <a:gd name="T7" fmla="*/ 0 h 82"/>
              <a:gd name="T8" fmla="*/ 264 w 264"/>
              <a:gd name="T9" fmla="*/ 82 h 8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4" h="82">
                <a:moveTo>
                  <a:pt x="0" y="82"/>
                </a:moveTo>
                <a:lnTo>
                  <a:pt x="264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6" name="Freeform 40">
            <a:extLst>
              <a:ext uri="{FF2B5EF4-FFF2-40B4-BE49-F238E27FC236}">
                <a16:creationId xmlns:a16="http://schemas.microsoft.com/office/drawing/2014/main" xmlns="" id="{097126F1-D995-444D-8642-03F5F5E0DBAA}"/>
              </a:ext>
            </a:extLst>
          </p:cNvPr>
          <p:cNvSpPr>
            <a:spLocks/>
          </p:cNvSpPr>
          <p:nvPr/>
        </p:nvSpPr>
        <p:spPr bwMode="auto">
          <a:xfrm>
            <a:off x="3561975" y="5663771"/>
            <a:ext cx="221914" cy="174008"/>
          </a:xfrm>
          <a:custGeom>
            <a:avLst/>
            <a:gdLst>
              <a:gd name="T0" fmla="*/ 0 w 152"/>
              <a:gd name="T1" fmla="*/ 0 h 118"/>
              <a:gd name="T2" fmla="*/ 152 w 152"/>
              <a:gd name="T3" fmla="*/ 118 h 118"/>
              <a:gd name="T4" fmla="*/ 0 60000 65536"/>
              <a:gd name="T5" fmla="*/ 0 60000 65536"/>
              <a:gd name="T6" fmla="*/ 0 w 152"/>
              <a:gd name="T7" fmla="*/ 0 h 118"/>
              <a:gd name="T8" fmla="*/ 152 w 152"/>
              <a:gd name="T9" fmla="*/ 118 h 11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2" h="118">
                <a:moveTo>
                  <a:pt x="0" y="0"/>
                </a:moveTo>
                <a:lnTo>
                  <a:pt x="152" y="118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7" name="Freeform 41">
            <a:extLst>
              <a:ext uri="{FF2B5EF4-FFF2-40B4-BE49-F238E27FC236}">
                <a16:creationId xmlns:a16="http://schemas.microsoft.com/office/drawing/2014/main" xmlns="" id="{8FA74CA7-BEE7-3E46-BAFF-EC2177B4B95C}"/>
              </a:ext>
            </a:extLst>
          </p:cNvPr>
          <p:cNvSpPr>
            <a:spLocks/>
          </p:cNvSpPr>
          <p:nvPr/>
        </p:nvSpPr>
        <p:spPr bwMode="auto">
          <a:xfrm>
            <a:off x="3743010" y="5560546"/>
            <a:ext cx="823417" cy="120921"/>
          </a:xfrm>
          <a:custGeom>
            <a:avLst/>
            <a:gdLst>
              <a:gd name="T0" fmla="*/ 0 w 564"/>
              <a:gd name="T1" fmla="*/ 0 h 82"/>
              <a:gd name="T2" fmla="*/ 564 w 564"/>
              <a:gd name="T3" fmla="*/ 82 h 82"/>
              <a:gd name="T4" fmla="*/ 0 60000 65536"/>
              <a:gd name="T5" fmla="*/ 0 60000 65536"/>
              <a:gd name="T6" fmla="*/ 0 w 564"/>
              <a:gd name="T7" fmla="*/ 0 h 82"/>
              <a:gd name="T8" fmla="*/ 564 w 564"/>
              <a:gd name="T9" fmla="*/ 82 h 8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64" h="82">
                <a:moveTo>
                  <a:pt x="0" y="0"/>
                </a:moveTo>
                <a:lnTo>
                  <a:pt x="564" y="82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8" name="Freeform 42">
            <a:extLst>
              <a:ext uri="{FF2B5EF4-FFF2-40B4-BE49-F238E27FC236}">
                <a16:creationId xmlns:a16="http://schemas.microsoft.com/office/drawing/2014/main" xmlns="" id="{A5B0DFEC-B8A9-C34F-94A0-A4E2936DD8A8}"/>
              </a:ext>
            </a:extLst>
          </p:cNvPr>
          <p:cNvSpPr>
            <a:spLocks/>
          </p:cNvSpPr>
          <p:nvPr/>
        </p:nvSpPr>
        <p:spPr bwMode="auto">
          <a:xfrm>
            <a:off x="3652492" y="5321654"/>
            <a:ext cx="110957" cy="138616"/>
          </a:xfrm>
          <a:custGeom>
            <a:avLst/>
            <a:gdLst>
              <a:gd name="T0" fmla="*/ 0 w 76"/>
              <a:gd name="T1" fmla="*/ 94 h 94"/>
              <a:gd name="T2" fmla="*/ 76 w 76"/>
              <a:gd name="T3" fmla="*/ 0 h 94"/>
              <a:gd name="T4" fmla="*/ 0 60000 65536"/>
              <a:gd name="T5" fmla="*/ 0 60000 65536"/>
              <a:gd name="T6" fmla="*/ 0 w 76"/>
              <a:gd name="T7" fmla="*/ 0 h 94"/>
              <a:gd name="T8" fmla="*/ 76 w 76"/>
              <a:gd name="T9" fmla="*/ 94 h 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6" h="94">
                <a:moveTo>
                  <a:pt x="0" y="94"/>
                </a:moveTo>
                <a:lnTo>
                  <a:pt x="76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9" name="Freeform 43">
            <a:extLst>
              <a:ext uri="{FF2B5EF4-FFF2-40B4-BE49-F238E27FC236}">
                <a16:creationId xmlns:a16="http://schemas.microsoft.com/office/drawing/2014/main" xmlns="" id="{698BCEC3-16FB-314C-831F-6D55ED13B108}"/>
              </a:ext>
            </a:extLst>
          </p:cNvPr>
          <p:cNvSpPr>
            <a:spLocks/>
          </p:cNvSpPr>
          <p:nvPr/>
        </p:nvSpPr>
        <p:spPr bwMode="auto">
          <a:xfrm>
            <a:off x="2446565" y="4767189"/>
            <a:ext cx="367910" cy="168109"/>
          </a:xfrm>
          <a:custGeom>
            <a:avLst/>
            <a:gdLst>
              <a:gd name="T0" fmla="*/ 0 w 252"/>
              <a:gd name="T1" fmla="*/ 114 h 114"/>
              <a:gd name="T2" fmla="*/ 252 w 252"/>
              <a:gd name="T3" fmla="*/ 0 h 114"/>
              <a:gd name="T4" fmla="*/ 0 60000 65536"/>
              <a:gd name="T5" fmla="*/ 0 60000 65536"/>
              <a:gd name="T6" fmla="*/ 0 w 252"/>
              <a:gd name="T7" fmla="*/ 0 h 114"/>
              <a:gd name="T8" fmla="*/ 252 w 252"/>
              <a:gd name="T9" fmla="*/ 114 h 11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0" name="Freeform 44">
            <a:extLst>
              <a:ext uri="{FF2B5EF4-FFF2-40B4-BE49-F238E27FC236}">
                <a16:creationId xmlns:a16="http://schemas.microsoft.com/office/drawing/2014/main" xmlns="" id="{8CB7EA9B-46A2-DA43-BD84-E5E548E767A3}"/>
              </a:ext>
            </a:extLst>
          </p:cNvPr>
          <p:cNvSpPr>
            <a:spLocks/>
          </p:cNvSpPr>
          <p:nvPr/>
        </p:nvSpPr>
        <p:spPr bwMode="auto">
          <a:xfrm>
            <a:off x="3083108" y="4855667"/>
            <a:ext cx="648222" cy="380458"/>
          </a:xfrm>
          <a:custGeom>
            <a:avLst/>
            <a:gdLst>
              <a:gd name="T0" fmla="*/ 0 w 444"/>
              <a:gd name="T1" fmla="*/ 0 h 258"/>
              <a:gd name="T2" fmla="*/ 444 w 444"/>
              <a:gd name="T3" fmla="*/ 258 h 258"/>
              <a:gd name="T4" fmla="*/ 0 60000 65536"/>
              <a:gd name="T5" fmla="*/ 0 60000 65536"/>
              <a:gd name="T6" fmla="*/ 0 w 444"/>
              <a:gd name="T7" fmla="*/ 0 h 258"/>
              <a:gd name="T8" fmla="*/ 444 w 444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1" name="Freeform 45">
            <a:extLst>
              <a:ext uri="{FF2B5EF4-FFF2-40B4-BE49-F238E27FC236}">
                <a16:creationId xmlns:a16="http://schemas.microsoft.com/office/drawing/2014/main" xmlns="" id="{7D4FB268-A169-0F4B-9C84-1ACD0524121A}"/>
              </a:ext>
            </a:extLst>
          </p:cNvPr>
          <p:cNvSpPr>
            <a:spLocks/>
          </p:cNvSpPr>
          <p:nvPr/>
        </p:nvSpPr>
        <p:spPr bwMode="auto">
          <a:xfrm>
            <a:off x="5016095" y="5029675"/>
            <a:ext cx="954814" cy="619350"/>
          </a:xfrm>
          <a:custGeom>
            <a:avLst/>
            <a:gdLst>
              <a:gd name="T0" fmla="*/ 0 w 654"/>
              <a:gd name="T1" fmla="*/ 420 h 420"/>
              <a:gd name="T2" fmla="*/ 654 w 654"/>
              <a:gd name="T3" fmla="*/ 0 h 420"/>
              <a:gd name="T4" fmla="*/ 0 60000 65536"/>
              <a:gd name="T5" fmla="*/ 0 60000 65536"/>
              <a:gd name="T6" fmla="*/ 0 w 654"/>
              <a:gd name="T7" fmla="*/ 0 h 420"/>
              <a:gd name="T8" fmla="*/ 654 w 654"/>
              <a:gd name="T9" fmla="*/ 420 h 4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2" name="Oval 46">
            <a:extLst>
              <a:ext uri="{FF2B5EF4-FFF2-40B4-BE49-F238E27FC236}">
                <a16:creationId xmlns:a16="http://schemas.microsoft.com/office/drawing/2014/main" xmlns="" id="{77EAE8E4-EF1C-944D-B5DF-947BBACAF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611" y="4936773"/>
            <a:ext cx="456967" cy="12092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3" name="Line 47">
            <a:extLst>
              <a:ext uri="{FF2B5EF4-FFF2-40B4-BE49-F238E27FC236}">
                <a16:creationId xmlns:a16="http://schemas.microsoft.com/office/drawing/2014/main" xmlns="" id="{7605033D-73A1-924E-99FE-EDD612524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0611" y="49249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4" name="Line 48">
            <a:extLst>
              <a:ext uri="{FF2B5EF4-FFF2-40B4-BE49-F238E27FC236}">
                <a16:creationId xmlns:a16="http://schemas.microsoft.com/office/drawing/2014/main" xmlns="" id="{DBC0B4AB-D0E3-C74F-9785-E25E20C24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7578" y="49249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5" name="Rectangle 49">
            <a:extLst>
              <a:ext uri="{FF2B5EF4-FFF2-40B4-BE49-F238E27FC236}">
                <a16:creationId xmlns:a16="http://schemas.microsoft.com/office/drawing/2014/main" xmlns="" id="{592A5C53-BD83-384A-9C2D-08CEEB78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611" y="4924975"/>
            <a:ext cx="452588" cy="73732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6" name="Oval 50">
            <a:extLst>
              <a:ext uri="{FF2B5EF4-FFF2-40B4-BE49-F238E27FC236}">
                <a16:creationId xmlns:a16="http://schemas.microsoft.com/office/drawing/2014/main" xmlns="" id="{5D02A58E-4F5A-EC40-B29A-0D5700D16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231" y="4837972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7" name="Rectangle 51">
            <a:extLst>
              <a:ext uri="{FF2B5EF4-FFF2-40B4-BE49-F238E27FC236}">
                <a16:creationId xmlns:a16="http://schemas.microsoft.com/office/drawing/2014/main" xmlns="" id="{A8B4ED51-5EBD-7A42-A070-7C85A13A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47" y="4857142"/>
            <a:ext cx="205854" cy="179906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8" name="Text Box 52">
            <a:extLst>
              <a:ext uri="{FF2B5EF4-FFF2-40B4-BE49-F238E27FC236}">
                <a16:creationId xmlns:a16="http://schemas.microsoft.com/office/drawing/2014/main" xmlns="" id="{6864AE40-C653-554F-B5F5-7FCE89051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691" y="4761290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9" name="Text Box 53">
            <a:extLst>
              <a:ext uri="{FF2B5EF4-FFF2-40B4-BE49-F238E27FC236}">
                <a16:creationId xmlns:a16="http://schemas.microsoft.com/office/drawing/2014/main" xmlns="" id="{9674ED05-1E44-A445-B61A-D179B0370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470" y="5215261"/>
            <a:ext cx="665742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AS3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0" name="Text Box 54">
            <a:extLst>
              <a:ext uri="{FF2B5EF4-FFF2-40B4-BE49-F238E27FC236}">
                <a16:creationId xmlns:a16="http://schemas.microsoft.com/office/drawing/2014/main" xmlns="" id="{005A3212-FAC4-D446-8E0A-533A16ECE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5452" y="5839068"/>
            <a:ext cx="665742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AS1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1" name="Text Box 55">
            <a:extLst>
              <a:ext uri="{FF2B5EF4-FFF2-40B4-BE49-F238E27FC236}">
                <a16:creationId xmlns:a16="http://schemas.microsoft.com/office/drawing/2014/main" xmlns="" id="{7DE50C34-9B18-1849-8D31-CE3E7E2F0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511" y="5463035"/>
            <a:ext cx="616103" cy="36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AS2</a:t>
            </a:r>
          </a:p>
        </p:txBody>
      </p:sp>
      <p:sp>
        <p:nvSpPr>
          <p:cNvPr id="182" name="Oval 56">
            <a:extLst>
              <a:ext uri="{FF2B5EF4-FFF2-40B4-BE49-F238E27FC236}">
                <a16:creationId xmlns:a16="http://schemas.microsoft.com/office/drawing/2014/main" xmlns="" id="{4CAC6F24-F619-7E4B-9E0A-AF6FB0ECB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0202" y="5545800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3" name="Line 57">
            <a:extLst>
              <a:ext uri="{FF2B5EF4-FFF2-40B4-BE49-F238E27FC236}">
                <a16:creationId xmlns:a16="http://schemas.microsoft.com/office/drawing/2014/main" xmlns="" id="{37706C00-5AFA-4E4F-AEE2-E86CBA64F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0202" y="5535477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" name="Line 58">
            <a:extLst>
              <a:ext uri="{FF2B5EF4-FFF2-40B4-BE49-F238E27FC236}">
                <a16:creationId xmlns:a16="http://schemas.microsoft.com/office/drawing/2014/main" xmlns="" id="{F53BFE68-5413-9042-B5B8-E870B9DF0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630" y="5535477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5" name="Rectangle 59">
            <a:extLst>
              <a:ext uri="{FF2B5EF4-FFF2-40B4-BE49-F238E27FC236}">
                <a16:creationId xmlns:a16="http://schemas.microsoft.com/office/drawing/2014/main" xmlns="" id="{E66B86FC-0EE6-A646-BA10-BADF35B02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0202" y="5535477"/>
            <a:ext cx="452588" cy="6930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6" name="Oval 60">
            <a:extLst>
              <a:ext uri="{FF2B5EF4-FFF2-40B4-BE49-F238E27FC236}">
                <a16:creationId xmlns:a16="http://schemas.microsoft.com/office/drawing/2014/main" xmlns="" id="{E2C4F48E-C2B7-F040-A479-AD3AA9552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22" y="5455847"/>
            <a:ext cx="456967" cy="14156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7" name="Rectangle 61">
            <a:extLst>
              <a:ext uri="{FF2B5EF4-FFF2-40B4-BE49-F238E27FC236}">
                <a16:creationId xmlns:a16="http://schemas.microsoft.com/office/drawing/2014/main" xmlns="" id="{782B4D58-3187-1646-B67F-4472AD6DF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9919" y="5494187"/>
            <a:ext cx="207314" cy="141566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8" name="Text Box 62">
            <a:extLst>
              <a:ext uri="{FF2B5EF4-FFF2-40B4-BE49-F238E27FC236}">
                <a16:creationId xmlns:a16="http://schemas.microsoft.com/office/drawing/2014/main" xmlns="" id="{CEC455E8-C4B8-6444-936D-9F9CEE323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202" y="5367368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89" name="Group 63">
            <a:extLst>
              <a:ext uri="{FF2B5EF4-FFF2-40B4-BE49-F238E27FC236}">
                <a16:creationId xmlns:a16="http://schemas.microsoft.com/office/drawing/2014/main" xmlns="" id="{8B168416-DE6F-9546-A33D-5DC186D755BF}"/>
              </a:ext>
            </a:extLst>
          </p:cNvPr>
          <p:cNvGrpSpPr>
            <a:grpSpLocks/>
          </p:cNvGrpSpPr>
          <p:nvPr/>
        </p:nvGrpSpPr>
        <p:grpSpPr bwMode="auto">
          <a:xfrm>
            <a:off x="6394297" y="4593181"/>
            <a:ext cx="461347" cy="396679"/>
            <a:chOff x="4320" y="1936"/>
            <a:chExt cx="316" cy="269"/>
          </a:xfrm>
        </p:grpSpPr>
        <p:sp>
          <p:nvSpPr>
            <p:cNvPr id="242" name="Oval 64">
              <a:extLst>
                <a:ext uri="{FF2B5EF4-FFF2-40B4-BE49-F238E27FC236}">
                  <a16:creationId xmlns:a16="http://schemas.microsoft.com/office/drawing/2014/main" xmlns="" id="{17477FF4-6D5F-744F-A7C6-65D539FF2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205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3" name="Line 65">
              <a:extLst>
                <a:ext uri="{FF2B5EF4-FFF2-40B4-BE49-F238E27FC236}">
                  <a16:creationId xmlns:a16="http://schemas.microsoft.com/office/drawing/2014/main" xmlns="" id="{7681775B-D11F-204C-B161-6FEDD638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3" y="2047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4" name="Line 66">
              <a:extLst>
                <a:ext uri="{FF2B5EF4-FFF2-40B4-BE49-F238E27FC236}">
                  <a16:creationId xmlns:a16="http://schemas.microsoft.com/office/drawing/2014/main" xmlns="" id="{C9C1462B-D75D-9043-BD36-C8666A0E3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6" y="2047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5" name="Rectangle 67">
              <a:extLst>
                <a:ext uri="{FF2B5EF4-FFF2-40B4-BE49-F238E27FC236}">
                  <a16:creationId xmlns:a16="http://schemas.microsoft.com/office/drawing/2014/main" xmlns="" id="{D2A31C20-F821-2245-A13A-E48BBF035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2047"/>
              <a:ext cx="310" cy="51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Oval 68">
              <a:extLst>
                <a:ext uri="{FF2B5EF4-FFF2-40B4-BE49-F238E27FC236}">
                  <a16:creationId xmlns:a16="http://schemas.microsoft.com/office/drawing/2014/main" xmlns="" id="{E3B56467-2A6B-814A-A9D2-32B39DA9E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988"/>
              <a:ext cx="313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Rectangle 69">
              <a:extLst>
                <a:ext uri="{FF2B5EF4-FFF2-40B4-BE49-F238E27FC236}">
                  <a16:creationId xmlns:a16="http://schemas.microsoft.com/office/drawing/2014/main" xmlns="" id="{4CCA8E7D-2AA0-DB42-8739-0E698AF3E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2001"/>
              <a:ext cx="141" cy="11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8" name="Text Box 70">
              <a:extLst>
                <a:ext uri="{FF2B5EF4-FFF2-40B4-BE49-F238E27FC236}">
                  <a16:creationId xmlns:a16="http://schemas.microsoft.com/office/drawing/2014/main" xmlns="" id="{B0E12A9A-8AC6-2C4B-B109-A569883BD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5" y="1936"/>
              <a:ext cx="31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2c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90" name="Group 71">
            <a:extLst>
              <a:ext uri="{FF2B5EF4-FFF2-40B4-BE49-F238E27FC236}">
                <a16:creationId xmlns:a16="http://schemas.microsoft.com/office/drawing/2014/main" xmlns="" id="{21E7E3D0-5FA0-9646-84AD-FC33AA41FD3A}"/>
              </a:ext>
            </a:extLst>
          </p:cNvPr>
          <p:cNvGrpSpPr>
            <a:grpSpLocks/>
          </p:cNvGrpSpPr>
          <p:nvPr/>
        </p:nvGrpSpPr>
        <p:grpSpPr bwMode="auto">
          <a:xfrm>
            <a:off x="6797246" y="4920552"/>
            <a:ext cx="468647" cy="396679"/>
            <a:chOff x="4596" y="2158"/>
            <a:chExt cx="321" cy="269"/>
          </a:xfrm>
        </p:grpSpPr>
        <p:sp>
          <p:nvSpPr>
            <p:cNvPr id="235" name="Oval 72">
              <a:extLst>
                <a:ext uri="{FF2B5EF4-FFF2-40B4-BE49-F238E27FC236}">
                  <a16:creationId xmlns:a16="http://schemas.microsoft.com/office/drawing/2014/main" xmlns="" id="{5608D056-551C-0B44-A60B-A3E90AFB7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276"/>
              <a:ext cx="311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6" name="Line 73">
              <a:extLst>
                <a:ext uri="{FF2B5EF4-FFF2-40B4-BE49-F238E27FC236}">
                  <a16:creationId xmlns:a16="http://schemas.microsoft.com/office/drawing/2014/main" xmlns="" id="{FA977711-B8B6-4247-BDAB-A3001746C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2269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7" name="Line 74">
              <a:extLst>
                <a:ext uri="{FF2B5EF4-FFF2-40B4-BE49-F238E27FC236}">
                  <a16:creationId xmlns:a16="http://schemas.microsoft.com/office/drawing/2014/main" xmlns="" id="{6CA75CE1-2E8D-0F48-8641-8C18C90BD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0" y="2269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8" name="Rectangle 75">
              <a:extLst>
                <a:ext uri="{FF2B5EF4-FFF2-40B4-BE49-F238E27FC236}">
                  <a16:creationId xmlns:a16="http://schemas.microsoft.com/office/drawing/2014/main" xmlns="" id="{4ED73E8C-48F2-3A4F-B322-2CCB3CBA0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269"/>
              <a:ext cx="310" cy="51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9" name="Oval 76">
              <a:extLst>
                <a:ext uri="{FF2B5EF4-FFF2-40B4-BE49-F238E27FC236}">
                  <a16:creationId xmlns:a16="http://schemas.microsoft.com/office/drawing/2014/main" xmlns="" id="{6345CAD2-BEAC-0E49-9C80-9EB68603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" y="2208"/>
              <a:ext cx="313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0" name="Rectangle 77">
              <a:extLst>
                <a:ext uri="{FF2B5EF4-FFF2-40B4-BE49-F238E27FC236}">
                  <a16:creationId xmlns:a16="http://schemas.microsoft.com/office/drawing/2014/main" xmlns="" id="{E1F2376F-3613-4042-A35F-DEE5F89C6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" y="2221"/>
              <a:ext cx="141" cy="11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1" name="Text Box 78">
              <a:extLst>
                <a:ext uri="{FF2B5EF4-FFF2-40B4-BE49-F238E27FC236}">
                  <a16:creationId xmlns:a16="http://schemas.microsoft.com/office/drawing/2014/main" xmlns="" id="{7C2657A7-4F00-3C45-AD0D-9FB7A649B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8" y="2158"/>
              <a:ext cx="31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2b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91" name="Group 79">
            <a:extLst>
              <a:ext uri="{FF2B5EF4-FFF2-40B4-BE49-F238E27FC236}">
                <a16:creationId xmlns:a16="http://schemas.microsoft.com/office/drawing/2014/main" xmlns="" id="{46AC6AA7-B51A-F140-B460-7AA4784A8771}"/>
              </a:ext>
            </a:extLst>
          </p:cNvPr>
          <p:cNvGrpSpPr>
            <a:grpSpLocks/>
          </p:cNvGrpSpPr>
          <p:nvPr/>
        </p:nvGrpSpPr>
        <p:grpSpPr bwMode="auto">
          <a:xfrm>
            <a:off x="4562047" y="5466169"/>
            <a:ext cx="468647" cy="396679"/>
            <a:chOff x="2015" y="1976"/>
            <a:chExt cx="321" cy="269"/>
          </a:xfrm>
        </p:grpSpPr>
        <p:sp>
          <p:nvSpPr>
            <p:cNvPr id="227" name="Oval 80">
              <a:extLst>
                <a:ext uri="{FF2B5EF4-FFF2-40B4-BE49-F238E27FC236}">
                  <a16:creationId xmlns:a16="http://schemas.microsoft.com/office/drawing/2014/main" xmlns="" id="{F0AF513D-168E-BC43-A87F-98530A7A7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102"/>
              <a:ext cx="311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8" name="Line 81">
              <a:extLst>
                <a:ext uri="{FF2B5EF4-FFF2-40B4-BE49-F238E27FC236}">
                  <a16:creationId xmlns:a16="http://schemas.microsoft.com/office/drawing/2014/main" xmlns="" id="{98E003C3-39B5-AD4E-B694-FF067F96F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20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2">
              <a:extLst>
                <a:ext uri="{FF2B5EF4-FFF2-40B4-BE49-F238E27FC236}">
                  <a16:creationId xmlns:a16="http://schemas.microsoft.com/office/drawing/2014/main" xmlns="" id="{FD35A7A2-366B-1C41-BFC6-E12754C80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0" y="20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Rectangle 83">
              <a:extLst>
                <a:ext uri="{FF2B5EF4-FFF2-40B4-BE49-F238E27FC236}">
                  <a16:creationId xmlns:a16="http://schemas.microsoft.com/office/drawing/2014/main" xmlns="" id="{5442F6D1-04E0-A44F-8910-B76948571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097"/>
              <a:ext cx="310" cy="4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Oval 84">
              <a:extLst>
                <a:ext uri="{FF2B5EF4-FFF2-40B4-BE49-F238E27FC236}">
                  <a16:creationId xmlns:a16="http://schemas.microsoft.com/office/drawing/2014/main" xmlns="" id="{7CE682FE-3948-5143-B692-07DEF21A9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3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32" name="Group 85">
              <a:extLst>
                <a:ext uri="{FF2B5EF4-FFF2-40B4-BE49-F238E27FC236}">
                  <a16:creationId xmlns:a16="http://schemas.microsoft.com/office/drawing/2014/main" xmlns="" id="{ACD8E934-A29C-E940-B27E-262F5DE7DC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5" y="1976"/>
              <a:ext cx="321" cy="269"/>
              <a:chOff x="2894" y="2425"/>
              <a:chExt cx="328" cy="269"/>
            </a:xfrm>
          </p:grpSpPr>
          <p:sp>
            <p:nvSpPr>
              <p:cNvPr id="233" name="Rectangle 86">
                <a:extLst>
                  <a:ext uri="{FF2B5EF4-FFF2-40B4-BE49-F238E27FC236}">
                    <a16:creationId xmlns:a16="http://schemas.microsoft.com/office/drawing/2014/main" xmlns="" id="{6556355B-9BE3-D746-A820-E89A58911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Text Box 87">
                <a:extLst>
                  <a:ext uri="{FF2B5EF4-FFF2-40B4-BE49-F238E27FC236}">
                    <a16:creationId xmlns:a16="http://schemas.microsoft.com/office/drawing/2014/main" xmlns="" id="{87A983D3-02A0-4A4B-A676-14BB88EA31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4" y="2425"/>
                <a:ext cx="32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1b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9" name="Group 99">
            <a:extLst>
              <a:ext uri="{FF2B5EF4-FFF2-40B4-BE49-F238E27FC236}">
                <a16:creationId xmlns:a16="http://schemas.microsoft.com/office/drawing/2014/main" xmlns="" id="{4C6CCD3C-47D1-7847-84AE-9A444B7FD9F9}"/>
              </a:ext>
            </a:extLst>
          </p:cNvPr>
          <p:cNvGrpSpPr>
            <a:grpSpLocks/>
          </p:cNvGrpSpPr>
          <p:nvPr/>
        </p:nvGrpSpPr>
        <p:grpSpPr bwMode="auto">
          <a:xfrm>
            <a:off x="2231951" y="4354289"/>
            <a:ext cx="461347" cy="396679"/>
            <a:chOff x="2016" y="1976"/>
            <a:chExt cx="316" cy="269"/>
          </a:xfrm>
        </p:grpSpPr>
        <p:sp>
          <p:nvSpPr>
            <p:cNvPr id="215" name="Oval 100">
              <a:extLst>
                <a:ext uri="{FF2B5EF4-FFF2-40B4-BE49-F238E27FC236}">
                  <a16:creationId xmlns:a16="http://schemas.microsoft.com/office/drawing/2014/main" xmlns="" id="{9CFFD192-2352-574C-A1F6-73C764467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10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6" name="Line 101">
              <a:extLst>
                <a:ext uri="{FF2B5EF4-FFF2-40B4-BE49-F238E27FC236}">
                  <a16:creationId xmlns:a16="http://schemas.microsoft.com/office/drawing/2014/main" xmlns="" id="{AA179453-C4E3-E244-B9A9-11831D826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209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7" name="Line 102">
              <a:extLst>
                <a:ext uri="{FF2B5EF4-FFF2-40B4-BE49-F238E27FC236}">
                  <a16:creationId xmlns:a16="http://schemas.microsoft.com/office/drawing/2014/main" xmlns="" id="{1CE386C9-63A7-F044-A083-5284BFD15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" y="209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8" name="Rectangle 103">
              <a:extLst>
                <a:ext uri="{FF2B5EF4-FFF2-40B4-BE49-F238E27FC236}">
                  <a16:creationId xmlns:a16="http://schemas.microsoft.com/office/drawing/2014/main" xmlns="" id="{50227DAD-D708-784A-BD13-83429F1C2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095"/>
              <a:ext cx="310" cy="5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Oval 104">
              <a:extLst>
                <a:ext uri="{FF2B5EF4-FFF2-40B4-BE49-F238E27FC236}">
                  <a16:creationId xmlns:a16="http://schemas.microsoft.com/office/drawing/2014/main" xmlns="" id="{6DA156B1-5FE9-414A-BB48-46A4A52B9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37"/>
              <a:ext cx="313" cy="94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20" name="Group 105">
              <a:extLst>
                <a:ext uri="{FF2B5EF4-FFF2-40B4-BE49-F238E27FC236}">
                  <a16:creationId xmlns:a16="http://schemas.microsoft.com/office/drawing/2014/main" xmlns="" id="{80512439-7B6B-C54B-82D0-66D0AB25D2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0" y="1976"/>
              <a:ext cx="308" cy="269"/>
              <a:chOff x="2899" y="2425"/>
              <a:chExt cx="315" cy="269"/>
            </a:xfrm>
          </p:grpSpPr>
          <p:sp>
            <p:nvSpPr>
              <p:cNvPr id="221" name="Rectangle 106">
                <a:extLst>
                  <a:ext uri="{FF2B5EF4-FFF2-40B4-BE49-F238E27FC236}">
                    <a16:creationId xmlns:a16="http://schemas.microsoft.com/office/drawing/2014/main" xmlns="" id="{91098A50-7FC0-CB4E-9B97-2D7AE96D0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0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2" name="Text Box 107">
                <a:extLst>
                  <a:ext uri="{FF2B5EF4-FFF2-40B4-BE49-F238E27FC236}">
                    <a16:creationId xmlns:a16="http://schemas.microsoft.com/office/drawing/2014/main" xmlns="" id="{FBCF2ABD-1064-2947-85B9-C0D4E2616D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9" y="2425"/>
                <a:ext cx="315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3c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00" name="Line 108">
            <a:extLst>
              <a:ext uri="{FF2B5EF4-FFF2-40B4-BE49-F238E27FC236}">
                <a16:creationId xmlns:a16="http://schemas.microsoft.com/office/drawing/2014/main" xmlns="" id="{47A25237-349D-A842-8706-F347B24345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6990" y="4669862"/>
            <a:ext cx="90518" cy="15926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1" name="Line 109">
            <a:extLst>
              <a:ext uri="{FF2B5EF4-FFF2-40B4-BE49-F238E27FC236}">
                <a16:creationId xmlns:a16="http://schemas.microsoft.com/office/drawing/2014/main" xmlns="" id="{6A3F47BD-80C7-0747-85CB-F22F1B7927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8783" y="4737696"/>
            <a:ext cx="211694" cy="1622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2" name="Line 110">
            <a:extLst>
              <a:ext uri="{FF2B5EF4-FFF2-40B4-BE49-F238E27FC236}">
                <a16:creationId xmlns:a16="http://schemas.microsoft.com/office/drawing/2014/main" xmlns="" id="{6CB9126B-13F6-7D4E-B1DD-C7EB25541B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302" y="4214198"/>
            <a:ext cx="198555" cy="2241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3" name="Line 111">
            <a:extLst>
              <a:ext uri="{FF2B5EF4-FFF2-40B4-BE49-F238E27FC236}">
                <a16:creationId xmlns:a16="http://schemas.microsoft.com/office/drawing/2014/main" xmlns="" id="{22C33C4C-9469-EC40-8CEF-2C586DEC66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9974" y="4200926"/>
            <a:ext cx="175195" cy="2624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4" name="Line 112">
            <a:extLst>
              <a:ext uri="{FF2B5EF4-FFF2-40B4-BE49-F238E27FC236}">
                <a16:creationId xmlns:a16="http://schemas.microsoft.com/office/drawing/2014/main" xmlns="" id="{4C48EF93-B210-4F4B-9854-165045A32F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03547" y="4338068"/>
            <a:ext cx="102197" cy="3037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5" name="Line 113">
            <a:extLst>
              <a:ext uri="{FF2B5EF4-FFF2-40B4-BE49-F238E27FC236}">
                <a16:creationId xmlns:a16="http://schemas.microsoft.com/office/drawing/2014/main" xmlns="" id="{EBEA8126-4CF3-3A41-ABAC-D142E1663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6913" y="5100458"/>
            <a:ext cx="32411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6" name="Line 114">
            <a:extLst>
              <a:ext uri="{FF2B5EF4-FFF2-40B4-BE49-F238E27FC236}">
                <a16:creationId xmlns:a16="http://schemas.microsoft.com/office/drawing/2014/main" xmlns="" id="{9F42B725-C1EB-5648-AA83-55F576D99A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0776" y="4638895"/>
            <a:ext cx="382509" cy="37455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7" name="Line 115">
            <a:extLst>
              <a:ext uri="{FF2B5EF4-FFF2-40B4-BE49-F238E27FC236}">
                <a16:creationId xmlns:a16="http://schemas.microsoft.com/office/drawing/2014/main" xmlns="" id="{257DE23D-92D6-6B48-8933-BB087A4B7F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56338" y="4388206"/>
            <a:ext cx="185415" cy="29787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8" name="Line 116">
            <a:extLst>
              <a:ext uri="{FF2B5EF4-FFF2-40B4-BE49-F238E27FC236}">
                <a16:creationId xmlns:a16="http://schemas.microsoft.com/office/drawing/2014/main" xmlns="" id="{3008FEDF-B989-AD47-B8DC-811C63A78E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00830" y="4538619"/>
            <a:ext cx="198555" cy="27280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9" name="Line 117">
            <a:extLst>
              <a:ext uri="{FF2B5EF4-FFF2-40B4-BE49-F238E27FC236}">
                <a16:creationId xmlns:a16="http://schemas.microsoft.com/office/drawing/2014/main" xmlns="" id="{7072AB1C-E687-5F42-AD97-F842F241CC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1506" y="5637228"/>
            <a:ext cx="197095" cy="1725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0" name="Line 118">
            <a:extLst>
              <a:ext uri="{FF2B5EF4-FFF2-40B4-BE49-F238E27FC236}">
                <a16:creationId xmlns:a16="http://schemas.microsoft.com/office/drawing/2014/main" xmlns="" id="{368439BD-38EC-0F4F-AB79-71712E1AE0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91868" y="5488289"/>
            <a:ext cx="185415" cy="117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1" name="Line 119">
            <a:extLst>
              <a:ext uri="{FF2B5EF4-FFF2-40B4-BE49-F238E27FC236}">
                <a16:creationId xmlns:a16="http://schemas.microsoft.com/office/drawing/2014/main" xmlns="" id="{05F4047A-FA71-B345-8F4D-7557CE9C31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7517" y="5887917"/>
            <a:ext cx="309511" cy="221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2" name="Line 120">
            <a:extLst>
              <a:ext uri="{FF2B5EF4-FFF2-40B4-BE49-F238E27FC236}">
                <a16:creationId xmlns:a16="http://schemas.microsoft.com/office/drawing/2014/main" xmlns="" id="{00691E04-3135-5045-8A22-A3445401A5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2677" y="5212531"/>
            <a:ext cx="334331" cy="147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3" name="Line 121">
            <a:extLst>
              <a:ext uri="{FF2B5EF4-FFF2-40B4-BE49-F238E27FC236}">
                <a16:creationId xmlns:a16="http://schemas.microsoft.com/office/drawing/2014/main" xmlns="" id="{C2D8B9BD-B900-B448-8B0A-9B6A048DBB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9879" y="5762572"/>
            <a:ext cx="173735" cy="1622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4" name="Line 122">
            <a:extLst>
              <a:ext uri="{FF2B5EF4-FFF2-40B4-BE49-F238E27FC236}">
                <a16:creationId xmlns:a16="http://schemas.microsoft.com/office/drawing/2014/main" xmlns="" id="{EA45D5A9-0BF3-874E-B10C-996FD8308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6178" y="5324603"/>
            <a:ext cx="211694" cy="11059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xmlns="" id="{AA6A0761-EFD0-B448-950E-18DB9794940F}"/>
              </a:ext>
            </a:extLst>
          </p:cNvPr>
          <p:cNvGrpSpPr/>
          <p:nvPr/>
        </p:nvGrpSpPr>
        <p:grpSpPr>
          <a:xfrm>
            <a:off x="1778696" y="3924256"/>
            <a:ext cx="5968456" cy="2124592"/>
            <a:chOff x="3175544" y="3748892"/>
            <a:chExt cx="5968456" cy="21245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xmlns="" id="{759DD332-1646-744E-B0B3-D290BCF0ED64}"/>
                </a:ext>
              </a:extLst>
            </p:cNvPr>
            <p:cNvGrpSpPr/>
            <p:nvPr/>
          </p:nvGrpSpPr>
          <p:grpSpPr>
            <a:xfrm>
              <a:off x="3175544" y="3748892"/>
              <a:ext cx="1609399" cy="1316010"/>
              <a:chOff x="3188070" y="3748892"/>
              <a:chExt cx="1609399" cy="1316010"/>
            </a:xfrm>
          </p:grpSpPr>
          <p:sp>
            <p:nvSpPr>
              <p:cNvPr id="253" name="Freeform 4">
                <a:extLst>
                  <a:ext uri="{FF2B5EF4-FFF2-40B4-BE49-F238E27FC236}">
                    <a16:creationId xmlns:a16="http://schemas.microsoft.com/office/drawing/2014/main" xmlns="" id="{B1786030-A05C-3C4B-90A8-A5DA8E673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070" y="3748892"/>
                <a:ext cx="1609399" cy="1316010"/>
              </a:xfrm>
              <a:custGeom>
                <a:avLst/>
                <a:gdLst>
                  <a:gd name="T0" fmla="*/ 134 w 1198"/>
                  <a:gd name="T1" fmla="*/ 270558 h 451"/>
                  <a:gd name="T2" fmla="*/ 273 w 1198"/>
                  <a:gd name="T3" fmla="*/ 132828 h 451"/>
                  <a:gd name="T4" fmla="*/ 679 w 1198"/>
                  <a:gd name="T5" fmla="*/ 73044 h 451"/>
                  <a:gd name="T6" fmla="*/ 1501 w 1198"/>
                  <a:gd name="T7" fmla="*/ 37135 h 451"/>
                  <a:gd name="T8" fmla="*/ 1796 w 1198"/>
                  <a:gd name="T9" fmla="*/ 294460 h 451"/>
                  <a:gd name="T10" fmla="*/ 1350 w 1198"/>
                  <a:gd name="T11" fmla="*/ 616944 h 451"/>
                  <a:gd name="T12" fmla="*/ 466 w 1198"/>
                  <a:gd name="T13" fmla="*/ 634874 h 451"/>
                  <a:gd name="T14" fmla="*/ 54 w 1198"/>
                  <a:gd name="T15" fmla="*/ 503524 h 451"/>
                  <a:gd name="T16" fmla="*/ 134 w 1198"/>
                  <a:gd name="T17" fmla="*/ 270558 h 4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98"/>
                  <a:gd name="T28" fmla="*/ 0 h 451"/>
                  <a:gd name="T29" fmla="*/ 1198 w 1198"/>
                  <a:gd name="T30" fmla="*/ 451 h 4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98" h="451">
                    <a:moveTo>
                      <a:pt x="88" y="181"/>
                    </a:moveTo>
                    <a:cubicBezTo>
                      <a:pt x="159" y="143"/>
                      <a:pt x="120" y="111"/>
                      <a:pt x="180" y="89"/>
                    </a:cubicBezTo>
                    <a:cubicBezTo>
                      <a:pt x="240" y="67"/>
                      <a:pt x="313" y="60"/>
                      <a:pt x="448" y="49"/>
                    </a:cubicBezTo>
                    <a:cubicBezTo>
                      <a:pt x="583" y="38"/>
                      <a:pt x="866" y="0"/>
                      <a:pt x="988" y="25"/>
                    </a:cubicBezTo>
                    <a:cubicBezTo>
                      <a:pt x="1110" y="50"/>
                      <a:pt x="1198" y="132"/>
                      <a:pt x="1181" y="197"/>
                    </a:cubicBezTo>
                    <a:cubicBezTo>
                      <a:pt x="1164" y="262"/>
                      <a:pt x="1034" y="375"/>
                      <a:pt x="889" y="413"/>
                    </a:cubicBezTo>
                    <a:cubicBezTo>
                      <a:pt x="744" y="451"/>
                      <a:pt x="449" y="438"/>
                      <a:pt x="307" y="425"/>
                    </a:cubicBezTo>
                    <a:cubicBezTo>
                      <a:pt x="165" y="412"/>
                      <a:pt x="72" y="378"/>
                      <a:pt x="36" y="337"/>
                    </a:cubicBezTo>
                    <a:cubicBezTo>
                      <a:pt x="0" y="296"/>
                      <a:pt x="77" y="213"/>
                      <a:pt x="88" y="181"/>
                    </a:cubicBezTo>
                    <a:close/>
                  </a:path>
                </a:pathLst>
              </a:custGeom>
              <a:gradFill>
                <a:gsLst>
                  <a:gs pos="24000">
                    <a:schemeClr val="bg1"/>
                  </a:gs>
                  <a:gs pos="99000">
                    <a:schemeClr val="bg1">
                      <a:alpha val="67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xmlns="" id="{2A2171EC-FE7C-D541-B23A-F748C585D569}"/>
                  </a:ext>
                </a:extLst>
              </p:cNvPr>
              <p:cNvGrpSpPr/>
              <p:nvPr/>
            </p:nvGrpSpPr>
            <p:grpSpPr>
              <a:xfrm>
                <a:off x="3323010" y="3984960"/>
                <a:ext cx="1290181" cy="895439"/>
                <a:chOff x="2145563" y="2093530"/>
                <a:chExt cx="1290181" cy="895439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id="{6723594D-379C-E642-A5A9-5C895D3CFBCB}"/>
                    </a:ext>
                  </a:extLst>
                </p:cNvPr>
                <p:cNvSpPr txBox="1"/>
                <p:nvPr/>
              </p:nvSpPr>
              <p:spPr>
                <a:xfrm>
                  <a:off x="2307787" y="2257804"/>
                  <a:ext cx="1017010" cy="617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2000" dirty="0">
                      <a:solidFill>
                        <a:srgbClr val="0000A8"/>
                      </a:solidFill>
                    </a:rPr>
                    <a:t>intra-AS</a:t>
                  </a:r>
                </a:p>
                <a:p>
                  <a:pPr algn="ctr">
                    <a:lnSpc>
                      <a:spcPct val="85000"/>
                    </a:lnSpc>
                  </a:pPr>
                  <a:r>
                    <a:rPr lang="en-US" sz="2000" dirty="0">
                      <a:solidFill>
                        <a:srgbClr val="0000A8"/>
                      </a:solidFill>
                    </a:rPr>
                    <a:t>routing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xmlns="" id="{2472BBF8-088B-A449-9470-EBB3D14828B2}"/>
                    </a:ext>
                  </a:extLst>
                </p:cNvPr>
                <p:cNvSpPr/>
                <p:nvPr/>
              </p:nvSpPr>
              <p:spPr>
                <a:xfrm>
                  <a:off x="2145563" y="2093530"/>
                  <a:ext cx="1290181" cy="864296"/>
                </a:xfrm>
                <a:prstGeom prst="ellipse">
                  <a:avLst/>
                </a:prstGeom>
                <a:noFill/>
                <a:ln w="3810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xmlns="" id="{0100B31F-13F0-1E46-B425-81FB4EF4CED2}"/>
                    </a:ext>
                  </a:extLst>
                </p:cNvPr>
                <p:cNvSpPr/>
                <p:nvPr/>
              </p:nvSpPr>
              <p:spPr>
                <a:xfrm>
                  <a:off x="2417523" y="2844399"/>
                  <a:ext cx="776614" cy="1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58" name="Straight Arrow Connector 257">
                  <a:extLst>
                    <a:ext uri="{FF2B5EF4-FFF2-40B4-BE49-F238E27FC236}">
                      <a16:creationId xmlns:a16="http://schemas.microsoft.com/office/drawing/2014/main" xmlns="" id="{E47A0939-C51B-A042-A7CC-F4275B613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11009" y="2833557"/>
                  <a:ext cx="138182" cy="97585"/>
                </a:xfrm>
                <a:prstGeom prst="straightConnector1">
                  <a:avLst/>
                </a:prstGeom>
                <a:ln w="38100">
                  <a:solidFill>
                    <a:srgbClr val="0000A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xmlns="" id="{F59F95CB-2AFB-954F-A034-BBA60D5D4EF0}"/>
                </a:ext>
              </a:extLst>
            </p:cNvPr>
            <p:cNvGrpSpPr/>
            <p:nvPr/>
          </p:nvGrpSpPr>
          <p:grpSpPr>
            <a:xfrm>
              <a:off x="4345585" y="4779701"/>
              <a:ext cx="2744147" cy="1093783"/>
              <a:chOff x="4345585" y="4779701"/>
              <a:chExt cx="2744147" cy="1093783"/>
            </a:xfrm>
          </p:grpSpPr>
          <p:sp>
            <p:nvSpPr>
              <p:cNvPr id="254" name="Freeform 5">
                <a:extLst>
                  <a:ext uri="{FF2B5EF4-FFF2-40B4-BE49-F238E27FC236}">
                    <a16:creationId xmlns:a16="http://schemas.microsoft.com/office/drawing/2014/main" xmlns="" id="{0F89B688-4E67-2344-8F6E-D25D73FDD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585" y="4779701"/>
                <a:ext cx="2744147" cy="1093783"/>
              </a:xfrm>
              <a:custGeom>
                <a:avLst/>
                <a:gdLst>
                  <a:gd name="T0" fmla="*/ 1319 w 1583"/>
                  <a:gd name="T1" fmla="*/ 862 h 682"/>
                  <a:gd name="T2" fmla="*/ 3445 w 1583"/>
                  <a:gd name="T3" fmla="*/ 285 h 682"/>
                  <a:gd name="T4" fmla="*/ 6645 w 1583"/>
                  <a:gd name="T5" fmla="*/ 77 h 682"/>
                  <a:gd name="T6" fmla="*/ 9794 w 1583"/>
                  <a:gd name="T7" fmla="*/ 744 h 682"/>
                  <a:gd name="T8" fmla="*/ 13238 w 1583"/>
                  <a:gd name="T9" fmla="*/ 1642 h 682"/>
                  <a:gd name="T10" fmla="*/ 10773 w 1583"/>
                  <a:gd name="T11" fmla="*/ 2476 h 682"/>
                  <a:gd name="T12" fmla="*/ 5844 w 1583"/>
                  <a:gd name="T13" fmla="*/ 2523 h 682"/>
                  <a:gd name="T14" fmla="*/ 751 w 1583"/>
                  <a:gd name="T15" fmla="*/ 2291 h 682"/>
                  <a:gd name="T16" fmla="*/ 1319 w 1583"/>
                  <a:gd name="T17" fmla="*/ 862 h 68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83"/>
                  <a:gd name="T28" fmla="*/ 0 h 682"/>
                  <a:gd name="T29" fmla="*/ 1583 w 1583"/>
                  <a:gd name="T30" fmla="*/ 682 h 68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83" h="682">
                    <a:moveTo>
                      <a:pt x="155" y="224"/>
                    </a:moveTo>
                    <a:cubicBezTo>
                      <a:pt x="208" y="137"/>
                      <a:pt x="302" y="108"/>
                      <a:pt x="407" y="74"/>
                    </a:cubicBezTo>
                    <a:cubicBezTo>
                      <a:pt x="512" y="40"/>
                      <a:pt x="660" y="0"/>
                      <a:pt x="785" y="20"/>
                    </a:cubicBezTo>
                    <a:cubicBezTo>
                      <a:pt x="910" y="40"/>
                      <a:pt x="1027" y="126"/>
                      <a:pt x="1157" y="194"/>
                    </a:cubicBezTo>
                    <a:cubicBezTo>
                      <a:pt x="1287" y="262"/>
                      <a:pt x="1545" y="353"/>
                      <a:pt x="1564" y="428"/>
                    </a:cubicBezTo>
                    <a:cubicBezTo>
                      <a:pt x="1583" y="503"/>
                      <a:pt x="1417" y="606"/>
                      <a:pt x="1272" y="644"/>
                    </a:cubicBezTo>
                    <a:cubicBezTo>
                      <a:pt x="1127" y="682"/>
                      <a:pt x="887" y="664"/>
                      <a:pt x="690" y="656"/>
                    </a:cubicBezTo>
                    <a:cubicBezTo>
                      <a:pt x="493" y="648"/>
                      <a:pt x="178" y="668"/>
                      <a:pt x="89" y="596"/>
                    </a:cubicBezTo>
                    <a:cubicBezTo>
                      <a:pt x="0" y="524"/>
                      <a:pt x="102" y="311"/>
                      <a:pt x="155" y="224"/>
                    </a:cubicBezTo>
                    <a:close/>
                  </a:path>
                </a:pathLst>
              </a:custGeom>
              <a:gradFill flip="none" rotWithShape="1">
                <a:gsLst>
                  <a:gs pos="20000">
                    <a:schemeClr val="bg1"/>
                  </a:gs>
                  <a:gs pos="99000">
                    <a:schemeClr val="bg1">
                      <a:alpha val="7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xmlns="" id="{48016CA7-C957-1C4D-A120-A23AF9524D91}"/>
                  </a:ext>
                </a:extLst>
              </p:cNvPr>
              <p:cNvGrpSpPr/>
              <p:nvPr/>
            </p:nvGrpSpPr>
            <p:grpSpPr>
              <a:xfrm>
                <a:off x="4915903" y="4888922"/>
                <a:ext cx="1290181" cy="895439"/>
                <a:chOff x="2158089" y="2093530"/>
                <a:chExt cx="1290181" cy="895439"/>
              </a:xfrm>
            </p:grpSpPr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xmlns="" id="{3AB46CFF-D2D9-204B-8D26-6EBD60AC189A}"/>
                    </a:ext>
                  </a:extLst>
                </p:cNvPr>
                <p:cNvSpPr txBox="1"/>
                <p:nvPr/>
              </p:nvSpPr>
              <p:spPr>
                <a:xfrm>
                  <a:off x="2307787" y="2257804"/>
                  <a:ext cx="1017010" cy="617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2000" dirty="0">
                      <a:solidFill>
                        <a:srgbClr val="0000A8"/>
                      </a:solidFill>
                    </a:rPr>
                    <a:t>intra-AS</a:t>
                  </a:r>
                </a:p>
                <a:p>
                  <a:pPr algn="ctr">
                    <a:lnSpc>
                      <a:spcPct val="85000"/>
                    </a:lnSpc>
                  </a:pPr>
                  <a:r>
                    <a:rPr lang="en-US" sz="2000" dirty="0">
                      <a:solidFill>
                        <a:srgbClr val="0000A8"/>
                      </a:solidFill>
                    </a:rPr>
                    <a:t>routing</a:t>
                  </a:r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xmlns="" id="{62F828E9-D5D5-A845-92F1-06245C1556E7}"/>
                    </a:ext>
                  </a:extLst>
                </p:cNvPr>
                <p:cNvSpPr/>
                <p:nvPr/>
              </p:nvSpPr>
              <p:spPr>
                <a:xfrm>
                  <a:off x="2158089" y="2093530"/>
                  <a:ext cx="1290181" cy="864296"/>
                </a:xfrm>
                <a:prstGeom prst="ellipse">
                  <a:avLst/>
                </a:prstGeom>
                <a:noFill/>
                <a:ln w="3810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xmlns="" id="{DF703CA7-434F-3941-821C-59863FBA7287}"/>
                    </a:ext>
                  </a:extLst>
                </p:cNvPr>
                <p:cNvSpPr/>
                <p:nvPr/>
              </p:nvSpPr>
              <p:spPr>
                <a:xfrm>
                  <a:off x="2417523" y="2844399"/>
                  <a:ext cx="776614" cy="1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71" name="Straight Arrow Connector 270">
                  <a:extLst>
                    <a:ext uri="{FF2B5EF4-FFF2-40B4-BE49-F238E27FC236}">
                      <a16:creationId xmlns:a16="http://schemas.microsoft.com/office/drawing/2014/main" xmlns="" id="{4E454930-4E41-434B-860E-CAB25B708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11009" y="2833557"/>
                  <a:ext cx="138182" cy="97585"/>
                </a:xfrm>
                <a:prstGeom prst="straightConnector1">
                  <a:avLst/>
                </a:prstGeom>
                <a:ln w="38100">
                  <a:solidFill>
                    <a:srgbClr val="0000A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xmlns="" id="{E2F34647-CA92-A545-AFCE-B82A0FF135E5}"/>
                </a:ext>
              </a:extLst>
            </p:cNvPr>
            <p:cNvGrpSpPr/>
            <p:nvPr/>
          </p:nvGrpSpPr>
          <p:grpSpPr>
            <a:xfrm>
              <a:off x="6989573" y="3977477"/>
              <a:ext cx="2154427" cy="1384541"/>
              <a:chOff x="6989573" y="3977477"/>
              <a:chExt cx="2154427" cy="1384541"/>
            </a:xfrm>
          </p:grpSpPr>
          <p:sp>
            <p:nvSpPr>
              <p:cNvPr id="255" name="Freeform 3">
                <a:extLst>
                  <a:ext uri="{FF2B5EF4-FFF2-40B4-BE49-F238E27FC236}">
                    <a16:creationId xmlns:a16="http://schemas.microsoft.com/office/drawing/2014/main" xmlns="" id="{1536733F-1420-C242-99F9-B2C1A846C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573" y="3977477"/>
                <a:ext cx="2154427" cy="1384541"/>
              </a:xfrm>
              <a:custGeom>
                <a:avLst/>
                <a:gdLst>
                  <a:gd name="T0" fmla="*/ 1063 w 1162"/>
                  <a:gd name="T1" fmla="*/ 49351 h 543"/>
                  <a:gd name="T2" fmla="*/ 6960 w 1162"/>
                  <a:gd name="T3" fmla="*/ 4162 h 543"/>
                  <a:gd name="T4" fmla="*/ 17785 w 1162"/>
                  <a:gd name="T5" fmla="*/ 23973 h 543"/>
                  <a:gd name="T6" fmla="*/ 21649 w 1162"/>
                  <a:gd name="T7" fmla="*/ 72662 h 543"/>
                  <a:gd name="T8" fmla="*/ 19828 w 1162"/>
                  <a:gd name="T9" fmla="*/ 137161 h 543"/>
                  <a:gd name="T10" fmla="*/ 11083 w 1162"/>
                  <a:gd name="T11" fmla="*/ 164591 h 543"/>
                  <a:gd name="T12" fmla="*/ 1657 w 1162"/>
                  <a:gd name="T13" fmla="*/ 133650 h 543"/>
                  <a:gd name="T14" fmla="*/ 1063 w 1162"/>
                  <a:gd name="T15" fmla="*/ 49351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62"/>
                  <a:gd name="T25" fmla="*/ 0 h 543"/>
                  <a:gd name="T26" fmla="*/ 1162 w 1162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62" h="543">
                    <a:moveTo>
                      <a:pt x="56" y="162"/>
                    </a:moveTo>
                    <a:cubicBezTo>
                      <a:pt x="115" y="100"/>
                      <a:pt x="221" y="28"/>
                      <a:pt x="368" y="14"/>
                    </a:cubicBezTo>
                    <a:cubicBezTo>
                      <a:pt x="515" y="0"/>
                      <a:pt x="811" y="42"/>
                      <a:pt x="940" y="79"/>
                    </a:cubicBezTo>
                    <a:cubicBezTo>
                      <a:pt x="1069" y="116"/>
                      <a:pt x="1126" y="177"/>
                      <a:pt x="1144" y="239"/>
                    </a:cubicBezTo>
                    <a:cubicBezTo>
                      <a:pt x="1162" y="301"/>
                      <a:pt x="1141" y="401"/>
                      <a:pt x="1048" y="451"/>
                    </a:cubicBezTo>
                    <a:cubicBezTo>
                      <a:pt x="955" y="501"/>
                      <a:pt x="746" y="543"/>
                      <a:pt x="586" y="541"/>
                    </a:cubicBezTo>
                    <a:cubicBezTo>
                      <a:pt x="426" y="539"/>
                      <a:pt x="176" y="502"/>
                      <a:pt x="88" y="439"/>
                    </a:cubicBezTo>
                    <a:cubicBezTo>
                      <a:pt x="0" y="376"/>
                      <a:pt x="63" y="220"/>
                      <a:pt x="56" y="162"/>
                    </a:cubicBezTo>
                    <a:close/>
                  </a:path>
                </a:pathLst>
              </a:custGeom>
              <a:gradFill>
                <a:gsLst>
                  <a:gs pos="24000">
                    <a:schemeClr val="bg1"/>
                  </a:gs>
                  <a:gs pos="99000">
                    <a:schemeClr val="bg1">
                      <a:alpha val="67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xmlns="" id="{92ED2415-587F-4B43-864E-2DFBFD8318B6}"/>
                  </a:ext>
                </a:extLst>
              </p:cNvPr>
              <p:cNvGrpSpPr/>
              <p:nvPr/>
            </p:nvGrpSpPr>
            <p:grpSpPr>
              <a:xfrm>
                <a:off x="7396057" y="4300199"/>
                <a:ext cx="1290181" cy="895439"/>
                <a:chOff x="2158089" y="2093530"/>
                <a:chExt cx="1290181" cy="895439"/>
              </a:xfrm>
            </p:grpSpPr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xmlns="" id="{5E266E0C-04F2-274C-A906-0CE2714D9E26}"/>
                    </a:ext>
                  </a:extLst>
                </p:cNvPr>
                <p:cNvSpPr txBox="1"/>
                <p:nvPr/>
              </p:nvSpPr>
              <p:spPr>
                <a:xfrm>
                  <a:off x="2307787" y="2257804"/>
                  <a:ext cx="1017010" cy="617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2000" dirty="0">
                      <a:solidFill>
                        <a:srgbClr val="0000A8"/>
                      </a:solidFill>
                    </a:rPr>
                    <a:t>intra-AS</a:t>
                  </a:r>
                </a:p>
                <a:p>
                  <a:pPr algn="ctr">
                    <a:lnSpc>
                      <a:spcPct val="85000"/>
                    </a:lnSpc>
                  </a:pPr>
                  <a:r>
                    <a:rPr lang="en-US" sz="2000" dirty="0">
                      <a:solidFill>
                        <a:srgbClr val="0000A8"/>
                      </a:solidFill>
                    </a:rPr>
                    <a:t>routing</a:t>
                  </a:r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xmlns="" id="{AF109F00-AEAA-434C-BBF7-9540A765DEAD}"/>
                    </a:ext>
                  </a:extLst>
                </p:cNvPr>
                <p:cNvSpPr/>
                <p:nvPr/>
              </p:nvSpPr>
              <p:spPr>
                <a:xfrm>
                  <a:off x="2158089" y="2093530"/>
                  <a:ext cx="1290181" cy="864296"/>
                </a:xfrm>
                <a:prstGeom prst="ellipse">
                  <a:avLst/>
                </a:prstGeom>
                <a:noFill/>
                <a:ln w="38100">
                  <a:solidFill>
                    <a:srgbClr val="0000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xmlns="" id="{BC93F16D-2C1A-E249-87B4-695F781B3787}"/>
                    </a:ext>
                  </a:extLst>
                </p:cNvPr>
                <p:cNvSpPr/>
                <p:nvPr/>
              </p:nvSpPr>
              <p:spPr>
                <a:xfrm>
                  <a:off x="2417523" y="2844399"/>
                  <a:ext cx="776614" cy="1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xmlns="" id="{BF12078B-FFCB-5B4D-96D9-6482BC5DA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11009" y="2833557"/>
                  <a:ext cx="138182" cy="97585"/>
                </a:xfrm>
                <a:prstGeom prst="straightConnector1">
                  <a:avLst/>
                </a:prstGeom>
                <a:ln w="38100">
                  <a:solidFill>
                    <a:srgbClr val="0000A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xmlns="" id="{78E22769-1D43-5840-8394-0FE0463D5740}"/>
              </a:ext>
            </a:extLst>
          </p:cNvPr>
          <p:cNvGrpSpPr/>
          <p:nvPr/>
        </p:nvGrpSpPr>
        <p:grpSpPr>
          <a:xfrm>
            <a:off x="1812296" y="3939436"/>
            <a:ext cx="5968456" cy="2124592"/>
            <a:chOff x="3202684" y="3763506"/>
            <a:chExt cx="5968456" cy="2124592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xmlns="" id="{744E07CE-3F29-2C44-A38C-A63250BD37CA}"/>
                </a:ext>
              </a:extLst>
            </p:cNvPr>
            <p:cNvGrpSpPr/>
            <p:nvPr/>
          </p:nvGrpSpPr>
          <p:grpSpPr>
            <a:xfrm>
              <a:off x="3202684" y="3763506"/>
              <a:ext cx="5968456" cy="2124592"/>
              <a:chOff x="2563856" y="-1509951"/>
              <a:chExt cx="5968456" cy="2124592"/>
            </a:xfrm>
          </p:grpSpPr>
          <p:sp>
            <p:nvSpPr>
              <p:cNvPr id="304" name="Freeform 4">
                <a:extLst>
                  <a:ext uri="{FF2B5EF4-FFF2-40B4-BE49-F238E27FC236}">
                    <a16:creationId xmlns:a16="http://schemas.microsoft.com/office/drawing/2014/main" xmlns="" id="{D30911A6-6911-094B-927D-A42ABA72D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856" y="-1509951"/>
                <a:ext cx="1609399" cy="1316010"/>
              </a:xfrm>
              <a:custGeom>
                <a:avLst/>
                <a:gdLst>
                  <a:gd name="T0" fmla="*/ 134 w 1198"/>
                  <a:gd name="T1" fmla="*/ 270558 h 451"/>
                  <a:gd name="T2" fmla="*/ 273 w 1198"/>
                  <a:gd name="T3" fmla="*/ 132828 h 451"/>
                  <a:gd name="T4" fmla="*/ 679 w 1198"/>
                  <a:gd name="T5" fmla="*/ 73044 h 451"/>
                  <a:gd name="T6" fmla="*/ 1501 w 1198"/>
                  <a:gd name="T7" fmla="*/ 37135 h 451"/>
                  <a:gd name="T8" fmla="*/ 1796 w 1198"/>
                  <a:gd name="T9" fmla="*/ 294460 h 451"/>
                  <a:gd name="T10" fmla="*/ 1350 w 1198"/>
                  <a:gd name="T11" fmla="*/ 616944 h 451"/>
                  <a:gd name="T12" fmla="*/ 466 w 1198"/>
                  <a:gd name="T13" fmla="*/ 634874 h 451"/>
                  <a:gd name="T14" fmla="*/ 54 w 1198"/>
                  <a:gd name="T15" fmla="*/ 503524 h 451"/>
                  <a:gd name="T16" fmla="*/ 134 w 1198"/>
                  <a:gd name="T17" fmla="*/ 270558 h 4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98"/>
                  <a:gd name="T28" fmla="*/ 0 h 451"/>
                  <a:gd name="T29" fmla="*/ 1198 w 1198"/>
                  <a:gd name="T30" fmla="*/ 451 h 4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98" h="451">
                    <a:moveTo>
                      <a:pt x="88" y="181"/>
                    </a:moveTo>
                    <a:cubicBezTo>
                      <a:pt x="159" y="143"/>
                      <a:pt x="120" y="111"/>
                      <a:pt x="180" y="89"/>
                    </a:cubicBezTo>
                    <a:cubicBezTo>
                      <a:pt x="240" y="67"/>
                      <a:pt x="313" y="60"/>
                      <a:pt x="448" y="49"/>
                    </a:cubicBezTo>
                    <a:cubicBezTo>
                      <a:pt x="583" y="38"/>
                      <a:pt x="866" y="0"/>
                      <a:pt x="988" y="25"/>
                    </a:cubicBezTo>
                    <a:cubicBezTo>
                      <a:pt x="1110" y="50"/>
                      <a:pt x="1198" y="132"/>
                      <a:pt x="1181" y="197"/>
                    </a:cubicBezTo>
                    <a:cubicBezTo>
                      <a:pt x="1164" y="262"/>
                      <a:pt x="1034" y="375"/>
                      <a:pt x="889" y="413"/>
                    </a:cubicBezTo>
                    <a:cubicBezTo>
                      <a:pt x="744" y="451"/>
                      <a:pt x="449" y="438"/>
                      <a:pt x="307" y="425"/>
                    </a:cubicBezTo>
                    <a:cubicBezTo>
                      <a:pt x="165" y="412"/>
                      <a:pt x="72" y="378"/>
                      <a:pt x="36" y="337"/>
                    </a:cubicBezTo>
                    <a:cubicBezTo>
                      <a:pt x="0" y="296"/>
                      <a:pt x="77" y="213"/>
                      <a:pt x="88" y="181"/>
                    </a:cubicBezTo>
                    <a:close/>
                  </a:path>
                </a:pathLst>
              </a:custGeom>
              <a:gradFill>
                <a:gsLst>
                  <a:gs pos="24000">
                    <a:schemeClr val="bg1"/>
                  </a:gs>
                  <a:gs pos="99000">
                    <a:schemeClr val="bg1">
                      <a:alpha val="67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8" name="Freeform 5">
                <a:extLst>
                  <a:ext uri="{FF2B5EF4-FFF2-40B4-BE49-F238E27FC236}">
                    <a16:creationId xmlns:a16="http://schemas.microsoft.com/office/drawing/2014/main" xmlns="" id="{5CB4E5C1-2135-4947-936C-2E606AB3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97" y="-479142"/>
                <a:ext cx="2744147" cy="1093783"/>
              </a:xfrm>
              <a:custGeom>
                <a:avLst/>
                <a:gdLst>
                  <a:gd name="T0" fmla="*/ 1319 w 1583"/>
                  <a:gd name="T1" fmla="*/ 862 h 682"/>
                  <a:gd name="T2" fmla="*/ 3445 w 1583"/>
                  <a:gd name="T3" fmla="*/ 285 h 682"/>
                  <a:gd name="T4" fmla="*/ 6645 w 1583"/>
                  <a:gd name="T5" fmla="*/ 77 h 682"/>
                  <a:gd name="T6" fmla="*/ 9794 w 1583"/>
                  <a:gd name="T7" fmla="*/ 744 h 682"/>
                  <a:gd name="T8" fmla="*/ 13238 w 1583"/>
                  <a:gd name="T9" fmla="*/ 1642 h 682"/>
                  <a:gd name="T10" fmla="*/ 10773 w 1583"/>
                  <a:gd name="T11" fmla="*/ 2476 h 682"/>
                  <a:gd name="T12" fmla="*/ 5844 w 1583"/>
                  <a:gd name="T13" fmla="*/ 2523 h 682"/>
                  <a:gd name="T14" fmla="*/ 751 w 1583"/>
                  <a:gd name="T15" fmla="*/ 2291 h 682"/>
                  <a:gd name="T16" fmla="*/ 1319 w 1583"/>
                  <a:gd name="T17" fmla="*/ 862 h 68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83"/>
                  <a:gd name="T28" fmla="*/ 0 h 682"/>
                  <a:gd name="T29" fmla="*/ 1583 w 1583"/>
                  <a:gd name="T30" fmla="*/ 682 h 68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83" h="682">
                    <a:moveTo>
                      <a:pt x="155" y="224"/>
                    </a:moveTo>
                    <a:cubicBezTo>
                      <a:pt x="208" y="137"/>
                      <a:pt x="302" y="108"/>
                      <a:pt x="407" y="74"/>
                    </a:cubicBezTo>
                    <a:cubicBezTo>
                      <a:pt x="512" y="40"/>
                      <a:pt x="660" y="0"/>
                      <a:pt x="785" y="20"/>
                    </a:cubicBezTo>
                    <a:cubicBezTo>
                      <a:pt x="910" y="40"/>
                      <a:pt x="1027" y="126"/>
                      <a:pt x="1157" y="194"/>
                    </a:cubicBezTo>
                    <a:cubicBezTo>
                      <a:pt x="1287" y="262"/>
                      <a:pt x="1545" y="353"/>
                      <a:pt x="1564" y="428"/>
                    </a:cubicBezTo>
                    <a:cubicBezTo>
                      <a:pt x="1583" y="503"/>
                      <a:pt x="1417" y="606"/>
                      <a:pt x="1272" y="644"/>
                    </a:cubicBezTo>
                    <a:cubicBezTo>
                      <a:pt x="1127" y="682"/>
                      <a:pt x="887" y="664"/>
                      <a:pt x="690" y="656"/>
                    </a:cubicBezTo>
                    <a:cubicBezTo>
                      <a:pt x="493" y="648"/>
                      <a:pt x="178" y="668"/>
                      <a:pt x="89" y="596"/>
                    </a:cubicBezTo>
                    <a:cubicBezTo>
                      <a:pt x="0" y="524"/>
                      <a:pt x="102" y="311"/>
                      <a:pt x="155" y="224"/>
                    </a:cubicBezTo>
                    <a:close/>
                  </a:path>
                </a:pathLst>
              </a:custGeom>
              <a:gradFill flip="none" rotWithShape="1">
                <a:gsLst>
                  <a:gs pos="20000">
                    <a:schemeClr val="bg1"/>
                  </a:gs>
                  <a:gs pos="99000">
                    <a:schemeClr val="bg1">
                      <a:alpha val="7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2" name="Freeform 3">
                <a:extLst>
                  <a:ext uri="{FF2B5EF4-FFF2-40B4-BE49-F238E27FC236}">
                    <a16:creationId xmlns:a16="http://schemas.microsoft.com/office/drawing/2014/main" xmlns="" id="{17419CA7-50EA-4644-BAD8-E64BA60CC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7885" y="-1281366"/>
                <a:ext cx="2154427" cy="1384541"/>
              </a:xfrm>
              <a:custGeom>
                <a:avLst/>
                <a:gdLst>
                  <a:gd name="T0" fmla="*/ 1063 w 1162"/>
                  <a:gd name="T1" fmla="*/ 49351 h 543"/>
                  <a:gd name="T2" fmla="*/ 6960 w 1162"/>
                  <a:gd name="T3" fmla="*/ 4162 h 543"/>
                  <a:gd name="T4" fmla="*/ 17785 w 1162"/>
                  <a:gd name="T5" fmla="*/ 23973 h 543"/>
                  <a:gd name="T6" fmla="*/ 21649 w 1162"/>
                  <a:gd name="T7" fmla="*/ 72662 h 543"/>
                  <a:gd name="T8" fmla="*/ 19828 w 1162"/>
                  <a:gd name="T9" fmla="*/ 137161 h 543"/>
                  <a:gd name="T10" fmla="*/ 11083 w 1162"/>
                  <a:gd name="T11" fmla="*/ 164591 h 543"/>
                  <a:gd name="T12" fmla="*/ 1657 w 1162"/>
                  <a:gd name="T13" fmla="*/ 133650 h 543"/>
                  <a:gd name="T14" fmla="*/ 1063 w 1162"/>
                  <a:gd name="T15" fmla="*/ 49351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62"/>
                  <a:gd name="T25" fmla="*/ 0 h 543"/>
                  <a:gd name="T26" fmla="*/ 1162 w 1162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62" h="543">
                    <a:moveTo>
                      <a:pt x="56" y="162"/>
                    </a:moveTo>
                    <a:cubicBezTo>
                      <a:pt x="115" y="100"/>
                      <a:pt x="221" y="28"/>
                      <a:pt x="368" y="14"/>
                    </a:cubicBezTo>
                    <a:cubicBezTo>
                      <a:pt x="515" y="0"/>
                      <a:pt x="811" y="42"/>
                      <a:pt x="940" y="79"/>
                    </a:cubicBezTo>
                    <a:cubicBezTo>
                      <a:pt x="1069" y="116"/>
                      <a:pt x="1126" y="177"/>
                      <a:pt x="1144" y="239"/>
                    </a:cubicBezTo>
                    <a:cubicBezTo>
                      <a:pt x="1162" y="301"/>
                      <a:pt x="1141" y="401"/>
                      <a:pt x="1048" y="451"/>
                    </a:cubicBezTo>
                    <a:cubicBezTo>
                      <a:pt x="955" y="501"/>
                      <a:pt x="746" y="543"/>
                      <a:pt x="586" y="541"/>
                    </a:cubicBezTo>
                    <a:cubicBezTo>
                      <a:pt x="426" y="539"/>
                      <a:pt x="176" y="502"/>
                      <a:pt x="88" y="439"/>
                    </a:cubicBezTo>
                    <a:cubicBezTo>
                      <a:pt x="0" y="376"/>
                      <a:pt x="63" y="220"/>
                      <a:pt x="56" y="162"/>
                    </a:cubicBezTo>
                    <a:close/>
                  </a:path>
                </a:pathLst>
              </a:custGeom>
              <a:gradFill>
                <a:gsLst>
                  <a:gs pos="24000">
                    <a:schemeClr val="bg1"/>
                  </a:gs>
                  <a:gs pos="99000">
                    <a:schemeClr val="bg1">
                      <a:alpha val="67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xmlns="" id="{D9F899E2-41E6-F644-9D09-629032DFBB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4603" y="-501042"/>
                <a:ext cx="814192" cy="50104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xmlns="" id="{498B5083-E95A-D548-919E-B088084EA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0416" y="-711896"/>
                <a:ext cx="724423" cy="4363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xmlns="" id="{B03A980E-CDF4-394B-8ACB-E178989326AD}"/>
                </a:ext>
              </a:extLst>
            </p:cNvPr>
            <p:cNvSpPr txBox="1"/>
            <p:nvPr/>
          </p:nvSpPr>
          <p:spPr>
            <a:xfrm>
              <a:off x="4935255" y="4346532"/>
              <a:ext cx="2217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inter-AS routing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xmlns="" id="{AFDBFFAE-83D8-D74E-B3C9-F3CDF234CDF3}"/>
              </a:ext>
            </a:extLst>
          </p:cNvPr>
          <p:cNvGrpSpPr/>
          <p:nvPr/>
        </p:nvGrpSpPr>
        <p:grpSpPr>
          <a:xfrm>
            <a:off x="3723768" y="1866380"/>
            <a:ext cx="2334629" cy="3331019"/>
            <a:chOff x="5176788" y="1691016"/>
            <a:chExt cx="2334629" cy="3331019"/>
          </a:xfrm>
        </p:grpSpPr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xmlns="" id="{DA2EECEA-6E2F-594A-A168-0AF941E524C3}"/>
                </a:ext>
              </a:extLst>
            </p:cNvPr>
            <p:cNvSpPr/>
            <p:nvPr/>
          </p:nvSpPr>
          <p:spPr bwMode="auto">
            <a:xfrm flipH="1">
              <a:off x="5219204" y="3674178"/>
              <a:ext cx="2255450" cy="134785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2217181 w 2532501"/>
                <a:gd name="connsiteY0" fmla="*/ 747595 h 747595"/>
                <a:gd name="connsiteX1" fmla="*/ 0 w 2532501"/>
                <a:gd name="connsiteY1" fmla="*/ 310 h 747595"/>
                <a:gd name="connsiteX2" fmla="*/ 2251233 w 2532501"/>
                <a:gd name="connsiteY2" fmla="*/ 1468 h 747595"/>
                <a:gd name="connsiteX3" fmla="*/ 2532501 w 2532501"/>
                <a:gd name="connsiteY3" fmla="*/ 710902 h 747595"/>
                <a:gd name="connsiteX4" fmla="*/ 2217181 w 2532501"/>
                <a:gd name="connsiteY4" fmla="*/ 747595 h 747595"/>
                <a:gd name="connsiteX0" fmla="*/ 1904181 w 2532501"/>
                <a:gd name="connsiteY0" fmla="*/ 1349639 h 1349639"/>
                <a:gd name="connsiteX1" fmla="*/ 0 w 2532501"/>
                <a:gd name="connsiteY1" fmla="*/ 310 h 1349639"/>
                <a:gd name="connsiteX2" fmla="*/ 2251233 w 2532501"/>
                <a:gd name="connsiteY2" fmla="*/ 1468 h 1349639"/>
                <a:gd name="connsiteX3" fmla="*/ 2532501 w 2532501"/>
                <a:gd name="connsiteY3" fmla="*/ 710902 h 1349639"/>
                <a:gd name="connsiteX4" fmla="*/ 1904181 w 2532501"/>
                <a:gd name="connsiteY4" fmla="*/ 1349639 h 1349639"/>
                <a:gd name="connsiteX0" fmla="*/ 1904181 w 2532501"/>
                <a:gd name="connsiteY0" fmla="*/ 1349639 h 1349639"/>
                <a:gd name="connsiteX1" fmla="*/ 0 w 2532501"/>
                <a:gd name="connsiteY1" fmla="*/ 310 h 1349639"/>
                <a:gd name="connsiteX2" fmla="*/ 2251233 w 2532501"/>
                <a:gd name="connsiteY2" fmla="*/ 1468 h 1349639"/>
                <a:gd name="connsiteX3" fmla="*/ 2532501 w 2532501"/>
                <a:gd name="connsiteY3" fmla="*/ 710902 h 1349639"/>
                <a:gd name="connsiteX4" fmla="*/ 1904181 w 2532501"/>
                <a:gd name="connsiteY4" fmla="*/ 1349639 h 1349639"/>
                <a:gd name="connsiteX0" fmla="*/ 1904181 w 2274923"/>
                <a:gd name="connsiteY0" fmla="*/ 1349639 h 1349639"/>
                <a:gd name="connsiteX1" fmla="*/ 0 w 2274923"/>
                <a:gd name="connsiteY1" fmla="*/ 310 h 1349639"/>
                <a:gd name="connsiteX2" fmla="*/ 2251233 w 2274923"/>
                <a:gd name="connsiteY2" fmla="*/ 1468 h 1349639"/>
                <a:gd name="connsiteX3" fmla="*/ 2244541 w 2274923"/>
                <a:gd name="connsiteY3" fmla="*/ 1338031 h 1349639"/>
                <a:gd name="connsiteX4" fmla="*/ 1904181 w 2274923"/>
                <a:gd name="connsiteY4" fmla="*/ 1349639 h 1349639"/>
                <a:gd name="connsiteX0" fmla="*/ 1904181 w 2251233"/>
                <a:gd name="connsiteY0" fmla="*/ 1349639 h 1349639"/>
                <a:gd name="connsiteX1" fmla="*/ 0 w 2251233"/>
                <a:gd name="connsiteY1" fmla="*/ 310 h 1349639"/>
                <a:gd name="connsiteX2" fmla="*/ 2251233 w 2251233"/>
                <a:gd name="connsiteY2" fmla="*/ 1468 h 1349639"/>
                <a:gd name="connsiteX3" fmla="*/ 2244541 w 2251233"/>
                <a:gd name="connsiteY3" fmla="*/ 1338031 h 1349639"/>
                <a:gd name="connsiteX4" fmla="*/ 1904181 w 2251233"/>
                <a:gd name="connsiteY4" fmla="*/ 1349639 h 1349639"/>
                <a:gd name="connsiteX0" fmla="*/ 1855043 w 2251233"/>
                <a:gd name="connsiteY0" fmla="*/ 1349639 h 1349639"/>
                <a:gd name="connsiteX1" fmla="*/ 0 w 2251233"/>
                <a:gd name="connsiteY1" fmla="*/ 310 h 1349639"/>
                <a:gd name="connsiteX2" fmla="*/ 2251233 w 2251233"/>
                <a:gd name="connsiteY2" fmla="*/ 1468 h 1349639"/>
                <a:gd name="connsiteX3" fmla="*/ 2244541 w 2251233"/>
                <a:gd name="connsiteY3" fmla="*/ 1338031 h 1349639"/>
                <a:gd name="connsiteX4" fmla="*/ 1855043 w 2251233"/>
                <a:gd name="connsiteY4" fmla="*/ 1349639 h 1349639"/>
                <a:gd name="connsiteX0" fmla="*/ 1855043 w 2254368"/>
                <a:gd name="connsiteY0" fmla="*/ 1349639 h 1349639"/>
                <a:gd name="connsiteX1" fmla="*/ 0 w 2254368"/>
                <a:gd name="connsiteY1" fmla="*/ 310 h 1349639"/>
                <a:gd name="connsiteX2" fmla="*/ 2251233 w 2254368"/>
                <a:gd name="connsiteY2" fmla="*/ 1468 h 1349639"/>
                <a:gd name="connsiteX3" fmla="*/ 2254368 w 2254368"/>
                <a:gd name="connsiteY3" fmla="*/ 1315058 h 1349639"/>
                <a:gd name="connsiteX4" fmla="*/ 1855043 w 2254368"/>
                <a:gd name="connsiteY4" fmla="*/ 1349639 h 1349639"/>
                <a:gd name="connsiteX0" fmla="*/ 1855043 w 2254368"/>
                <a:gd name="connsiteY0" fmla="*/ 1349639 h 1349639"/>
                <a:gd name="connsiteX1" fmla="*/ 0 w 2254368"/>
                <a:gd name="connsiteY1" fmla="*/ 310 h 1349639"/>
                <a:gd name="connsiteX2" fmla="*/ 2251233 w 2254368"/>
                <a:gd name="connsiteY2" fmla="*/ 1468 h 1349639"/>
                <a:gd name="connsiteX3" fmla="*/ 2254368 w 2254368"/>
                <a:gd name="connsiteY3" fmla="*/ 1315058 h 1349639"/>
                <a:gd name="connsiteX4" fmla="*/ 1855043 w 2254368"/>
                <a:gd name="connsiteY4" fmla="*/ 1349639 h 1349639"/>
                <a:gd name="connsiteX0" fmla="*/ 1855043 w 2254368"/>
                <a:gd name="connsiteY0" fmla="*/ 1349639 h 1349639"/>
                <a:gd name="connsiteX1" fmla="*/ 0 w 2254368"/>
                <a:gd name="connsiteY1" fmla="*/ 310 h 1349639"/>
                <a:gd name="connsiteX2" fmla="*/ 2251233 w 2254368"/>
                <a:gd name="connsiteY2" fmla="*/ 1468 h 1349639"/>
                <a:gd name="connsiteX3" fmla="*/ 2254368 w 2254368"/>
                <a:gd name="connsiteY3" fmla="*/ 1315058 h 1349639"/>
                <a:gd name="connsiteX4" fmla="*/ 1855043 w 2254368"/>
                <a:gd name="connsiteY4" fmla="*/ 1349639 h 134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368" h="1349639">
                  <a:moveTo>
                    <a:pt x="1855043" y="1349639"/>
                  </a:moveTo>
                  <a:cubicBezTo>
                    <a:pt x="1304110" y="746280"/>
                    <a:pt x="628999" y="499249"/>
                    <a:pt x="0" y="310"/>
                  </a:cubicBezTo>
                  <a:cubicBezTo>
                    <a:pt x="333077" y="4877"/>
                    <a:pt x="1918156" y="-3099"/>
                    <a:pt x="2251233" y="1468"/>
                  </a:cubicBezTo>
                  <a:cubicBezTo>
                    <a:pt x="2089546" y="493074"/>
                    <a:pt x="2029736" y="828030"/>
                    <a:pt x="2254368" y="1315058"/>
                  </a:cubicBezTo>
                  <a:cubicBezTo>
                    <a:pt x="2028914" y="1268083"/>
                    <a:pt x="1915520" y="1271535"/>
                    <a:pt x="1855043" y="134963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600673E8-B325-EB44-9A2A-C4636D3BA1D7}"/>
                </a:ext>
              </a:extLst>
            </p:cNvPr>
            <p:cNvGrpSpPr/>
            <p:nvPr/>
          </p:nvGrpSpPr>
          <p:grpSpPr>
            <a:xfrm>
              <a:off x="5176788" y="1691016"/>
              <a:ext cx="2334629" cy="2102794"/>
              <a:chOff x="5176788" y="1691016"/>
              <a:chExt cx="2334629" cy="2102794"/>
            </a:xfrm>
          </p:grpSpPr>
          <p:grpSp>
            <p:nvGrpSpPr>
              <p:cNvPr id="316" name="Group 28">
                <a:extLst>
                  <a:ext uri="{FF2B5EF4-FFF2-40B4-BE49-F238E27FC236}">
                    <a16:creationId xmlns:a16="http://schemas.microsoft.com/office/drawing/2014/main" xmlns="" id="{66AF714D-93D9-7849-A0E5-53CA64E792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76788" y="1691016"/>
                <a:ext cx="2334629" cy="2102794"/>
                <a:chOff x="1858002" y="3709936"/>
                <a:chExt cx="1045872" cy="1739899"/>
              </a:xfrm>
            </p:grpSpPr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xmlns="" id="{4500FA73-0BCC-C84B-A5CA-CA01BB6F74E4}"/>
                    </a:ext>
                  </a:extLst>
                </p:cNvPr>
                <p:cNvSpPr/>
                <p:nvPr/>
              </p:nvSpPr>
              <p:spPr bwMode="auto">
                <a:xfrm rot="10800000">
                  <a:off x="1867527" y="3957547"/>
                  <a:ext cx="1033544" cy="61109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grpSp>
              <p:nvGrpSpPr>
                <p:cNvPr id="331" name="Group 498">
                  <a:extLst>
                    <a:ext uri="{FF2B5EF4-FFF2-40B4-BE49-F238E27FC236}">
                      <a16:creationId xmlns:a16="http://schemas.microsoft.com/office/drawing/2014/main" xmlns="" id="{C0D2A279-F942-0D48-8005-63696D9EA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8805" y="5088863"/>
                  <a:ext cx="1035373" cy="360972"/>
                  <a:chOff x="4128636" y="3606589"/>
                  <a:chExt cx="568145" cy="338667"/>
                </a:xfrm>
              </p:grpSpPr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xmlns="" id="{588FE4E7-26AC-4943-A3F8-4D8DBC528B55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144"/>
                    <a:ext cx="567968" cy="224867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xmlns="" id="{3806B90C-D448-5046-B33D-F8620D8693A3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144"/>
                    <a:ext cx="567968" cy="111689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xmlns="" id="{77D5E21E-12EC-7C4E-A4FD-F87EB3559FC3}"/>
                      </a:ext>
                    </a:extLst>
                  </p:cNvPr>
                  <p:cNvSpPr/>
                  <p:nvPr/>
                </p:nvSpPr>
                <p:spPr>
                  <a:xfrm>
                    <a:off x="4129067" y="3606966"/>
                    <a:ext cx="567968" cy="224867"/>
                  </a:xfrm>
                  <a:prstGeom prst="ellipse">
                    <a:avLst/>
                  </a:prstGeom>
                  <a:solidFill>
                    <a:srgbClr val="3333CC">
                      <a:lumMod val="60000"/>
                      <a:lumOff val="40000"/>
                      <a:alpha val="7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48" name="Straight Connector 347">
                    <a:extLst>
                      <a:ext uri="{FF2B5EF4-FFF2-40B4-BE49-F238E27FC236}">
                        <a16:creationId xmlns:a16="http://schemas.microsoft.com/office/drawing/2014/main" xmlns="" id="{EB1D307E-35F6-7B4D-9ECA-535608E8FF64}"/>
                      </a:ext>
                    </a:extLst>
                  </p:cNvPr>
                  <p:cNvCxnSpPr/>
                  <p:nvPr/>
                </p:nvCxnSpPr>
                <p:spPr>
                  <a:xfrm>
                    <a:off x="4697035" y="3720144"/>
                    <a:ext cx="0" cy="111689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Straight Connector 348">
                    <a:extLst>
                      <a:ext uri="{FF2B5EF4-FFF2-40B4-BE49-F238E27FC236}">
                        <a16:creationId xmlns:a16="http://schemas.microsoft.com/office/drawing/2014/main" xmlns="" id="{9890F937-B02F-3941-AA75-F2A6C60ADB6E}"/>
                      </a:ext>
                    </a:extLst>
                  </p:cNvPr>
                  <p:cNvCxnSpPr/>
                  <p:nvPr/>
                </p:nvCxnSpPr>
                <p:spPr>
                  <a:xfrm>
                    <a:off x="4129067" y="3720144"/>
                    <a:ext cx="0" cy="111689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xmlns="" id="{C1A7B8C0-653F-D043-A5D6-8D8D02496547}"/>
                    </a:ext>
                  </a:extLst>
                </p:cNvPr>
                <p:cNvSpPr/>
                <p:nvPr/>
              </p:nvSpPr>
              <p:spPr bwMode="auto">
                <a:xfrm>
                  <a:off x="1859676" y="4691826"/>
                  <a:ext cx="1037420" cy="52221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xmlns="" id="{441ECEE8-5F06-204E-BCD7-77C25E8AF081}"/>
                    </a:ext>
                  </a:extLst>
                </p:cNvPr>
                <p:cNvCxnSpPr>
                  <a:cxnSpLocks/>
                  <a:stCxn id="337" idx="1"/>
                </p:cNvCxnSpPr>
                <p:nvPr/>
              </p:nvCxnSpPr>
              <p:spPr bwMode="auto">
                <a:xfrm flipH="1">
                  <a:off x="1861178" y="3924839"/>
                  <a:ext cx="1007" cy="1295073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xmlns="" id="{D714DFB4-74AF-AA45-805C-53E5CDD7DB02}"/>
                    </a:ext>
                  </a:extLst>
                </p:cNvPr>
                <p:cNvCxnSpPr/>
                <p:nvPr/>
              </p:nvCxnSpPr>
              <p:spPr bwMode="auto">
                <a:xfrm flipH="1">
                  <a:off x="2894641" y="3971833"/>
                  <a:ext cx="6350" cy="126981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335" name="Group 504">
                  <a:extLst>
                    <a:ext uri="{FF2B5EF4-FFF2-40B4-BE49-F238E27FC236}">
                      <a16:creationId xmlns:a16="http://schemas.microsoft.com/office/drawing/2014/main" xmlns="" id="{2A0950AE-6556-8E45-8D36-C13C7443E2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8002" y="3709936"/>
                  <a:ext cx="1045872" cy="398402"/>
                  <a:chOff x="2185125" y="1574638"/>
                  <a:chExt cx="1201487" cy="429505"/>
                </a:xfrm>
              </p:grpSpPr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xmlns="" id="{26F4269B-B9E1-DD40-BD3F-9AD462CC181B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5125" y="1689286"/>
                    <a:ext cx="1196349" cy="31485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20000"/>
                          <a:lumOff val="80000"/>
                        </a:srgbClr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xmlns="" id="{D6F97DEA-39E6-7943-9504-B9FD46A247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9930" y="1749849"/>
                    <a:ext cx="1195120" cy="11293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xmlns="" id="{CC4C5A26-4306-EB49-843F-3B0B4CF63C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189930" y="1574638"/>
                    <a:ext cx="1196349" cy="314857"/>
                  </a:xfrm>
                  <a:prstGeom prst="ellipse">
                    <a:avLst/>
                  </a:prstGeom>
                  <a:solidFill>
                    <a:srgbClr val="BFBFBF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0" dist="23000" dir="5400000" rotWithShape="0">
                      <a:srgbClr val="808080">
                        <a:alpha val="34999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39" name="Freeform 338">
                    <a:extLst>
                      <a:ext uri="{FF2B5EF4-FFF2-40B4-BE49-F238E27FC236}">
                        <a16:creationId xmlns:a16="http://schemas.microsoft.com/office/drawing/2014/main" xmlns="" id="{01521615-126F-9F48-B7B9-BC8FDF45A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9684" y="1670464"/>
                    <a:ext cx="581761" cy="157429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Freeform 339">
                    <a:extLst>
                      <a:ext uri="{FF2B5EF4-FFF2-40B4-BE49-F238E27FC236}">
                        <a16:creationId xmlns:a16="http://schemas.microsoft.com/office/drawing/2014/main" xmlns="" id="{682F4762-B963-474F-AB4B-BD6A92DA5D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9501" y="1629396"/>
                    <a:ext cx="703949" cy="111226"/>
                  </a:xfrm>
                  <a:custGeom>
                    <a:avLst/>
                    <a:gdLst>
                      <a:gd name="T0" fmla="*/ 0 w 3723451"/>
                      <a:gd name="T1" fmla="*/ 27211 h 932950"/>
                      <a:gd name="T2" fmla="*/ 123865 w 3723451"/>
                      <a:gd name="T3" fmla="*/ 321 h 932950"/>
                      <a:gd name="T4" fmla="*/ 350850 w 3723451"/>
                      <a:gd name="T5" fmla="*/ 62061 h 932950"/>
                      <a:gd name="T6" fmla="*/ 567397 w 3723451"/>
                      <a:gd name="T7" fmla="*/ 0 h 932950"/>
                      <a:gd name="T8" fmla="*/ 703949 w 3723451"/>
                      <a:gd name="T9" fmla="*/ 24696 h 932950"/>
                      <a:gd name="T10" fmla="*/ 602354 w 3723451"/>
                      <a:gd name="T11" fmla="*/ 55064 h 932950"/>
                      <a:gd name="T12" fmla="*/ 569645 w 3723451"/>
                      <a:gd name="T13" fmla="*/ 46877 h 932950"/>
                      <a:gd name="T14" fmla="*/ 354838 w 3723451"/>
                      <a:gd name="T15" fmla="*/ 111226 h 932950"/>
                      <a:gd name="T16" fmla="*/ 134536 w 3723451"/>
                      <a:gd name="T17" fmla="*/ 49244 h 932950"/>
                      <a:gd name="T18" fmla="*/ 98918 w 3723451"/>
                      <a:gd name="T19" fmla="*/ 55934 h 932950"/>
                      <a:gd name="T20" fmla="*/ 0 w 3723451"/>
                      <a:gd name="T21" fmla="*/ 27211 h 93295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41" name="Freeform 340">
                    <a:extLst>
                      <a:ext uri="{FF2B5EF4-FFF2-40B4-BE49-F238E27FC236}">
                        <a16:creationId xmlns:a16="http://schemas.microsoft.com/office/drawing/2014/main" xmlns="" id="{78975C37-66B2-6A46-9D38-D07296BACE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2722" y="1723510"/>
                    <a:ext cx="257143" cy="95826"/>
                  </a:xfrm>
                  <a:custGeom>
                    <a:avLst/>
                    <a:gdLst>
                      <a:gd name="T0" fmla="*/ 0 w 1366596"/>
                      <a:gd name="T1" fmla="*/ 0 h 809868"/>
                      <a:gd name="T2" fmla="*/ 257143 w 1366596"/>
                      <a:gd name="T3" fmla="*/ 74047 h 809868"/>
                      <a:gd name="T4" fmla="*/ 162771 w 1366596"/>
                      <a:gd name="T5" fmla="*/ 95826 h 809868"/>
                      <a:gd name="T6" fmla="*/ 866 w 1366596"/>
                      <a:gd name="T7" fmla="*/ 50635 h 809868"/>
                      <a:gd name="T8" fmla="*/ 0 w 1366596"/>
                      <a:gd name="T9" fmla="*/ 0 h 8098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42" name="Freeform 341">
                    <a:extLst>
                      <a:ext uri="{FF2B5EF4-FFF2-40B4-BE49-F238E27FC236}">
                        <a16:creationId xmlns:a16="http://schemas.microsoft.com/office/drawing/2014/main" xmlns="" id="{B027AD38-44DC-4749-ABE8-13603800E4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6736" y="1725222"/>
                    <a:ext cx="255318" cy="94114"/>
                  </a:xfrm>
                  <a:custGeom>
                    <a:avLst/>
                    <a:gdLst>
                      <a:gd name="T0" fmla="*/ 251832 w 1348191"/>
                      <a:gd name="T1" fmla="*/ 0 h 791462"/>
                      <a:gd name="T2" fmla="*/ 255318 w 1348191"/>
                      <a:gd name="T3" fmla="*/ 45415 h 791462"/>
                      <a:gd name="T4" fmla="*/ 92368 w 1348191"/>
                      <a:gd name="T5" fmla="*/ 94114 h 791462"/>
                      <a:gd name="T6" fmla="*/ 0 w 1348191"/>
                      <a:gd name="T7" fmla="*/ 72774 h 791462"/>
                      <a:gd name="T8" fmla="*/ 251832 w 1348191"/>
                      <a:gd name="T9" fmla="*/ 0 h 7914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43" name="Straight Connector 342">
                    <a:extLst>
                      <a:ext uri="{FF2B5EF4-FFF2-40B4-BE49-F238E27FC236}">
                        <a16:creationId xmlns:a16="http://schemas.microsoft.com/office/drawing/2014/main" xmlns="" id="{673C16FC-B30B-D341-BF16-BD40997429AA}"/>
                      </a:ext>
                    </a:extLst>
                  </p:cNvPr>
                  <p:cNvCxnSpPr>
                    <a:cxnSpLocks noChangeShapeType="1"/>
                    <a:endCxn id="338" idx="2"/>
                  </p:cNvCxnSpPr>
                  <p:nvPr/>
                </p:nvCxnSpPr>
                <p:spPr bwMode="auto">
                  <a:xfrm flipH="1" flipV="1">
                    <a:off x="2189930" y="1732067"/>
                    <a:ext cx="1823" cy="12149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44" name="Straight Connector 343">
                    <a:extLst>
                      <a:ext uri="{FF2B5EF4-FFF2-40B4-BE49-F238E27FC236}">
                        <a16:creationId xmlns:a16="http://schemas.microsoft.com/office/drawing/2014/main" xmlns="" id="{5A3BCC1F-E36B-CC49-9618-2077B91F993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3384788" y="1728644"/>
                    <a:ext cx="1824" cy="12149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xmlns="" id="{920E80F8-831C-F447-978D-EA9239497E52}"/>
                  </a:ext>
                </a:extLst>
              </p:cNvPr>
              <p:cNvGrpSpPr/>
              <p:nvPr/>
            </p:nvGrpSpPr>
            <p:grpSpPr>
              <a:xfrm>
                <a:off x="5741299" y="2747246"/>
                <a:ext cx="1221860" cy="1008038"/>
                <a:chOff x="1992768" y="2310128"/>
                <a:chExt cx="1136650" cy="928372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xmlns="" id="{6900D1B6-2E57-BA49-B3A0-822412AEDB17}"/>
                    </a:ext>
                  </a:extLst>
                </p:cNvPr>
                <p:cNvSpPr/>
                <p:nvPr/>
              </p:nvSpPr>
              <p:spPr>
                <a:xfrm>
                  <a:off x="1992768" y="2337583"/>
                  <a:ext cx="1136650" cy="90091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C00000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xmlns="" id="{8763EADC-6E94-F24D-B1CA-7347697DE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2768" y="2735763"/>
                  <a:ext cx="113665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xmlns="" id="{AF9577E6-692B-3740-9F2B-DD6835189C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43809" y="2758130"/>
                  <a:ext cx="0" cy="45210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xmlns="" id="{78F7BED9-504A-A643-AF52-F41992DB5B48}"/>
                    </a:ext>
                  </a:extLst>
                </p:cNvPr>
                <p:cNvSpPr txBox="1"/>
                <p:nvPr/>
              </p:nvSpPr>
              <p:spPr>
                <a:xfrm>
                  <a:off x="2011312" y="2310128"/>
                  <a:ext cx="1094850" cy="391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600" dirty="0"/>
                    <a:t>forwarding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1600" dirty="0"/>
                    <a:t>table</a:t>
                  </a:r>
                </a:p>
              </p:txBody>
            </p:sp>
          </p:grpSp>
        </p:grpSp>
      </p:grpSp>
      <p:sp>
        <p:nvSpPr>
          <p:cNvPr id="350" name="Rectangle 124">
            <a:extLst>
              <a:ext uri="{FF2B5EF4-FFF2-40B4-BE49-F238E27FC236}">
                <a16:creationId xmlns:a16="http://schemas.microsoft.com/office/drawing/2014/main" xmlns="" id="{95E0DFFE-7997-234A-8A51-545E71EE1AA5}"/>
              </a:ext>
            </a:extLst>
          </p:cNvPr>
          <p:cNvSpPr txBox="1">
            <a:spLocks noChangeArrowheads="1"/>
          </p:cNvSpPr>
          <p:nvPr/>
        </p:nvSpPr>
        <p:spPr>
          <a:xfrm>
            <a:off x="6300592" y="1641655"/>
            <a:ext cx="5711869" cy="84551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r>
              <a:rPr lang="en-US" dirty="0"/>
              <a:t>forwarding table  configured by intra- and inter-AS routing algorithms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62FEDEC-3FA5-1F45-A814-2033B8639820}"/>
              </a:ext>
            </a:extLst>
          </p:cNvPr>
          <p:cNvGrpSpPr/>
          <p:nvPr/>
        </p:nvGrpSpPr>
        <p:grpSpPr>
          <a:xfrm>
            <a:off x="3770936" y="2327478"/>
            <a:ext cx="989852" cy="1051967"/>
            <a:chOff x="-167080" y="2120214"/>
            <a:chExt cx="989852" cy="1051967"/>
          </a:xfrm>
        </p:grpSpPr>
        <p:grpSp>
          <p:nvGrpSpPr>
            <p:cNvPr id="197" name="Group 90">
              <a:extLst>
                <a:ext uri="{FF2B5EF4-FFF2-40B4-BE49-F238E27FC236}">
                  <a16:creationId xmlns:a16="http://schemas.microsoft.com/office/drawing/2014/main" xmlns="" id="{21522C5A-8A50-B941-AC04-C41FAA3C89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67080" y="2120214"/>
              <a:ext cx="989852" cy="697506"/>
              <a:chOff x="1653" y="2898"/>
              <a:chExt cx="678" cy="473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57" name="Oval 91">
                <a:extLst>
                  <a:ext uri="{FF2B5EF4-FFF2-40B4-BE49-F238E27FC236}">
                    <a16:creationId xmlns:a16="http://schemas.microsoft.com/office/drawing/2014/main" xmlns="" id="{78DAB5F6-AD90-0740-9E2E-4701E6DC6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2898"/>
                <a:ext cx="678" cy="37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59" name="Text Box 92">
                <a:extLst>
                  <a:ext uri="{FF2B5EF4-FFF2-40B4-BE49-F238E27FC236}">
                    <a16:creationId xmlns:a16="http://schemas.microsoft.com/office/drawing/2014/main" xmlns="" id="{E7EEC607-F92F-6844-AD84-7DF57F2A73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" y="2933"/>
                <a:ext cx="517" cy="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Intra-AS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 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3" name="Bent-Up Arrow 222">
              <a:extLst>
                <a:ext uri="{FF2B5EF4-FFF2-40B4-BE49-F238E27FC236}">
                  <a16:creationId xmlns:a16="http://schemas.microsoft.com/office/drawing/2014/main" xmlns="" id="{C7996A1F-F62A-AB45-8B0A-AA38AB6CC92F}"/>
                </a:ext>
              </a:extLst>
            </p:cNvPr>
            <p:cNvSpPr/>
            <p:nvPr/>
          </p:nvSpPr>
          <p:spPr>
            <a:xfrm rot="5400000">
              <a:off x="-37103" y="2815767"/>
              <a:ext cx="524728" cy="188100"/>
            </a:xfrm>
            <a:prstGeom prst="bentUpArrow">
              <a:avLst>
                <a:gd name="adj1" fmla="val 16723"/>
                <a:gd name="adj2" fmla="val 25000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D016E9A-DBBF-0D44-95FF-82C9E6AB7794}"/>
              </a:ext>
            </a:extLst>
          </p:cNvPr>
          <p:cNvGrpSpPr/>
          <p:nvPr/>
        </p:nvGrpSpPr>
        <p:grpSpPr>
          <a:xfrm>
            <a:off x="5032107" y="2338321"/>
            <a:ext cx="989852" cy="1047923"/>
            <a:chOff x="1057515" y="2118865"/>
            <a:chExt cx="989852" cy="1047923"/>
          </a:xfrm>
        </p:grpSpPr>
        <p:grpSp>
          <p:nvGrpSpPr>
            <p:cNvPr id="198" name="Group 90">
              <a:extLst>
                <a:ext uri="{FF2B5EF4-FFF2-40B4-BE49-F238E27FC236}">
                  <a16:creationId xmlns:a16="http://schemas.microsoft.com/office/drawing/2014/main" xmlns="" id="{4C733312-8EE4-8141-86B8-698439213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515" y="2118865"/>
              <a:ext cx="989852" cy="697506"/>
              <a:chOff x="1653" y="2898"/>
              <a:chExt cx="678" cy="473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25" name="Oval 91">
                <a:extLst>
                  <a:ext uri="{FF2B5EF4-FFF2-40B4-BE49-F238E27FC236}">
                    <a16:creationId xmlns:a16="http://schemas.microsoft.com/office/drawing/2014/main" xmlns="" id="{923EF0B8-E767-1C4C-9DF0-0A6B906BE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2898"/>
                <a:ext cx="678" cy="37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6" name="Text Box 92">
                <a:extLst>
                  <a:ext uri="{FF2B5EF4-FFF2-40B4-BE49-F238E27FC236}">
                    <a16:creationId xmlns:a16="http://schemas.microsoft.com/office/drawing/2014/main" xmlns="" id="{2744196D-C4EA-B148-BCCE-65DCAF41A3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" y="2933"/>
                <a:ext cx="517" cy="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Inter-AS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 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4" name="Bent-Up Arrow 223">
              <a:extLst>
                <a:ext uri="{FF2B5EF4-FFF2-40B4-BE49-F238E27FC236}">
                  <a16:creationId xmlns:a16="http://schemas.microsoft.com/office/drawing/2014/main" xmlns="" id="{E6589BCE-3634-A944-B320-BEDCD95A1431}"/>
                </a:ext>
              </a:extLst>
            </p:cNvPr>
            <p:cNvSpPr/>
            <p:nvPr/>
          </p:nvSpPr>
          <p:spPr>
            <a:xfrm rot="16200000" flipH="1">
              <a:off x="1454529" y="2810374"/>
              <a:ext cx="524728" cy="188100"/>
            </a:xfrm>
            <a:prstGeom prst="bentUpArrow">
              <a:avLst>
                <a:gd name="adj1" fmla="val 16723"/>
                <a:gd name="adj2" fmla="val 25000"/>
                <a:gd name="adj3" fmla="val 25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3" name="Rectangle 124">
            <a:extLst>
              <a:ext uri="{FF2B5EF4-FFF2-40B4-BE49-F238E27FC236}">
                <a16:creationId xmlns:a16="http://schemas.microsoft.com/office/drawing/2014/main" xmlns="" id="{3C7AC551-226D-8E4E-ABA0-62752C629EE6}"/>
              </a:ext>
            </a:extLst>
          </p:cNvPr>
          <p:cNvSpPr txBox="1">
            <a:spLocks noChangeArrowheads="1"/>
          </p:cNvSpPr>
          <p:nvPr/>
        </p:nvSpPr>
        <p:spPr>
          <a:xfrm>
            <a:off x="6392032" y="2464615"/>
            <a:ext cx="5711869" cy="68092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2288" lvl="1" indent="-236538">
              <a:buFont typeface="Wingdings" pitchFamily="2" charset="2"/>
              <a:buChar char="§"/>
              <a:defRPr/>
            </a:pPr>
            <a:r>
              <a:rPr lang="en-US" dirty="0"/>
              <a:t>intra-AS routing determine entries for destinations within AS</a:t>
            </a:r>
          </a:p>
        </p:txBody>
      </p:sp>
      <p:sp>
        <p:nvSpPr>
          <p:cNvPr id="305" name="Rectangle 124">
            <a:extLst>
              <a:ext uri="{FF2B5EF4-FFF2-40B4-BE49-F238E27FC236}">
                <a16:creationId xmlns:a16="http://schemas.microsoft.com/office/drawing/2014/main" xmlns="" id="{3ADE1EDF-5A87-0F4C-B6A9-5C485661FF09}"/>
              </a:ext>
            </a:extLst>
          </p:cNvPr>
          <p:cNvSpPr txBox="1">
            <a:spLocks noChangeArrowheads="1"/>
          </p:cNvSpPr>
          <p:nvPr/>
        </p:nvSpPr>
        <p:spPr>
          <a:xfrm>
            <a:off x="6385936" y="3165655"/>
            <a:ext cx="5711869" cy="760169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2288" lvl="1" indent="-236538">
              <a:buFont typeface="Wingdings" pitchFamily="2" charset="2"/>
              <a:buChar char="§"/>
              <a:defRPr/>
            </a:pPr>
            <a:r>
              <a:rPr lang="en-US" dirty="0"/>
              <a:t>inter-AS &amp; intra-AS determine entries for external destinations</a:t>
            </a:r>
          </a:p>
        </p:txBody>
      </p:sp>
    </p:spTree>
    <p:extLst>
      <p:ext uri="{BB962C8B-B14F-4D97-AF65-F5344CB8AC3E}">
        <p14:creationId xmlns:p14="http://schemas.microsoft.com/office/powerpoint/2010/main" val="94115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303" grpId="0"/>
      <p:bldP spid="30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873636" cy="894622"/>
          </a:xfrm>
        </p:spPr>
        <p:txBody>
          <a:bodyPr>
            <a:noAutofit/>
          </a:bodyPr>
          <a:lstStyle/>
          <a:p>
            <a:r>
              <a:rPr lang="en-US" sz="40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Inter-AS routing:  a role in intradomain forwarding</a:t>
            </a:r>
            <a:endParaRPr lang="en-US" sz="40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3403F4-351A-E44F-97D7-AD7199580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33" name="Freeform 3">
            <a:extLst>
              <a:ext uri="{FF2B5EF4-FFF2-40B4-BE49-F238E27FC236}">
                <a16:creationId xmlns:a16="http://schemas.microsoft.com/office/drawing/2014/main" xmlns="" id="{E9C365D2-5973-C342-80CF-5D128AC2921C}"/>
              </a:ext>
            </a:extLst>
          </p:cNvPr>
          <p:cNvSpPr>
            <a:spLocks/>
          </p:cNvSpPr>
          <p:nvPr/>
        </p:nvSpPr>
        <p:spPr bwMode="auto">
          <a:xfrm>
            <a:off x="5446783" y="4100650"/>
            <a:ext cx="2351995" cy="1511508"/>
          </a:xfrm>
          <a:custGeom>
            <a:avLst/>
            <a:gdLst>
              <a:gd name="T0" fmla="*/ 1063 w 1162"/>
              <a:gd name="T1" fmla="*/ 49351 h 543"/>
              <a:gd name="T2" fmla="*/ 6960 w 1162"/>
              <a:gd name="T3" fmla="*/ 4162 h 543"/>
              <a:gd name="T4" fmla="*/ 17785 w 1162"/>
              <a:gd name="T5" fmla="*/ 23973 h 543"/>
              <a:gd name="T6" fmla="*/ 21649 w 1162"/>
              <a:gd name="T7" fmla="*/ 72662 h 543"/>
              <a:gd name="T8" fmla="*/ 19828 w 1162"/>
              <a:gd name="T9" fmla="*/ 137161 h 543"/>
              <a:gd name="T10" fmla="*/ 11083 w 1162"/>
              <a:gd name="T11" fmla="*/ 164591 h 543"/>
              <a:gd name="T12" fmla="*/ 1657 w 1162"/>
              <a:gd name="T13" fmla="*/ 133650 h 543"/>
              <a:gd name="T14" fmla="*/ 1063 w 1162"/>
              <a:gd name="T15" fmla="*/ 49351 h 5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62"/>
              <a:gd name="T25" fmla="*/ 0 h 543"/>
              <a:gd name="T26" fmla="*/ 1162 w 1162"/>
              <a:gd name="T27" fmla="*/ 543 h 5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4" name="Freeform 4">
            <a:extLst>
              <a:ext uri="{FF2B5EF4-FFF2-40B4-BE49-F238E27FC236}">
                <a16:creationId xmlns:a16="http://schemas.microsoft.com/office/drawing/2014/main" xmlns="" id="{4090092D-F797-484C-B1D2-AD83E59BF3EE}"/>
              </a:ext>
            </a:extLst>
          </p:cNvPr>
          <p:cNvSpPr>
            <a:spLocks/>
          </p:cNvSpPr>
          <p:nvPr/>
        </p:nvSpPr>
        <p:spPr bwMode="auto">
          <a:xfrm>
            <a:off x="1620228" y="3847012"/>
            <a:ext cx="1832250" cy="1498236"/>
          </a:xfrm>
          <a:custGeom>
            <a:avLst/>
            <a:gdLst>
              <a:gd name="T0" fmla="*/ 134 w 1198"/>
              <a:gd name="T1" fmla="*/ 270558 h 451"/>
              <a:gd name="T2" fmla="*/ 273 w 1198"/>
              <a:gd name="T3" fmla="*/ 132828 h 451"/>
              <a:gd name="T4" fmla="*/ 679 w 1198"/>
              <a:gd name="T5" fmla="*/ 73044 h 451"/>
              <a:gd name="T6" fmla="*/ 1501 w 1198"/>
              <a:gd name="T7" fmla="*/ 37135 h 451"/>
              <a:gd name="T8" fmla="*/ 1796 w 1198"/>
              <a:gd name="T9" fmla="*/ 294460 h 451"/>
              <a:gd name="T10" fmla="*/ 1350 w 1198"/>
              <a:gd name="T11" fmla="*/ 616944 h 451"/>
              <a:gd name="T12" fmla="*/ 466 w 1198"/>
              <a:gd name="T13" fmla="*/ 634874 h 451"/>
              <a:gd name="T14" fmla="*/ 54 w 1198"/>
              <a:gd name="T15" fmla="*/ 503524 h 451"/>
              <a:gd name="T16" fmla="*/ 134 w 1198"/>
              <a:gd name="T17" fmla="*/ 270558 h 4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98"/>
              <a:gd name="T28" fmla="*/ 0 h 451"/>
              <a:gd name="T29" fmla="*/ 1198 w 1198"/>
              <a:gd name="T30" fmla="*/ 451 h 4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xmlns="" id="{D3A2AF50-CEA9-924C-8C29-0549AF5748DF}"/>
              </a:ext>
            </a:extLst>
          </p:cNvPr>
          <p:cNvSpPr>
            <a:spLocks/>
          </p:cNvSpPr>
          <p:nvPr/>
        </p:nvSpPr>
        <p:spPr bwMode="auto">
          <a:xfrm>
            <a:off x="2802795" y="4927925"/>
            <a:ext cx="2930139" cy="1167917"/>
          </a:xfrm>
          <a:custGeom>
            <a:avLst/>
            <a:gdLst>
              <a:gd name="T0" fmla="*/ 1319 w 1583"/>
              <a:gd name="T1" fmla="*/ 862 h 682"/>
              <a:gd name="T2" fmla="*/ 3445 w 1583"/>
              <a:gd name="T3" fmla="*/ 285 h 682"/>
              <a:gd name="T4" fmla="*/ 6645 w 1583"/>
              <a:gd name="T5" fmla="*/ 77 h 682"/>
              <a:gd name="T6" fmla="*/ 9794 w 1583"/>
              <a:gd name="T7" fmla="*/ 744 h 682"/>
              <a:gd name="T8" fmla="*/ 13238 w 1583"/>
              <a:gd name="T9" fmla="*/ 1642 h 682"/>
              <a:gd name="T10" fmla="*/ 10773 w 1583"/>
              <a:gd name="T11" fmla="*/ 2476 h 682"/>
              <a:gd name="T12" fmla="*/ 5844 w 1583"/>
              <a:gd name="T13" fmla="*/ 2523 h 682"/>
              <a:gd name="T14" fmla="*/ 751 w 1583"/>
              <a:gd name="T15" fmla="*/ 2291 h 682"/>
              <a:gd name="T16" fmla="*/ 1319 w 1583"/>
              <a:gd name="T17" fmla="*/ 862 h 68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3"/>
              <a:gd name="T28" fmla="*/ 0 h 682"/>
              <a:gd name="T29" fmla="*/ 1583 w 1583"/>
              <a:gd name="T30" fmla="*/ 682 h 68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6" name="Oval 6">
            <a:extLst>
              <a:ext uri="{FF2B5EF4-FFF2-40B4-BE49-F238E27FC236}">
                <a16:creationId xmlns:a16="http://schemas.microsoft.com/office/drawing/2014/main" xmlns="" id="{D886B232-293A-5347-8A9F-D005603A3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278" y="4926450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7" name="Line 7">
            <a:extLst>
              <a:ext uri="{FF2B5EF4-FFF2-40B4-BE49-F238E27FC236}">
                <a16:creationId xmlns:a16="http://schemas.microsoft.com/office/drawing/2014/main" xmlns="" id="{48D605CF-ABE3-1B4F-A232-D527090F96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1278" y="4916128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8" name="Line 8">
            <a:extLst>
              <a:ext uri="{FF2B5EF4-FFF2-40B4-BE49-F238E27FC236}">
                <a16:creationId xmlns:a16="http://schemas.microsoft.com/office/drawing/2014/main" xmlns="" id="{6E612E8D-CA6C-F94A-8F5F-7BEED5AE7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8245" y="4916128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9" name="Rectangle 9">
            <a:extLst>
              <a:ext uri="{FF2B5EF4-FFF2-40B4-BE49-F238E27FC236}">
                <a16:creationId xmlns:a16="http://schemas.microsoft.com/office/drawing/2014/main" xmlns="" id="{0E2B504C-B9E0-FC47-9368-53C623397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278" y="4916128"/>
            <a:ext cx="452588" cy="75207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0" name="Oval 10">
            <a:extLst>
              <a:ext uri="{FF2B5EF4-FFF2-40B4-BE49-F238E27FC236}">
                <a16:creationId xmlns:a16="http://schemas.microsoft.com/office/drawing/2014/main" xmlns="" id="{9EFBE396-B625-0344-8E23-5BBAD57A0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898" y="4829124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1" name="Rectangle 11">
            <a:extLst>
              <a:ext uri="{FF2B5EF4-FFF2-40B4-BE49-F238E27FC236}">
                <a16:creationId xmlns:a16="http://schemas.microsoft.com/office/drawing/2014/main" xmlns="" id="{F0DBD69C-A5DB-DC4A-AE43-093463BE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914" y="4848294"/>
            <a:ext cx="205854" cy="182856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2" name="Text Box 12">
            <a:extLst>
              <a:ext uri="{FF2B5EF4-FFF2-40B4-BE49-F238E27FC236}">
                <a16:creationId xmlns:a16="http://schemas.microsoft.com/office/drawing/2014/main" xmlns="" id="{9C707F26-D218-B941-ACA7-2537E8CEE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358" y="4752442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3b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3" name="Oval 13">
            <a:extLst>
              <a:ext uri="{FF2B5EF4-FFF2-40B4-BE49-F238E27FC236}">
                <a16:creationId xmlns:a16="http://schemas.microsoft.com/office/drawing/2014/main" xmlns="" id="{F5CAF371-FE17-244E-B591-ECED8083E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509" y="5820083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4" name="Line 14">
            <a:extLst>
              <a:ext uri="{FF2B5EF4-FFF2-40B4-BE49-F238E27FC236}">
                <a16:creationId xmlns:a16="http://schemas.microsoft.com/office/drawing/2014/main" xmlns="" id="{21854A4C-DB2D-E340-B5A9-97C52C8C1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9509" y="5809761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5" name="Line 15">
            <a:extLst>
              <a:ext uri="{FF2B5EF4-FFF2-40B4-BE49-F238E27FC236}">
                <a16:creationId xmlns:a16="http://schemas.microsoft.com/office/drawing/2014/main" xmlns="" id="{E1CB0695-60DD-C243-A589-4B84D9A97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6476" y="5809761"/>
            <a:ext cx="0" cy="7668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6" name="Rectangle 16">
            <a:extLst>
              <a:ext uri="{FF2B5EF4-FFF2-40B4-BE49-F238E27FC236}">
                <a16:creationId xmlns:a16="http://schemas.microsoft.com/office/drawing/2014/main" xmlns="" id="{5BD440AE-D73F-7F45-9AA6-838A5A161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509" y="5809761"/>
            <a:ext cx="452588" cy="75207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7" name="Oval 17">
            <a:extLst>
              <a:ext uri="{FF2B5EF4-FFF2-40B4-BE49-F238E27FC236}">
                <a16:creationId xmlns:a16="http://schemas.microsoft.com/office/drawing/2014/main" xmlns="" id="{E5795699-8636-AB42-9278-8D9E1A428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129" y="5722757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48" name="Group 18">
            <a:extLst>
              <a:ext uri="{FF2B5EF4-FFF2-40B4-BE49-F238E27FC236}">
                <a16:creationId xmlns:a16="http://schemas.microsoft.com/office/drawing/2014/main" xmlns="" id="{6B8409BD-7477-6747-91EB-78CFC8F8BA47}"/>
              </a:ext>
            </a:extLst>
          </p:cNvPr>
          <p:cNvGrpSpPr>
            <a:grpSpLocks/>
          </p:cNvGrpSpPr>
          <p:nvPr/>
        </p:nvGrpSpPr>
        <p:grpSpPr bwMode="auto">
          <a:xfrm>
            <a:off x="3778049" y="5637228"/>
            <a:ext cx="468647" cy="396679"/>
            <a:chOff x="2897" y="2425"/>
            <a:chExt cx="323" cy="269"/>
          </a:xfrm>
        </p:grpSpPr>
        <p:sp>
          <p:nvSpPr>
            <p:cNvPr id="251" name="Rectangle 19">
              <a:extLst>
                <a:ext uri="{FF2B5EF4-FFF2-40B4-BE49-F238E27FC236}">
                  <a16:creationId xmlns:a16="http://schemas.microsoft.com/office/drawing/2014/main" xmlns="" id="{7D7609E8-756E-1B41-AE93-5463D8AF7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2" name="Text Box 20">
              <a:extLst>
                <a:ext uri="{FF2B5EF4-FFF2-40B4-BE49-F238E27FC236}">
                  <a16:creationId xmlns:a16="http://schemas.microsoft.com/office/drawing/2014/main" xmlns="" id="{7B4233D3-81BD-B448-80FE-0C0109661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7" y="2425"/>
              <a:ext cx="3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1d</a:t>
              </a:r>
            </a:p>
          </p:txBody>
        </p:sp>
      </p:grpSp>
      <p:sp>
        <p:nvSpPr>
          <p:cNvPr id="149" name="Oval 21">
            <a:extLst>
              <a:ext uri="{FF2B5EF4-FFF2-40B4-BE49-F238E27FC236}">
                <a16:creationId xmlns:a16="http://schemas.microsoft.com/office/drawing/2014/main" xmlns="" id="{7AA5B5C8-99AF-D744-91DD-4758CEDCA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315" y="4731797"/>
            <a:ext cx="456967" cy="122395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Line 22">
            <a:extLst>
              <a:ext uri="{FF2B5EF4-FFF2-40B4-BE49-F238E27FC236}">
                <a16:creationId xmlns:a16="http://schemas.microsoft.com/office/drawing/2014/main" xmlns="" id="{3F1A6000-25C3-6A47-897A-6B2052E82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315" y="47214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1" name="Line 23">
            <a:extLst>
              <a:ext uri="{FF2B5EF4-FFF2-40B4-BE49-F238E27FC236}">
                <a16:creationId xmlns:a16="http://schemas.microsoft.com/office/drawing/2014/main" xmlns="" id="{2C6C2593-75EB-9041-B98E-049BD334D4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7282" y="47214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2" name="Rectangle 24">
            <a:extLst>
              <a:ext uri="{FF2B5EF4-FFF2-40B4-BE49-F238E27FC236}">
                <a16:creationId xmlns:a16="http://schemas.microsoft.com/office/drawing/2014/main" xmlns="" id="{503F2144-C006-BA4A-A54C-154D6C9AB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315" y="4721475"/>
            <a:ext cx="452588" cy="6930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Oval 25">
            <a:extLst>
              <a:ext uri="{FF2B5EF4-FFF2-40B4-BE49-F238E27FC236}">
                <a16:creationId xmlns:a16="http://schemas.microsoft.com/office/drawing/2014/main" xmlns="" id="{D492E009-7760-4343-874C-AD3B41835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935" y="4634471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Rectangle 26">
            <a:extLst>
              <a:ext uri="{FF2B5EF4-FFF2-40B4-BE49-F238E27FC236}">
                <a16:creationId xmlns:a16="http://schemas.microsoft.com/office/drawing/2014/main" xmlns="" id="{F8BDB031-7C07-264D-B086-6DC72DC7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952" y="4653641"/>
            <a:ext cx="207314" cy="162211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Text Box 27">
            <a:extLst>
              <a:ext uri="{FF2B5EF4-FFF2-40B4-BE49-F238E27FC236}">
                <a16:creationId xmlns:a16="http://schemas.microsoft.com/office/drawing/2014/main" xmlns="" id="{B087AFAB-7C65-874C-8F8F-3012C9060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8855" y="4556315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Oval 28">
            <a:extLst>
              <a:ext uri="{FF2B5EF4-FFF2-40B4-BE49-F238E27FC236}">
                <a16:creationId xmlns:a16="http://schemas.microsoft.com/office/drawing/2014/main" xmlns="" id="{87CEC350-ADF1-E24F-A235-1A9B645EF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6950" y="5236125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7" name="Line 29">
            <a:extLst>
              <a:ext uri="{FF2B5EF4-FFF2-40B4-BE49-F238E27FC236}">
                <a16:creationId xmlns:a16="http://schemas.microsoft.com/office/drawing/2014/main" xmlns="" id="{5782FBF4-093E-9947-AAA6-533CA371CD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950" y="5227277"/>
            <a:ext cx="0" cy="7520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8" name="Line 30">
            <a:extLst>
              <a:ext uri="{FF2B5EF4-FFF2-40B4-BE49-F238E27FC236}">
                <a16:creationId xmlns:a16="http://schemas.microsoft.com/office/drawing/2014/main" xmlns="" id="{FA0971A2-9137-1943-A6F3-BD3716BCCB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3917" y="5227277"/>
            <a:ext cx="0" cy="7520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9" name="Rectangle 31">
            <a:extLst>
              <a:ext uri="{FF2B5EF4-FFF2-40B4-BE49-F238E27FC236}">
                <a16:creationId xmlns:a16="http://schemas.microsoft.com/office/drawing/2014/main" xmlns="" id="{FBE8FDDA-4B2E-BE4C-95BF-58522277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6950" y="5227277"/>
            <a:ext cx="452588" cy="7078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0" name="Oval 32">
            <a:extLst>
              <a:ext uri="{FF2B5EF4-FFF2-40B4-BE49-F238E27FC236}">
                <a16:creationId xmlns:a16="http://schemas.microsoft.com/office/drawing/2014/main" xmlns="" id="{6DE39B5B-BD23-3044-9274-CFE1A3DFE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570" y="5138799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61" name="Group 33">
            <a:extLst>
              <a:ext uri="{FF2B5EF4-FFF2-40B4-BE49-F238E27FC236}">
                <a16:creationId xmlns:a16="http://schemas.microsoft.com/office/drawing/2014/main" xmlns="" id="{D6CD68FD-658B-EA4A-AFA2-F4EE9AE43DCA}"/>
              </a:ext>
            </a:extLst>
          </p:cNvPr>
          <p:cNvGrpSpPr>
            <a:grpSpLocks/>
          </p:cNvGrpSpPr>
          <p:nvPr/>
        </p:nvGrpSpPr>
        <p:grpSpPr bwMode="auto">
          <a:xfrm>
            <a:off x="3729870" y="5053269"/>
            <a:ext cx="452588" cy="398153"/>
            <a:chOff x="2899" y="2425"/>
            <a:chExt cx="319" cy="270"/>
          </a:xfrm>
        </p:grpSpPr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xmlns="" id="{C85F8938-221C-6441-94A5-77506E21C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Text Box 35">
              <a:extLst>
                <a:ext uri="{FF2B5EF4-FFF2-40B4-BE49-F238E27FC236}">
                  <a16:creationId xmlns:a16="http://schemas.microsoft.com/office/drawing/2014/main" xmlns="" id="{430475AC-A5D0-EF4C-9180-A3E96828AD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9" y="2425"/>
              <a:ext cx="319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1c</a:t>
              </a:r>
            </a:p>
          </p:txBody>
        </p:sp>
      </p:grpSp>
      <p:sp>
        <p:nvSpPr>
          <p:cNvPr id="162" name="Line 36">
            <a:extLst>
              <a:ext uri="{FF2B5EF4-FFF2-40B4-BE49-F238E27FC236}">
                <a16:creationId xmlns:a16="http://schemas.microsoft.com/office/drawing/2014/main" xmlns="" id="{AF16B8FF-7450-3B46-865A-EC0F92A90E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7578" y="4971418"/>
            <a:ext cx="449668" cy="14451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3" name="Line 37">
            <a:extLst>
              <a:ext uri="{FF2B5EF4-FFF2-40B4-BE49-F238E27FC236}">
                <a16:creationId xmlns:a16="http://schemas.microsoft.com/office/drawing/2014/main" xmlns="" id="{B705DAC1-A436-FC47-B3A5-64086AE020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0605" y="4846819"/>
            <a:ext cx="132856" cy="17105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4" name="Line 38">
            <a:extLst>
              <a:ext uri="{FF2B5EF4-FFF2-40B4-BE49-F238E27FC236}">
                <a16:creationId xmlns:a16="http://schemas.microsoft.com/office/drawing/2014/main" xmlns="" id="{B646BCF5-2213-9142-8477-66C7DFEE38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301" y="4781935"/>
            <a:ext cx="166435" cy="11207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5" name="Freeform 39">
            <a:extLst>
              <a:ext uri="{FF2B5EF4-FFF2-40B4-BE49-F238E27FC236}">
                <a16:creationId xmlns:a16="http://schemas.microsoft.com/office/drawing/2014/main" xmlns="" id="{1A359E4A-1EBE-234F-9DE9-E4FB43E18A2D}"/>
              </a:ext>
            </a:extLst>
          </p:cNvPr>
          <p:cNvSpPr>
            <a:spLocks/>
          </p:cNvSpPr>
          <p:nvPr/>
        </p:nvSpPr>
        <p:spPr bwMode="auto">
          <a:xfrm>
            <a:off x="4233556" y="5716858"/>
            <a:ext cx="385429" cy="120921"/>
          </a:xfrm>
          <a:custGeom>
            <a:avLst/>
            <a:gdLst>
              <a:gd name="T0" fmla="*/ 0 w 264"/>
              <a:gd name="T1" fmla="*/ 82 h 82"/>
              <a:gd name="T2" fmla="*/ 264 w 264"/>
              <a:gd name="T3" fmla="*/ 0 h 82"/>
              <a:gd name="T4" fmla="*/ 0 60000 65536"/>
              <a:gd name="T5" fmla="*/ 0 60000 65536"/>
              <a:gd name="T6" fmla="*/ 0 w 264"/>
              <a:gd name="T7" fmla="*/ 0 h 82"/>
              <a:gd name="T8" fmla="*/ 264 w 264"/>
              <a:gd name="T9" fmla="*/ 82 h 8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4" h="82">
                <a:moveTo>
                  <a:pt x="0" y="82"/>
                </a:moveTo>
                <a:lnTo>
                  <a:pt x="264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6" name="Freeform 40">
            <a:extLst>
              <a:ext uri="{FF2B5EF4-FFF2-40B4-BE49-F238E27FC236}">
                <a16:creationId xmlns:a16="http://schemas.microsoft.com/office/drawing/2014/main" xmlns="" id="{097126F1-D995-444D-8642-03F5F5E0DBAA}"/>
              </a:ext>
            </a:extLst>
          </p:cNvPr>
          <p:cNvSpPr>
            <a:spLocks/>
          </p:cNvSpPr>
          <p:nvPr/>
        </p:nvSpPr>
        <p:spPr bwMode="auto">
          <a:xfrm>
            <a:off x="3561975" y="5663771"/>
            <a:ext cx="221914" cy="174008"/>
          </a:xfrm>
          <a:custGeom>
            <a:avLst/>
            <a:gdLst>
              <a:gd name="T0" fmla="*/ 0 w 152"/>
              <a:gd name="T1" fmla="*/ 0 h 118"/>
              <a:gd name="T2" fmla="*/ 152 w 152"/>
              <a:gd name="T3" fmla="*/ 118 h 118"/>
              <a:gd name="T4" fmla="*/ 0 60000 65536"/>
              <a:gd name="T5" fmla="*/ 0 60000 65536"/>
              <a:gd name="T6" fmla="*/ 0 w 152"/>
              <a:gd name="T7" fmla="*/ 0 h 118"/>
              <a:gd name="T8" fmla="*/ 152 w 152"/>
              <a:gd name="T9" fmla="*/ 118 h 11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2" h="118">
                <a:moveTo>
                  <a:pt x="0" y="0"/>
                </a:moveTo>
                <a:lnTo>
                  <a:pt x="152" y="118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7" name="Freeform 41">
            <a:extLst>
              <a:ext uri="{FF2B5EF4-FFF2-40B4-BE49-F238E27FC236}">
                <a16:creationId xmlns:a16="http://schemas.microsoft.com/office/drawing/2014/main" xmlns="" id="{8FA74CA7-BEE7-3E46-BAFF-EC2177B4B95C}"/>
              </a:ext>
            </a:extLst>
          </p:cNvPr>
          <p:cNvSpPr>
            <a:spLocks/>
          </p:cNvSpPr>
          <p:nvPr/>
        </p:nvSpPr>
        <p:spPr bwMode="auto">
          <a:xfrm>
            <a:off x="3743010" y="5560546"/>
            <a:ext cx="823417" cy="120921"/>
          </a:xfrm>
          <a:custGeom>
            <a:avLst/>
            <a:gdLst>
              <a:gd name="T0" fmla="*/ 0 w 564"/>
              <a:gd name="T1" fmla="*/ 0 h 82"/>
              <a:gd name="T2" fmla="*/ 564 w 564"/>
              <a:gd name="T3" fmla="*/ 82 h 82"/>
              <a:gd name="T4" fmla="*/ 0 60000 65536"/>
              <a:gd name="T5" fmla="*/ 0 60000 65536"/>
              <a:gd name="T6" fmla="*/ 0 w 564"/>
              <a:gd name="T7" fmla="*/ 0 h 82"/>
              <a:gd name="T8" fmla="*/ 564 w 564"/>
              <a:gd name="T9" fmla="*/ 82 h 8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64" h="82">
                <a:moveTo>
                  <a:pt x="0" y="0"/>
                </a:moveTo>
                <a:lnTo>
                  <a:pt x="564" y="82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8" name="Freeform 42">
            <a:extLst>
              <a:ext uri="{FF2B5EF4-FFF2-40B4-BE49-F238E27FC236}">
                <a16:creationId xmlns:a16="http://schemas.microsoft.com/office/drawing/2014/main" xmlns="" id="{A5B0DFEC-B8A9-C34F-94A0-A4E2936DD8A8}"/>
              </a:ext>
            </a:extLst>
          </p:cNvPr>
          <p:cNvSpPr>
            <a:spLocks/>
          </p:cNvSpPr>
          <p:nvPr/>
        </p:nvSpPr>
        <p:spPr bwMode="auto">
          <a:xfrm>
            <a:off x="3652492" y="5321654"/>
            <a:ext cx="110957" cy="138616"/>
          </a:xfrm>
          <a:custGeom>
            <a:avLst/>
            <a:gdLst>
              <a:gd name="T0" fmla="*/ 0 w 76"/>
              <a:gd name="T1" fmla="*/ 94 h 94"/>
              <a:gd name="T2" fmla="*/ 76 w 76"/>
              <a:gd name="T3" fmla="*/ 0 h 94"/>
              <a:gd name="T4" fmla="*/ 0 60000 65536"/>
              <a:gd name="T5" fmla="*/ 0 60000 65536"/>
              <a:gd name="T6" fmla="*/ 0 w 76"/>
              <a:gd name="T7" fmla="*/ 0 h 94"/>
              <a:gd name="T8" fmla="*/ 76 w 76"/>
              <a:gd name="T9" fmla="*/ 94 h 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6" h="94">
                <a:moveTo>
                  <a:pt x="0" y="94"/>
                </a:moveTo>
                <a:lnTo>
                  <a:pt x="76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9" name="Freeform 43">
            <a:extLst>
              <a:ext uri="{FF2B5EF4-FFF2-40B4-BE49-F238E27FC236}">
                <a16:creationId xmlns:a16="http://schemas.microsoft.com/office/drawing/2014/main" xmlns="" id="{698BCEC3-16FB-314C-831F-6D55ED13B108}"/>
              </a:ext>
            </a:extLst>
          </p:cNvPr>
          <p:cNvSpPr>
            <a:spLocks/>
          </p:cNvSpPr>
          <p:nvPr/>
        </p:nvSpPr>
        <p:spPr bwMode="auto">
          <a:xfrm>
            <a:off x="2446565" y="4767189"/>
            <a:ext cx="367910" cy="168109"/>
          </a:xfrm>
          <a:custGeom>
            <a:avLst/>
            <a:gdLst>
              <a:gd name="T0" fmla="*/ 0 w 252"/>
              <a:gd name="T1" fmla="*/ 114 h 114"/>
              <a:gd name="T2" fmla="*/ 252 w 252"/>
              <a:gd name="T3" fmla="*/ 0 h 114"/>
              <a:gd name="T4" fmla="*/ 0 60000 65536"/>
              <a:gd name="T5" fmla="*/ 0 60000 65536"/>
              <a:gd name="T6" fmla="*/ 0 w 252"/>
              <a:gd name="T7" fmla="*/ 0 h 114"/>
              <a:gd name="T8" fmla="*/ 252 w 252"/>
              <a:gd name="T9" fmla="*/ 114 h 11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0" name="Freeform 44">
            <a:extLst>
              <a:ext uri="{FF2B5EF4-FFF2-40B4-BE49-F238E27FC236}">
                <a16:creationId xmlns:a16="http://schemas.microsoft.com/office/drawing/2014/main" xmlns="" id="{8CB7EA9B-46A2-DA43-BD84-E5E548E767A3}"/>
              </a:ext>
            </a:extLst>
          </p:cNvPr>
          <p:cNvSpPr>
            <a:spLocks/>
          </p:cNvSpPr>
          <p:nvPr/>
        </p:nvSpPr>
        <p:spPr bwMode="auto">
          <a:xfrm>
            <a:off x="3083108" y="4855667"/>
            <a:ext cx="648222" cy="380458"/>
          </a:xfrm>
          <a:custGeom>
            <a:avLst/>
            <a:gdLst>
              <a:gd name="T0" fmla="*/ 0 w 444"/>
              <a:gd name="T1" fmla="*/ 0 h 258"/>
              <a:gd name="T2" fmla="*/ 444 w 444"/>
              <a:gd name="T3" fmla="*/ 258 h 258"/>
              <a:gd name="T4" fmla="*/ 0 60000 65536"/>
              <a:gd name="T5" fmla="*/ 0 60000 65536"/>
              <a:gd name="T6" fmla="*/ 0 w 444"/>
              <a:gd name="T7" fmla="*/ 0 h 258"/>
              <a:gd name="T8" fmla="*/ 444 w 444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1" name="Freeform 45">
            <a:extLst>
              <a:ext uri="{FF2B5EF4-FFF2-40B4-BE49-F238E27FC236}">
                <a16:creationId xmlns:a16="http://schemas.microsoft.com/office/drawing/2014/main" xmlns="" id="{7D4FB268-A169-0F4B-9C84-1ACD0524121A}"/>
              </a:ext>
            </a:extLst>
          </p:cNvPr>
          <p:cNvSpPr>
            <a:spLocks/>
          </p:cNvSpPr>
          <p:nvPr/>
        </p:nvSpPr>
        <p:spPr bwMode="auto">
          <a:xfrm>
            <a:off x="5016095" y="5029675"/>
            <a:ext cx="954814" cy="619350"/>
          </a:xfrm>
          <a:custGeom>
            <a:avLst/>
            <a:gdLst>
              <a:gd name="T0" fmla="*/ 0 w 654"/>
              <a:gd name="T1" fmla="*/ 420 h 420"/>
              <a:gd name="T2" fmla="*/ 654 w 654"/>
              <a:gd name="T3" fmla="*/ 0 h 420"/>
              <a:gd name="T4" fmla="*/ 0 60000 65536"/>
              <a:gd name="T5" fmla="*/ 0 60000 65536"/>
              <a:gd name="T6" fmla="*/ 0 w 654"/>
              <a:gd name="T7" fmla="*/ 0 h 420"/>
              <a:gd name="T8" fmla="*/ 654 w 654"/>
              <a:gd name="T9" fmla="*/ 420 h 4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2" name="Oval 46">
            <a:extLst>
              <a:ext uri="{FF2B5EF4-FFF2-40B4-BE49-F238E27FC236}">
                <a16:creationId xmlns:a16="http://schemas.microsoft.com/office/drawing/2014/main" xmlns="" id="{77EAE8E4-EF1C-944D-B5DF-947BBACAF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611" y="4936773"/>
            <a:ext cx="456967" cy="12092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3" name="Line 47">
            <a:extLst>
              <a:ext uri="{FF2B5EF4-FFF2-40B4-BE49-F238E27FC236}">
                <a16:creationId xmlns:a16="http://schemas.microsoft.com/office/drawing/2014/main" xmlns="" id="{7605033D-73A1-924E-99FE-EDD612524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0611" y="49249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4" name="Line 48">
            <a:extLst>
              <a:ext uri="{FF2B5EF4-FFF2-40B4-BE49-F238E27FC236}">
                <a16:creationId xmlns:a16="http://schemas.microsoft.com/office/drawing/2014/main" xmlns="" id="{DBC0B4AB-D0E3-C74F-9785-E25E20C24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7578" y="4924975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5" name="Rectangle 49">
            <a:extLst>
              <a:ext uri="{FF2B5EF4-FFF2-40B4-BE49-F238E27FC236}">
                <a16:creationId xmlns:a16="http://schemas.microsoft.com/office/drawing/2014/main" xmlns="" id="{592A5C53-BD83-384A-9C2D-08CEEB78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611" y="4924975"/>
            <a:ext cx="452588" cy="73732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6" name="Oval 50">
            <a:extLst>
              <a:ext uri="{FF2B5EF4-FFF2-40B4-BE49-F238E27FC236}">
                <a16:creationId xmlns:a16="http://schemas.microsoft.com/office/drawing/2014/main" xmlns="" id="{5D02A58E-4F5A-EC40-B29A-0D5700D16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231" y="4837972"/>
            <a:ext cx="456967" cy="140091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7" name="Rectangle 51">
            <a:extLst>
              <a:ext uri="{FF2B5EF4-FFF2-40B4-BE49-F238E27FC236}">
                <a16:creationId xmlns:a16="http://schemas.microsoft.com/office/drawing/2014/main" xmlns="" id="{A8B4ED51-5EBD-7A42-A070-7C85A13A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47" y="4857142"/>
            <a:ext cx="205854" cy="179906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8" name="Text Box 52">
            <a:extLst>
              <a:ext uri="{FF2B5EF4-FFF2-40B4-BE49-F238E27FC236}">
                <a16:creationId xmlns:a16="http://schemas.microsoft.com/office/drawing/2014/main" xmlns="" id="{6864AE40-C653-554F-B5F5-7FCE89051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691" y="4761290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9" name="Text Box 53">
            <a:extLst>
              <a:ext uri="{FF2B5EF4-FFF2-40B4-BE49-F238E27FC236}">
                <a16:creationId xmlns:a16="http://schemas.microsoft.com/office/drawing/2014/main" xmlns="" id="{9674ED05-1E44-A445-B61A-D179B0370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470" y="5215261"/>
            <a:ext cx="665742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AS3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0" name="Text Box 54">
            <a:extLst>
              <a:ext uri="{FF2B5EF4-FFF2-40B4-BE49-F238E27FC236}">
                <a16:creationId xmlns:a16="http://schemas.microsoft.com/office/drawing/2014/main" xmlns="" id="{005A3212-FAC4-D446-8E0A-533A16ECE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5452" y="5839068"/>
            <a:ext cx="665742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AS1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1" name="Text Box 55">
            <a:extLst>
              <a:ext uri="{FF2B5EF4-FFF2-40B4-BE49-F238E27FC236}">
                <a16:creationId xmlns:a16="http://schemas.microsoft.com/office/drawing/2014/main" xmlns="" id="{7DE50C34-9B18-1849-8D31-CE3E7E2F0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511" y="5463035"/>
            <a:ext cx="616103" cy="36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AS2</a:t>
            </a:r>
          </a:p>
        </p:txBody>
      </p:sp>
      <p:sp>
        <p:nvSpPr>
          <p:cNvPr id="182" name="Oval 56">
            <a:extLst>
              <a:ext uri="{FF2B5EF4-FFF2-40B4-BE49-F238E27FC236}">
                <a16:creationId xmlns:a16="http://schemas.microsoft.com/office/drawing/2014/main" xmlns="" id="{4CAC6F24-F619-7E4B-9E0A-AF6FB0ECB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0202" y="5545800"/>
            <a:ext cx="456967" cy="11944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3" name="Line 57">
            <a:extLst>
              <a:ext uri="{FF2B5EF4-FFF2-40B4-BE49-F238E27FC236}">
                <a16:creationId xmlns:a16="http://schemas.microsoft.com/office/drawing/2014/main" xmlns="" id="{37706C00-5AFA-4E4F-AEE2-E86CBA64F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0202" y="5535477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" name="Line 58">
            <a:extLst>
              <a:ext uri="{FF2B5EF4-FFF2-40B4-BE49-F238E27FC236}">
                <a16:creationId xmlns:a16="http://schemas.microsoft.com/office/drawing/2014/main" xmlns="" id="{F53BFE68-5413-9042-B5B8-E870B9DF0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630" y="5535477"/>
            <a:ext cx="0" cy="737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5" name="Rectangle 59">
            <a:extLst>
              <a:ext uri="{FF2B5EF4-FFF2-40B4-BE49-F238E27FC236}">
                <a16:creationId xmlns:a16="http://schemas.microsoft.com/office/drawing/2014/main" xmlns="" id="{E66B86FC-0EE6-A646-BA10-BADF35B02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0202" y="5535477"/>
            <a:ext cx="452588" cy="6930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6" name="Oval 60">
            <a:extLst>
              <a:ext uri="{FF2B5EF4-FFF2-40B4-BE49-F238E27FC236}">
                <a16:creationId xmlns:a16="http://schemas.microsoft.com/office/drawing/2014/main" xmlns="" id="{E2C4F48E-C2B7-F040-A479-AD3AA9552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22" y="5455847"/>
            <a:ext cx="456967" cy="141566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7" name="Rectangle 61">
            <a:extLst>
              <a:ext uri="{FF2B5EF4-FFF2-40B4-BE49-F238E27FC236}">
                <a16:creationId xmlns:a16="http://schemas.microsoft.com/office/drawing/2014/main" xmlns="" id="{782B4D58-3187-1646-B67F-4472AD6DF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9919" y="5494187"/>
            <a:ext cx="207314" cy="141566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8" name="Text Box 62">
            <a:extLst>
              <a:ext uri="{FF2B5EF4-FFF2-40B4-BE49-F238E27FC236}">
                <a16:creationId xmlns:a16="http://schemas.microsoft.com/office/drawing/2014/main" xmlns="" id="{CEC455E8-C4B8-6444-936D-9F9CEE323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202" y="5367368"/>
            <a:ext cx="467187" cy="39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89" name="Group 63">
            <a:extLst>
              <a:ext uri="{FF2B5EF4-FFF2-40B4-BE49-F238E27FC236}">
                <a16:creationId xmlns:a16="http://schemas.microsoft.com/office/drawing/2014/main" xmlns="" id="{8B168416-DE6F-9546-A33D-5DC186D755BF}"/>
              </a:ext>
            </a:extLst>
          </p:cNvPr>
          <p:cNvGrpSpPr>
            <a:grpSpLocks/>
          </p:cNvGrpSpPr>
          <p:nvPr/>
        </p:nvGrpSpPr>
        <p:grpSpPr bwMode="auto">
          <a:xfrm>
            <a:off x="6394297" y="4593181"/>
            <a:ext cx="461347" cy="396679"/>
            <a:chOff x="4320" y="1936"/>
            <a:chExt cx="316" cy="269"/>
          </a:xfrm>
        </p:grpSpPr>
        <p:sp>
          <p:nvSpPr>
            <p:cNvPr id="242" name="Oval 64">
              <a:extLst>
                <a:ext uri="{FF2B5EF4-FFF2-40B4-BE49-F238E27FC236}">
                  <a16:creationId xmlns:a16="http://schemas.microsoft.com/office/drawing/2014/main" xmlns="" id="{17477FF4-6D5F-744F-A7C6-65D539FF2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205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3" name="Line 65">
              <a:extLst>
                <a:ext uri="{FF2B5EF4-FFF2-40B4-BE49-F238E27FC236}">
                  <a16:creationId xmlns:a16="http://schemas.microsoft.com/office/drawing/2014/main" xmlns="" id="{7681775B-D11F-204C-B161-6FEDD638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3" y="2047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4" name="Line 66">
              <a:extLst>
                <a:ext uri="{FF2B5EF4-FFF2-40B4-BE49-F238E27FC236}">
                  <a16:creationId xmlns:a16="http://schemas.microsoft.com/office/drawing/2014/main" xmlns="" id="{C9C1462B-D75D-9043-BD36-C8666A0E3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6" y="2047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5" name="Rectangle 67">
              <a:extLst>
                <a:ext uri="{FF2B5EF4-FFF2-40B4-BE49-F238E27FC236}">
                  <a16:creationId xmlns:a16="http://schemas.microsoft.com/office/drawing/2014/main" xmlns="" id="{D2A31C20-F821-2245-A13A-E48BBF035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2047"/>
              <a:ext cx="310" cy="51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Oval 68">
              <a:extLst>
                <a:ext uri="{FF2B5EF4-FFF2-40B4-BE49-F238E27FC236}">
                  <a16:creationId xmlns:a16="http://schemas.microsoft.com/office/drawing/2014/main" xmlns="" id="{E3B56467-2A6B-814A-A9D2-32B39DA9E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988"/>
              <a:ext cx="313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Rectangle 69">
              <a:extLst>
                <a:ext uri="{FF2B5EF4-FFF2-40B4-BE49-F238E27FC236}">
                  <a16:creationId xmlns:a16="http://schemas.microsoft.com/office/drawing/2014/main" xmlns="" id="{4CCA8E7D-2AA0-DB42-8739-0E698AF3E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2001"/>
              <a:ext cx="141" cy="11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8" name="Text Box 70">
              <a:extLst>
                <a:ext uri="{FF2B5EF4-FFF2-40B4-BE49-F238E27FC236}">
                  <a16:creationId xmlns:a16="http://schemas.microsoft.com/office/drawing/2014/main" xmlns="" id="{B0E12A9A-8AC6-2C4B-B109-A569883BD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5" y="1936"/>
              <a:ext cx="31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2c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90" name="Group 71">
            <a:extLst>
              <a:ext uri="{FF2B5EF4-FFF2-40B4-BE49-F238E27FC236}">
                <a16:creationId xmlns:a16="http://schemas.microsoft.com/office/drawing/2014/main" xmlns="" id="{21E7E3D0-5FA0-9646-84AD-FC33AA41FD3A}"/>
              </a:ext>
            </a:extLst>
          </p:cNvPr>
          <p:cNvGrpSpPr>
            <a:grpSpLocks/>
          </p:cNvGrpSpPr>
          <p:nvPr/>
        </p:nvGrpSpPr>
        <p:grpSpPr bwMode="auto">
          <a:xfrm>
            <a:off x="6797246" y="4920552"/>
            <a:ext cx="468647" cy="396679"/>
            <a:chOff x="4596" y="2158"/>
            <a:chExt cx="321" cy="269"/>
          </a:xfrm>
        </p:grpSpPr>
        <p:sp>
          <p:nvSpPr>
            <p:cNvPr id="235" name="Oval 72">
              <a:extLst>
                <a:ext uri="{FF2B5EF4-FFF2-40B4-BE49-F238E27FC236}">
                  <a16:creationId xmlns:a16="http://schemas.microsoft.com/office/drawing/2014/main" xmlns="" id="{5608D056-551C-0B44-A60B-A3E90AFB7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276"/>
              <a:ext cx="311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6" name="Line 73">
              <a:extLst>
                <a:ext uri="{FF2B5EF4-FFF2-40B4-BE49-F238E27FC236}">
                  <a16:creationId xmlns:a16="http://schemas.microsoft.com/office/drawing/2014/main" xmlns="" id="{FA977711-B8B6-4247-BDAB-A3001746C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2269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7" name="Line 74">
              <a:extLst>
                <a:ext uri="{FF2B5EF4-FFF2-40B4-BE49-F238E27FC236}">
                  <a16:creationId xmlns:a16="http://schemas.microsoft.com/office/drawing/2014/main" xmlns="" id="{6CA75CE1-2E8D-0F48-8641-8C18C90BD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0" y="2269"/>
              <a:ext cx="0" cy="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8" name="Rectangle 75">
              <a:extLst>
                <a:ext uri="{FF2B5EF4-FFF2-40B4-BE49-F238E27FC236}">
                  <a16:creationId xmlns:a16="http://schemas.microsoft.com/office/drawing/2014/main" xmlns="" id="{4ED73E8C-48F2-3A4F-B322-2CCB3CBA0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269"/>
              <a:ext cx="310" cy="51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9" name="Oval 76">
              <a:extLst>
                <a:ext uri="{FF2B5EF4-FFF2-40B4-BE49-F238E27FC236}">
                  <a16:creationId xmlns:a16="http://schemas.microsoft.com/office/drawing/2014/main" xmlns="" id="{6345CAD2-BEAC-0E49-9C80-9EB68603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" y="2208"/>
              <a:ext cx="313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0" name="Rectangle 77">
              <a:extLst>
                <a:ext uri="{FF2B5EF4-FFF2-40B4-BE49-F238E27FC236}">
                  <a16:creationId xmlns:a16="http://schemas.microsoft.com/office/drawing/2014/main" xmlns="" id="{E1F2376F-3613-4042-A35F-DEE5F89C6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" y="2221"/>
              <a:ext cx="141" cy="11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1" name="Text Box 78">
              <a:extLst>
                <a:ext uri="{FF2B5EF4-FFF2-40B4-BE49-F238E27FC236}">
                  <a16:creationId xmlns:a16="http://schemas.microsoft.com/office/drawing/2014/main" xmlns="" id="{7C2657A7-4F00-3C45-AD0D-9FB7A649B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8" y="2158"/>
              <a:ext cx="31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2b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91" name="Group 79">
            <a:extLst>
              <a:ext uri="{FF2B5EF4-FFF2-40B4-BE49-F238E27FC236}">
                <a16:creationId xmlns:a16="http://schemas.microsoft.com/office/drawing/2014/main" xmlns="" id="{46AC6AA7-B51A-F140-B460-7AA4784A8771}"/>
              </a:ext>
            </a:extLst>
          </p:cNvPr>
          <p:cNvGrpSpPr>
            <a:grpSpLocks/>
          </p:cNvGrpSpPr>
          <p:nvPr/>
        </p:nvGrpSpPr>
        <p:grpSpPr bwMode="auto">
          <a:xfrm>
            <a:off x="4562047" y="5466169"/>
            <a:ext cx="468647" cy="396679"/>
            <a:chOff x="2015" y="1976"/>
            <a:chExt cx="321" cy="269"/>
          </a:xfrm>
        </p:grpSpPr>
        <p:sp>
          <p:nvSpPr>
            <p:cNvPr id="227" name="Oval 80">
              <a:extLst>
                <a:ext uri="{FF2B5EF4-FFF2-40B4-BE49-F238E27FC236}">
                  <a16:creationId xmlns:a16="http://schemas.microsoft.com/office/drawing/2014/main" xmlns="" id="{F0AF513D-168E-BC43-A87F-98530A7A7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102"/>
              <a:ext cx="311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8" name="Line 81">
              <a:extLst>
                <a:ext uri="{FF2B5EF4-FFF2-40B4-BE49-F238E27FC236}">
                  <a16:creationId xmlns:a16="http://schemas.microsoft.com/office/drawing/2014/main" xmlns="" id="{98E003C3-39B5-AD4E-B694-FF067F96F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20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2">
              <a:extLst>
                <a:ext uri="{FF2B5EF4-FFF2-40B4-BE49-F238E27FC236}">
                  <a16:creationId xmlns:a16="http://schemas.microsoft.com/office/drawing/2014/main" xmlns="" id="{FD35A7A2-366B-1C41-BFC6-E12754C80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0" y="20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Rectangle 83">
              <a:extLst>
                <a:ext uri="{FF2B5EF4-FFF2-40B4-BE49-F238E27FC236}">
                  <a16:creationId xmlns:a16="http://schemas.microsoft.com/office/drawing/2014/main" xmlns="" id="{5442F6D1-04E0-A44F-8910-B76948571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097"/>
              <a:ext cx="310" cy="4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Oval 84">
              <a:extLst>
                <a:ext uri="{FF2B5EF4-FFF2-40B4-BE49-F238E27FC236}">
                  <a16:creationId xmlns:a16="http://schemas.microsoft.com/office/drawing/2014/main" xmlns="" id="{7CE682FE-3948-5143-B692-07DEF21A9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3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32" name="Group 85">
              <a:extLst>
                <a:ext uri="{FF2B5EF4-FFF2-40B4-BE49-F238E27FC236}">
                  <a16:creationId xmlns:a16="http://schemas.microsoft.com/office/drawing/2014/main" xmlns="" id="{ACD8E934-A29C-E940-B27E-262F5DE7DC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5" y="1976"/>
              <a:ext cx="321" cy="269"/>
              <a:chOff x="2894" y="2425"/>
              <a:chExt cx="328" cy="269"/>
            </a:xfrm>
          </p:grpSpPr>
          <p:sp>
            <p:nvSpPr>
              <p:cNvPr id="233" name="Rectangle 86">
                <a:extLst>
                  <a:ext uri="{FF2B5EF4-FFF2-40B4-BE49-F238E27FC236}">
                    <a16:creationId xmlns:a16="http://schemas.microsoft.com/office/drawing/2014/main" xmlns="" id="{6556355B-9BE3-D746-A820-E89A58911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Text Box 87">
                <a:extLst>
                  <a:ext uri="{FF2B5EF4-FFF2-40B4-BE49-F238E27FC236}">
                    <a16:creationId xmlns:a16="http://schemas.microsoft.com/office/drawing/2014/main" xmlns="" id="{87A983D3-02A0-4A4B-A676-14BB88EA31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4" y="2425"/>
                <a:ext cx="32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1b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9" name="Group 99">
            <a:extLst>
              <a:ext uri="{FF2B5EF4-FFF2-40B4-BE49-F238E27FC236}">
                <a16:creationId xmlns:a16="http://schemas.microsoft.com/office/drawing/2014/main" xmlns="" id="{4C6CCD3C-47D1-7847-84AE-9A444B7FD9F9}"/>
              </a:ext>
            </a:extLst>
          </p:cNvPr>
          <p:cNvGrpSpPr>
            <a:grpSpLocks/>
          </p:cNvGrpSpPr>
          <p:nvPr/>
        </p:nvGrpSpPr>
        <p:grpSpPr bwMode="auto">
          <a:xfrm>
            <a:off x="2231951" y="4354289"/>
            <a:ext cx="461347" cy="396679"/>
            <a:chOff x="2016" y="1976"/>
            <a:chExt cx="316" cy="269"/>
          </a:xfrm>
        </p:grpSpPr>
        <p:sp>
          <p:nvSpPr>
            <p:cNvPr id="215" name="Oval 100">
              <a:extLst>
                <a:ext uri="{FF2B5EF4-FFF2-40B4-BE49-F238E27FC236}">
                  <a16:creationId xmlns:a16="http://schemas.microsoft.com/office/drawing/2014/main" xmlns="" id="{9CFFD192-2352-574C-A1F6-73C764467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10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6" name="Line 101">
              <a:extLst>
                <a:ext uri="{FF2B5EF4-FFF2-40B4-BE49-F238E27FC236}">
                  <a16:creationId xmlns:a16="http://schemas.microsoft.com/office/drawing/2014/main" xmlns="" id="{AA179453-C4E3-E244-B9A9-11831D826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209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7" name="Line 102">
              <a:extLst>
                <a:ext uri="{FF2B5EF4-FFF2-40B4-BE49-F238E27FC236}">
                  <a16:creationId xmlns:a16="http://schemas.microsoft.com/office/drawing/2014/main" xmlns="" id="{1CE386C9-63A7-F044-A083-5284BFD15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" y="209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8" name="Rectangle 103">
              <a:extLst>
                <a:ext uri="{FF2B5EF4-FFF2-40B4-BE49-F238E27FC236}">
                  <a16:creationId xmlns:a16="http://schemas.microsoft.com/office/drawing/2014/main" xmlns="" id="{50227DAD-D708-784A-BD13-83429F1C2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095"/>
              <a:ext cx="310" cy="5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Oval 104">
              <a:extLst>
                <a:ext uri="{FF2B5EF4-FFF2-40B4-BE49-F238E27FC236}">
                  <a16:creationId xmlns:a16="http://schemas.microsoft.com/office/drawing/2014/main" xmlns="" id="{6DA156B1-5FE9-414A-BB48-46A4A52B9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37"/>
              <a:ext cx="313" cy="94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20" name="Group 105">
              <a:extLst>
                <a:ext uri="{FF2B5EF4-FFF2-40B4-BE49-F238E27FC236}">
                  <a16:creationId xmlns:a16="http://schemas.microsoft.com/office/drawing/2014/main" xmlns="" id="{80512439-7B6B-C54B-82D0-66D0AB25D2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0" y="1976"/>
              <a:ext cx="308" cy="269"/>
              <a:chOff x="2899" y="2425"/>
              <a:chExt cx="315" cy="269"/>
            </a:xfrm>
          </p:grpSpPr>
          <p:sp>
            <p:nvSpPr>
              <p:cNvPr id="221" name="Rectangle 106">
                <a:extLst>
                  <a:ext uri="{FF2B5EF4-FFF2-40B4-BE49-F238E27FC236}">
                    <a16:creationId xmlns:a16="http://schemas.microsoft.com/office/drawing/2014/main" xmlns="" id="{91098A50-7FC0-CB4E-9B97-2D7AE96D0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0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2" name="Text Box 107">
                <a:extLst>
                  <a:ext uri="{FF2B5EF4-FFF2-40B4-BE49-F238E27FC236}">
                    <a16:creationId xmlns:a16="http://schemas.microsoft.com/office/drawing/2014/main" xmlns="" id="{FBCF2ABD-1064-2947-85B9-C0D4E2616D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9" y="2425"/>
                <a:ext cx="315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3c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00" name="Line 108">
            <a:extLst>
              <a:ext uri="{FF2B5EF4-FFF2-40B4-BE49-F238E27FC236}">
                <a16:creationId xmlns:a16="http://schemas.microsoft.com/office/drawing/2014/main" xmlns="" id="{47A25237-349D-A842-8706-F347B24345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6990" y="4669862"/>
            <a:ext cx="90518" cy="15926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1" name="Line 109">
            <a:extLst>
              <a:ext uri="{FF2B5EF4-FFF2-40B4-BE49-F238E27FC236}">
                <a16:creationId xmlns:a16="http://schemas.microsoft.com/office/drawing/2014/main" xmlns="" id="{6A3F47BD-80C7-0747-85CB-F22F1B7927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8783" y="4737696"/>
            <a:ext cx="211694" cy="1622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2" name="Line 110">
            <a:extLst>
              <a:ext uri="{FF2B5EF4-FFF2-40B4-BE49-F238E27FC236}">
                <a16:creationId xmlns:a16="http://schemas.microsoft.com/office/drawing/2014/main" xmlns="" id="{6CB9126B-13F6-7D4E-B1DD-C7EB25541B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302" y="4214198"/>
            <a:ext cx="198555" cy="2241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3" name="Line 111">
            <a:extLst>
              <a:ext uri="{FF2B5EF4-FFF2-40B4-BE49-F238E27FC236}">
                <a16:creationId xmlns:a16="http://schemas.microsoft.com/office/drawing/2014/main" xmlns="" id="{22C33C4C-9469-EC40-8CEF-2C586DEC66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9974" y="4200926"/>
            <a:ext cx="175195" cy="2624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4" name="Line 112">
            <a:extLst>
              <a:ext uri="{FF2B5EF4-FFF2-40B4-BE49-F238E27FC236}">
                <a16:creationId xmlns:a16="http://schemas.microsoft.com/office/drawing/2014/main" xmlns="" id="{4C48EF93-B210-4F4B-9854-165045A32F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03547" y="4338068"/>
            <a:ext cx="102197" cy="3037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7" name="Line 115">
            <a:extLst>
              <a:ext uri="{FF2B5EF4-FFF2-40B4-BE49-F238E27FC236}">
                <a16:creationId xmlns:a16="http://schemas.microsoft.com/office/drawing/2014/main" xmlns="" id="{257DE23D-92D6-6B48-8933-BB087A4B7F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56338" y="4388206"/>
            <a:ext cx="185415" cy="29787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8" name="Line 116">
            <a:extLst>
              <a:ext uri="{FF2B5EF4-FFF2-40B4-BE49-F238E27FC236}">
                <a16:creationId xmlns:a16="http://schemas.microsoft.com/office/drawing/2014/main" xmlns="" id="{3008FEDF-B989-AD47-B8DC-811C63A78E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00830" y="4538619"/>
            <a:ext cx="198555" cy="27280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9" name="Line 117">
            <a:extLst>
              <a:ext uri="{FF2B5EF4-FFF2-40B4-BE49-F238E27FC236}">
                <a16:creationId xmlns:a16="http://schemas.microsoft.com/office/drawing/2014/main" xmlns="" id="{7072AB1C-E687-5F42-AD97-F842F241CC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1506" y="5637228"/>
            <a:ext cx="197095" cy="1725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0" name="Line 118">
            <a:extLst>
              <a:ext uri="{FF2B5EF4-FFF2-40B4-BE49-F238E27FC236}">
                <a16:creationId xmlns:a16="http://schemas.microsoft.com/office/drawing/2014/main" xmlns="" id="{368439BD-38EC-0F4F-AB79-71712E1AE0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91868" y="5488289"/>
            <a:ext cx="185415" cy="117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1" name="Line 119">
            <a:extLst>
              <a:ext uri="{FF2B5EF4-FFF2-40B4-BE49-F238E27FC236}">
                <a16:creationId xmlns:a16="http://schemas.microsoft.com/office/drawing/2014/main" xmlns="" id="{05F4047A-FA71-B345-8F4D-7557CE9C31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7517" y="5887917"/>
            <a:ext cx="309511" cy="221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2" name="Line 120">
            <a:extLst>
              <a:ext uri="{FF2B5EF4-FFF2-40B4-BE49-F238E27FC236}">
                <a16:creationId xmlns:a16="http://schemas.microsoft.com/office/drawing/2014/main" xmlns="" id="{00691E04-3135-5045-8A22-A3445401A5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2677" y="5212531"/>
            <a:ext cx="334331" cy="147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3" name="Line 121">
            <a:extLst>
              <a:ext uri="{FF2B5EF4-FFF2-40B4-BE49-F238E27FC236}">
                <a16:creationId xmlns:a16="http://schemas.microsoft.com/office/drawing/2014/main" xmlns="" id="{C2D8B9BD-B900-B448-8B0A-9B6A048DBB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9879" y="5762572"/>
            <a:ext cx="173735" cy="1622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4" name="Line 122">
            <a:extLst>
              <a:ext uri="{FF2B5EF4-FFF2-40B4-BE49-F238E27FC236}">
                <a16:creationId xmlns:a16="http://schemas.microsoft.com/office/drawing/2014/main" xmlns="" id="{EA45D5A9-0BF3-874E-B10C-996FD8308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6178" y="5324603"/>
            <a:ext cx="211694" cy="11059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92" name="Freeform 113">
            <a:extLst>
              <a:ext uri="{FF2B5EF4-FFF2-40B4-BE49-F238E27FC236}">
                <a16:creationId xmlns:a16="http://schemas.microsoft.com/office/drawing/2014/main" xmlns="" id="{DE260962-6C23-A34F-81F9-3BDEB6DE3340}"/>
              </a:ext>
            </a:extLst>
          </p:cNvPr>
          <p:cNvSpPr>
            <a:spLocks/>
          </p:cNvSpPr>
          <p:nvPr/>
        </p:nvSpPr>
        <p:spPr bwMode="auto">
          <a:xfrm flipH="1">
            <a:off x="642829" y="4609186"/>
            <a:ext cx="1171575" cy="1758950"/>
          </a:xfrm>
          <a:custGeom>
            <a:avLst/>
            <a:gdLst>
              <a:gd name="T0" fmla="*/ 2147483647 w 738"/>
              <a:gd name="T1" fmla="*/ 2147483647 h 1108"/>
              <a:gd name="T2" fmla="*/ 2147483647 w 738"/>
              <a:gd name="T3" fmla="*/ 2147483647 h 1108"/>
              <a:gd name="T4" fmla="*/ 2147483647 w 738"/>
              <a:gd name="T5" fmla="*/ 2147483647 h 1108"/>
              <a:gd name="T6" fmla="*/ 2147483647 w 738"/>
              <a:gd name="T7" fmla="*/ 2147483647 h 1108"/>
              <a:gd name="T8" fmla="*/ 2147483647 w 738"/>
              <a:gd name="T9" fmla="*/ 2147483647 h 1108"/>
              <a:gd name="T10" fmla="*/ 2147483647 w 738"/>
              <a:gd name="T11" fmla="*/ 2147483647 h 1108"/>
              <a:gd name="T12" fmla="*/ 2147483647 w 738"/>
              <a:gd name="T13" fmla="*/ 2147483647 h 1108"/>
              <a:gd name="T14" fmla="*/ 2147483647 w 738"/>
              <a:gd name="T15" fmla="*/ 2147483647 h 11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38"/>
              <a:gd name="T25" fmla="*/ 0 h 1108"/>
              <a:gd name="T26" fmla="*/ 738 w 738"/>
              <a:gd name="T27" fmla="*/ 1108 h 11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9CE0F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3" name="Text Box 114">
            <a:extLst>
              <a:ext uri="{FF2B5EF4-FFF2-40B4-BE49-F238E27FC236}">
                <a16:creationId xmlns:a16="http://schemas.microsoft.com/office/drawing/2014/main" xmlns="" id="{A4A13EDE-492A-BE49-A65F-4D86BD672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79" y="5393411"/>
            <a:ext cx="8937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/>
              <a:t>other</a:t>
            </a:r>
          </a:p>
          <a:p>
            <a:r>
              <a:rPr lang="en-US" sz="1400" dirty="0"/>
              <a:t>networks</a:t>
            </a:r>
          </a:p>
        </p:txBody>
      </p:sp>
      <p:sp>
        <p:nvSpPr>
          <p:cNvPr id="194" name="Line 115">
            <a:extLst>
              <a:ext uri="{FF2B5EF4-FFF2-40B4-BE49-F238E27FC236}">
                <a16:creationId xmlns:a16="http://schemas.microsoft.com/office/drawing/2014/main" xmlns="" id="{C8C2397B-C8B2-224A-BCB5-A3C329D27E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0079" y="4955261"/>
            <a:ext cx="468313" cy="268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95" name="Freeform 5">
            <a:extLst>
              <a:ext uri="{FF2B5EF4-FFF2-40B4-BE49-F238E27FC236}">
                <a16:creationId xmlns:a16="http://schemas.microsoft.com/office/drawing/2014/main" xmlns="" id="{8885E14F-4041-E249-995C-43DC3D2D8B1C}"/>
              </a:ext>
            </a:extLst>
          </p:cNvPr>
          <p:cNvSpPr>
            <a:spLocks/>
          </p:cNvSpPr>
          <p:nvPr/>
        </p:nvSpPr>
        <p:spPr bwMode="auto">
          <a:xfrm>
            <a:off x="8053714" y="3961226"/>
            <a:ext cx="1171575" cy="1758950"/>
          </a:xfrm>
          <a:custGeom>
            <a:avLst/>
            <a:gdLst>
              <a:gd name="T0" fmla="*/ 2147483647 w 738"/>
              <a:gd name="T1" fmla="*/ 2147483647 h 1108"/>
              <a:gd name="T2" fmla="*/ 2147483647 w 738"/>
              <a:gd name="T3" fmla="*/ 2147483647 h 1108"/>
              <a:gd name="T4" fmla="*/ 2147483647 w 738"/>
              <a:gd name="T5" fmla="*/ 2147483647 h 1108"/>
              <a:gd name="T6" fmla="*/ 2147483647 w 738"/>
              <a:gd name="T7" fmla="*/ 2147483647 h 1108"/>
              <a:gd name="T8" fmla="*/ 2147483647 w 738"/>
              <a:gd name="T9" fmla="*/ 2147483647 h 1108"/>
              <a:gd name="T10" fmla="*/ 2147483647 w 738"/>
              <a:gd name="T11" fmla="*/ 2147483647 h 1108"/>
              <a:gd name="T12" fmla="*/ 2147483647 w 738"/>
              <a:gd name="T13" fmla="*/ 2147483647 h 1108"/>
              <a:gd name="T14" fmla="*/ 2147483647 w 738"/>
              <a:gd name="T15" fmla="*/ 2147483647 h 11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38"/>
              <a:gd name="T25" fmla="*/ 0 h 1108"/>
              <a:gd name="T26" fmla="*/ 738 w 738"/>
              <a:gd name="T27" fmla="*/ 1108 h 11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9CE0F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6" name="Line 92">
            <a:extLst>
              <a:ext uri="{FF2B5EF4-FFF2-40B4-BE49-F238E27FC236}">
                <a16:creationId xmlns:a16="http://schemas.microsoft.com/office/drawing/2014/main" xmlns="" id="{F329414D-E5C4-DA4F-A3DD-7175FB210C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8694" y="4790989"/>
            <a:ext cx="13182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r>
              <a:rPr lang="en-US" dirty="0"/>
              <a:t>        </a:t>
            </a:r>
          </a:p>
        </p:txBody>
      </p:sp>
      <p:sp>
        <p:nvSpPr>
          <p:cNvPr id="197" name="Line 93">
            <a:extLst>
              <a:ext uri="{FF2B5EF4-FFF2-40B4-BE49-F238E27FC236}">
                <a16:creationId xmlns:a16="http://schemas.microsoft.com/office/drawing/2014/main" xmlns="" id="{BFA90A4C-DC4C-B649-B9F1-BBC4626B9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0584" y="5105814"/>
            <a:ext cx="13398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r>
              <a:rPr lang="en-US" dirty="0"/>
              <a:t>                </a:t>
            </a:r>
          </a:p>
        </p:txBody>
      </p:sp>
      <p:sp>
        <p:nvSpPr>
          <p:cNvPr id="198" name="Text Box 112">
            <a:extLst>
              <a:ext uri="{FF2B5EF4-FFF2-40B4-BE49-F238E27FC236}">
                <a16:creationId xmlns:a16="http://schemas.microsoft.com/office/drawing/2014/main" xmlns="" id="{840A7965-8696-C241-A087-39B4E4084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3127" y="4558126"/>
            <a:ext cx="8937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/>
              <a:t>other</a:t>
            </a:r>
          </a:p>
          <a:p>
            <a:r>
              <a:rPr lang="en-US" sz="1400" dirty="0"/>
              <a:t>networks</a:t>
            </a:r>
          </a:p>
        </p:txBody>
      </p:sp>
      <p:sp>
        <p:nvSpPr>
          <p:cNvPr id="223" name="Rectangle 3">
            <a:extLst>
              <a:ext uri="{FF2B5EF4-FFF2-40B4-BE49-F238E27FC236}">
                <a16:creationId xmlns:a16="http://schemas.microsoft.com/office/drawing/2014/main" xmlns="" id="{C4812894-1377-0F41-8D66-2DB2C98C7B52}"/>
              </a:ext>
            </a:extLst>
          </p:cNvPr>
          <p:cNvSpPr txBox="1">
            <a:spLocks noChangeArrowheads="1"/>
          </p:cNvSpPr>
          <p:nvPr/>
        </p:nvSpPr>
        <p:spPr>
          <a:xfrm>
            <a:off x="657073" y="1558642"/>
            <a:ext cx="5004692" cy="721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suppose router in AS</a:t>
            </a:r>
            <a:r>
              <a:rPr lang="en-US" sz="2400" dirty="0">
                <a:latin typeface="Arial"/>
                <a:cs typeface="Arial"/>
              </a:rPr>
              <a:t>1</a:t>
            </a:r>
            <a:r>
              <a:rPr lang="en-US" sz="2400" dirty="0"/>
              <a:t> receives datagram destined outside of AS</a:t>
            </a:r>
            <a:r>
              <a:rPr lang="en-US" sz="2400" dirty="0">
                <a:latin typeface="Arial"/>
                <a:cs typeface="Arial"/>
              </a:rPr>
              <a:t>1</a:t>
            </a:r>
            <a:r>
              <a:rPr lang="en-US" sz="2400" dirty="0"/>
              <a:t>: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7C7CFEE-647F-FD4B-8F1F-D357C9361183}"/>
              </a:ext>
            </a:extLst>
          </p:cNvPr>
          <p:cNvSpPr/>
          <p:nvPr/>
        </p:nvSpPr>
        <p:spPr>
          <a:xfrm>
            <a:off x="6108525" y="1488552"/>
            <a:ext cx="549057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</a:rPr>
              <a:t>AS</a:t>
            </a:r>
            <a:r>
              <a:rPr lang="en-US" sz="2800" dirty="0">
                <a:solidFill>
                  <a:srgbClr val="CC0000"/>
                </a:solidFill>
                <a:cs typeface="Arial"/>
              </a:rPr>
              <a:t>1</a:t>
            </a:r>
            <a:r>
              <a:rPr lang="en-US" sz="2800" dirty="0">
                <a:solidFill>
                  <a:srgbClr val="CC0000"/>
                </a:solidFill>
              </a:rPr>
              <a:t> inter-domain routing must:</a:t>
            </a:r>
          </a:p>
          <a:p>
            <a:pPr marL="457200" indent="-333375">
              <a:buFont typeface="ZapfDingbats" charset="0"/>
              <a:buAutoNum type="arabicPeriod"/>
              <a:defRPr/>
            </a:pPr>
            <a:r>
              <a:rPr lang="en-US" sz="2400" dirty="0"/>
              <a:t>learn which destinations reachable through AS2, which through AS3</a:t>
            </a:r>
          </a:p>
          <a:p>
            <a:pPr marL="457200" indent="-333375">
              <a:buFont typeface="ZapfDingbats" charset="0"/>
              <a:buAutoNum type="arabicPeriod"/>
              <a:defRPr/>
            </a:pPr>
            <a:r>
              <a:rPr lang="en-US" sz="2400" dirty="0"/>
              <a:t>propagate this reachability info to all routers in AS</a:t>
            </a:r>
            <a:r>
              <a:rPr lang="en-US" sz="2400" dirty="0">
                <a:cs typeface="Arial"/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AF74606-0A42-EC43-8837-07801EF753FD}"/>
              </a:ext>
            </a:extLst>
          </p:cNvPr>
          <p:cNvGrpSpPr/>
          <p:nvPr/>
        </p:nvGrpSpPr>
        <p:grpSpPr>
          <a:xfrm>
            <a:off x="2670048" y="5701792"/>
            <a:ext cx="763742" cy="443198"/>
            <a:chOff x="2670048" y="5701792"/>
            <a:chExt cx="763742" cy="443198"/>
          </a:xfrm>
        </p:grpSpPr>
        <p:sp>
          <p:nvSpPr>
            <p:cNvPr id="124" name="Right Arrow 123">
              <a:extLst>
                <a:ext uri="{FF2B5EF4-FFF2-40B4-BE49-F238E27FC236}">
                  <a16:creationId xmlns:a16="http://schemas.microsoft.com/office/drawing/2014/main" xmlns="" id="{28ACB7EC-F781-384A-AD08-E17B83DAE67A}"/>
                </a:ext>
              </a:extLst>
            </p:cNvPr>
            <p:cNvSpPr/>
            <p:nvPr/>
          </p:nvSpPr>
          <p:spPr>
            <a:xfrm rot="19174881">
              <a:off x="2896614" y="5786744"/>
              <a:ext cx="537176" cy="202520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68000">
                  <a:schemeClr val="accent1">
                    <a:lumMod val="45000"/>
                    <a:lumOff val="55000"/>
                  </a:schemeClr>
                </a:gs>
                <a:gs pos="100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201">
              <a:extLst>
                <a:ext uri="{FF2B5EF4-FFF2-40B4-BE49-F238E27FC236}">
                  <a16:creationId xmlns:a16="http://schemas.microsoft.com/office/drawing/2014/main" xmlns="" id="{E20C8ADF-2589-C646-B6EA-D4B0EBC7A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0048" y="5701792"/>
              <a:ext cx="245122" cy="443198"/>
              <a:chOff x="375561" y="297711"/>
              <a:chExt cx="1252683" cy="2138362"/>
            </a:xfrm>
          </p:grpSpPr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xmlns="" id="{7DDF526C-1102-2F48-8FE7-A7023586C9F7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xmlns="" id="{D87569FE-AD98-464C-82C6-8AF331C6E022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1DD79E3A-D063-E04C-BF26-4BCE30BD1540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126" name="Rectangle 3">
            <a:extLst>
              <a:ext uri="{FF2B5EF4-FFF2-40B4-BE49-F238E27FC236}">
                <a16:creationId xmlns:a16="http://schemas.microsoft.com/office/drawing/2014/main" xmlns="" id="{2805B67C-421E-F747-ADEA-BA4F2FA77522}"/>
              </a:ext>
            </a:extLst>
          </p:cNvPr>
          <p:cNvSpPr txBox="1">
            <a:spLocks noChangeArrowheads="1"/>
          </p:cNvSpPr>
          <p:nvPr/>
        </p:nvSpPr>
        <p:spPr>
          <a:xfrm>
            <a:off x="602209" y="2259682"/>
            <a:ext cx="5004692" cy="199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dirty="0"/>
              <a:t>router should forward packet to gateway router in AS1, but which one?</a:t>
            </a:r>
          </a:p>
          <a:p>
            <a:pPr lvl="1">
              <a:defRPr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11C63B2F-6BBA-B44E-97F7-4159A78FD0F4}"/>
              </a:ext>
            </a:extLst>
          </p:cNvPr>
          <p:cNvGrpSpPr/>
          <p:nvPr/>
        </p:nvGrpSpPr>
        <p:grpSpPr>
          <a:xfrm>
            <a:off x="528828" y="2261616"/>
            <a:ext cx="3400044" cy="3791712"/>
            <a:chOff x="528828" y="2261616"/>
            <a:chExt cx="3400044" cy="3791712"/>
          </a:xfrm>
        </p:grpSpPr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0AD2C625-9B0A-A742-966B-89B7C34C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1528" y="5205984"/>
              <a:ext cx="847344" cy="847344"/>
            </a:xfrm>
            <a:prstGeom prst="rect">
              <a:avLst/>
            </a:prstGeom>
          </p:spPr>
        </p:pic>
        <p:pic>
          <p:nvPicPr>
            <p:cNvPr id="129" name="Picture 128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9F88A575-F276-AF48-A7CD-00AEA286A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28" y="2261616"/>
              <a:ext cx="847344" cy="847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7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873636" cy="894622"/>
          </a:xfrm>
        </p:spPr>
        <p:txBody>
          <a:bodyPr>
            <a:noAutofit/>
          </a:bodyPr>
          <a:lstStyle/>
          <a:p>
            <a:r>
              <a:rPr lang="en-US" sz="40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Inter-AS routing:  routing within an AS</a:t>
            </a:r>
            <a:endParaRPr lang="en-US" sz="40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3403F4-351A-E44F-97D7-AD7199580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23" name="Rectangle 3">
            <a:extLst>
              <a:ext uri="{FF2B5EF4-FFF2-40B4-BE49-F238E27FC236}">
                <a16:creationId xmlns:a16="http://schemas.microsoft.com/office/drawing/2014/main" xmlns="" id="{C4812894-1377-0F41-8D66-2DB2C98C7B52}"/>
              </a:ext>
            </a:extLst>
          </p:cNvPr>
          <p:cNvSpPr txBox="1">
            <a:spLocks noChangeArrowheads="1"/>
          </p:cNvSpPr>
          <p:nvPr/>
        </p:nvSpPr>
        <p:spPr>
          <a:xfrm>
            <a:off x="857488" y="1558642"/>
            <a:ext cx="10942029" cy="4767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buNone/>
              <a:defRPr/>
            </a:pPr>
            <a:r>
              <a:rPr lang="en-US" sz="3200" dirty="0"/>
              <a:t>most common intra-AS routing protocols:</a:t>
            </a: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RIP: Routing Information Protocol</a:t>
            </a:r>
            <a:r>
              <a:rPr lang="en-US" dirty="0"/>
              <a:t> </a:t>
            </a:r>
            <a:r>
              <a:rPr lang="en-US" sz="2400" dirty="0"/>
              <a:t>[RFC 1723]</a:t>
            </a:r>
          </a:p>
          <a:p>
            <a:pPr lvl="1">
              <a:defRPr/>
            </a:pPr>
            <a:r>
              <a:rPr lang="en-US" dirty="0"/>
              <a:t>classic DV: DVs exchanged every 30 secs</a:t>
            </a:r>
          </a:p>
          <a:p>
            <a:pPr lvl="1">
              <a:defRPr/>
            </a:pPr>
            <a:r>
              <a:rPr lang="en-US" dirty="0"/>
              <a:t>no longer widely used</a:t>
            </a: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EIGRP: Enhanced Interior Gateway Routing Protocol</a:t>
            </a:r>
          </a:p>
          <a:p>
            <a:pPr lvl="1">
              <a:defRPr/>
            </a:pPr>
            <a:r>
              <a:rPr lang="en-US" dirty="0"/>
              <a:t>DV based</a:t>
            </a:r>
          </a:p>
          <a:p>
            <a:pPr lvl="1">
              <a:defRPr/>
            </a:pPr>
            <a:r>
              <a:rPr lang="en-US" dirty="0"/>
              <a:t>formerly Cisco-proprietary for decades (became open in 2013 [RFC 7868])</a:t>
            </a:r>
          </a:p>
          <a:p>
            <a:pPr>
              <a:defRPr/>
            </a:pP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OSPF: Open Shortest Path First  </a:t>
            </a:r>
            <a:r>
              <a:rPr lang="en-US" sz="2000" dirty="0">
                <a:solidFill>
                  <a:srgbClr val="C00000"/>
                </a:solidFill>
              </a:rPr>
              <a:t>[RFC 2328]</a:t>
            </a:r>
          </a:p>
          <a:p>
            <a:pPr lvl="1">
              <a:defRPr/>
            </a:pPr>
            <a:r>
              <a:rPr lang="en-US" dirty="0"/>
              <a:t>link-state routing</a:t>
            </a:r>
          </a:p>
          <a:p>
            <a:pPr lvl="1">
              <a:defRPr/>
            </a:pPr>
            <a:r>
              <a:rPr lang="en-US" dirty="0"/>
              <a:t>IS-IS protocol (ISO standard, not RFC standard) essentially same as OSPF</a:t>
            </a:r>
          </a:p>
          <a:p>
            <a:pPr lvl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0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873636" cy="894622"/>
          </a:xfrm>
        </p:spPr>
        <p:txBody>
          <a:bodyPr>
            <a:noAutofit/>
          </a:bodyPr>
          <a:lstStyle/>
          <a:p>
            <a:r>
              <a:rPr lang="en-US" sz="4000" dirty="0"/>
              <a:t>OSPF (Open Shortest Path First) routing</a:t>
            </a:r>
            <a:endParaRPr lang="en-US" sz="40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3403F4-351A-E44F-97D7-AD7199580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23" name="Rectangle 3">
            <a:extLst>
              <a:ext uri="{FF2B5EF4-FFF2-40B4-BE49-F238E27FC236}">
                <a16:creationId xmlns:a16="http://schemas.microsoft.com/office/drawing/2014/main" xmlns="" id="{C4812894-1377-0F41-8D66-2DB2C98C7B52}"/>
              </a:ext>
            </a:extLst>
          </p:cNvPr>
          <p:cNvSpPr txBox="1">
            <a:spLocks noChangeArrowheads="1"/>
          </p:cNvSpPr>
          <p:nvPr/>
        </p:nvSpPr>
        <p:spPr>
          <a:xfrm>
            <a:off x="857488" y="1558642"/>
            <a:ext cx="10942029" cy="4767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ja-JP" sz="3200" dirty="0"/>
              <a:t>“open”: publicly available</a:t>
            </a:r>
          </a:p>
          <a:p>
            <a:pPr marL="285750" indent="-274638"/>
            <a:r>
              <a:rPr lang="en-US" altLang="ja-JP" sz="3200" dirty="0"/>
              <a:t>classic link-state </a:t>
            </a:r>
          </a:p>
          <a:p>
            <a:pPr lvl="1"/>
            <a:r>
              <a:rPr lang="en-US" altLang="ja-JP" sz="2800" dirty="0"/>
              <a:t>each router floods OSPF link-state advertisements (directly over IP rather than using TCP/UDP) to all other routers in entire AS</a:t>
            </a:r>
          </a:p>
          <a:p>
            <a:pPr lvl="1"/>
            <a:r>
              <a:rPr lang="en-US" altLang="ja-JP" sz="2800" dirty="0"/>
              <a:t>multiple link costs metrics possible: bandwidth, delay</a:t>
            </a:r>
          </a:p>
          <a:p>
            <a:pPr lvl="1"/>
            <a:r>
              <a:rPr lang="en-US" altLang="ja-JP" sz="2800" dirty="0"/>
              <a:t>each router has full topology, uses Dijkstra’s algorithm to compute forwarding table</a:t>
            </a:r>
          </a:p>
          <a:p>
            <a:r>
              <a:rPr lang="en-US" altLang="ja-JP" i="1" dirty="0">
                <a:solidFill>
                  <a:srgbClr val="0000A8"/>
                </a:solidFill>
              </a:rPr>
              <a:t>security: </a:t>
            </a:r>
            <a:r>
              <a:rPr lang="en-US" altLang="ja-JP" dirty="0"/>
              <a:t>all OSPF messages authenticated (to prevent malicious intrusion) </a:t>
            </a:r>
          </a:p>
          <a:p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62056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543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Per-router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xmlns="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73" y="1101105"/>
            <a:ext cx="1098715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Individual routing algorithm components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 each and every router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 in the control plane</a:t>
            </a:r>
          </a:p>
        </p:txBody>
      </p:sp>
      <p:sp>
        <p:nvSpPr>
          <p:cNvPr id="238" name="Freeform 2">
            <a:extLst>
              <a:ext uri="{FF2B5EF4-FFF2-40B4-BE49-F238E27FC236}">
                <a16:creationId xmlns:a16="http://schemas.microsoft.com/office/drawing/2014/main" xmlns="" id="{66A80B54-F93B-A94A-938E-DFA6C3C90E64}"/>
              </a:ext>
            </a:extLst>
          </p:cNvPr>
          <p:cNvSpPr>
            <a:spLocks/>
          </p:cNvSpPr>
          <p:nvPr/>
        </p:nvSpPr>
        <p:spPr bwMode="auto">
          <a:xfrm>
            <a:off x="4182648" y="5476945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xmlns="" id="{6B89A56E-4B45-1449-B1CC-C8EF7ABE50B3}"/>
              </a:ext>
            </a:extLst>
          </p:cNvPr>
          <p:cNvCxnSpPr/>
          <p:nvPr/>
        </p:nvCxnSpPr>
        <p:spPr>
          <a:xfrm flipV="1">
            <a:off x="4812885" y="5629345"/>
            <a:ext cx="1316038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xmlns="" id="{2740CBE6-0A59-E645-A69D-A9AE662529A8}"/>
              </a:ext>
            </a:extLst>
          </p:cNvPr>
          <p:cNvCxnSpPr/>
          <p:nvPr/>
        </p:nvCxnSpPr>
        <p:spPr>
          <a:xfrm>
            <a:off x="4701760" y="5815082"/>
            <a:ext cx="2259013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xmlns="" id="{FEDEF0D8-C674-7A42-948E-7E305FE7E98D}"/>
              </a:ext>
            </a:extLst>
          </p:cNvPr>
          <p:cNvCxnSpPr/>
          <p:nvPr/>
        </p:nvCxnSpPr>
        <p:spPr>
          <a:xfrm>
            <a:off x="4714460" y="5921445"/>
            <a:ext cx="714375" cy="274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xmlns="" id="{88FEC270-B253-8E44-A411-9C7971EEB2C5}"/>
              </a:ext>
            </a:extLst>
          </p:cNvPr>
          <p:cNvCxnSpPr/>
          <p:nvPr/>
        </p:nvCxnSpPr>
        <p:spPr>
          <a:xfrm flipV="1">
            <a:off x="5732048" y="6115120"/>
            <a:ext cx="1247775" cy="809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xmlns="" id="{829E7CD6-E2DF-3F41-969B-DA845A408D9F}"/>
              </a:ext>
            </a:extLst>
          </p:cNvPr>
          <p:cNvCxnSpPr/>
          <p:nvPr/>
        </p:nvCxnSpPr>
        <p:spPr>
          <a:xfrm>
            <a:off x="6392448" y="5661095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xmlns="" id="{DE601DF1-8D2D-2A46-BC8F-F868A11F76CA}"/>
              </a:ext>
            </a:extLst>
          </p:cNvPr>
          <p:cNvCxnSpPr/>
          <p:nvPr/>
        </p:nvCxnSpPr>
        <p:spPr>
          <a:xfrm flipV="1">
            <a:off x="5676485" y="5815082"/>
            <a:ext cx="1790700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xmlns="" id="{A11DDE0B-F575-FA48-8F6B-03D4A7733DCF}"/>
              </a:ext>
            </a:extLst>
          </p:cNvPr>
          <p:cNvCxnSpPr/>
          <p:nvPr/>
        </p:nvCxnSpPr>
        <p:spPr>
          <a:xfrm flipV="1">
            <a:off x="7003635" y="5843657"/>
            <a:ext cx="588963" cy="27146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xmlns="" id="{ADA6CD88-616E-B24E-8E41-831DCFC74F88}"/>
              </a:ext>
            </a:extLst>
          </p:cNvPr>
          <p:cNvCxnSpPr/>
          <p:nvPr/>
        </p:nvCxnSpPr>
        <p:spPr>
          <a:xfrm>
            <a:off x="6146385" y="5629345"/>
            <a:ext cx="814388" cy="4000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47" name="Group 7">
            <a:extLst>
              <a:ext uri="{FF2B5EF4-FFF2-40B4-BE49-F238E27FC236}">
                <a16:creationId xmlns:a16="http://schemas.microsoft.com/office/drawing/2014/main" xmlns="" id="{F23FF8D1-2C6B-9448-B97C-26AA0FF38328}"/>
              </a:ext>
            </a:extLst>
          </p:cNvPr>
          <p:cNvGrpSpPr>
            <a:grpSpLocks/>
          </p:cNvGrpSpPr>
          <p:nvPr/>
        </p:nvGrpSpPr>
        <p:grpSpPr bwMode="auto">
          <a:xfrm>
            <a:off x="5271673" y="6054795"/>
            <a:ext cx="563562" cy="293687"/>
            <a:chOff x="1871277" y="1576300"/>
            <a:chExt cx="1128371" cy="437861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xmlns="" id="{F781E7E0-A5A4-AD4A-A844-E9A7BB7A79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xmlns="" id="{3D5BD08E-FA2E-E04F-A545-2E0866784F9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xmlns="" id="{01E234FF-7C0E-FD47-9DA3-FA96190131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xmlns="" id="{563210E5-D710-8E45-8417-02EB79B5C81A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xmlns="" id="{430FD04E-46A2-3749-B589-BEE902C8D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xmlns="" id="{BDBA4CA4-485A-D94A-B148-5C44318A1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xmlns="" id="{4F7BCFB0-4862-0040-98EF-79148CCE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FA80ECE7-29EF-E045-8DE9-443E8B56CBA4}"/>
                </a:ext>
              </a:extLst>
            </p:cNvPr>
            <p:cNvCxnSpPr>
              <a:cxnSpLocks noChangeShapeType="1"/>
              <a:endCxn id="25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886C4C8B-81F8-494E-B3C9-F2C152BA75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7" name="Group 327">
            <a:extLst>
              <a:ext uri="{FF2B5EF4-FFF2-40B4-BE49-F238E27FC236}">
                <a16:creationId xmlns:a16="http://schemas.microsoft.com/office/drawing/2014/main" xmlns="" id="{C6D6E434-396F-824D-B42D-39B257E17412}"/>
              </a:ext>
            </a:extLst>
          </p:cNvPr>
          <p:cNvGrpSpPr>
            <a:grpSpLocks/>
          </p:cNvGrpSpPr>
          <p:nvPr/>
        </p:nvGrpSpPr>
        <p:grpSpPr bwMode="auto">
          <a:xfrm>
            <a:off x="5966998" y="5513457"/>
            <a:ext cx="565150" cy="292100"/>
            <a:chOff x="1871277" y="1576300"/>
            <a:chExt cx="1128371" cy="437861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xmlns="" id="{BD523501-0761-ED43-9FA5-AEA15E2D1C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xmlns="" id="{1B2C53EE-99C4-9041-B078-E1DEA73E56F8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xmlns="" id="{27361595-2FF4-1B46-839D-326969B484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xmlns="" id="{89642470-FD74-1047-9747-D0EB2363B800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xmlns="" id="{12E17BAF-3675-9946-91CF-C0BD05A4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xmlns="" id="{FB02D5C9-E16C-D545-9658-9B08CD700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xmlns="" id="{43C530C6-57F7-D943-BF8C-3B8BE501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04998C4B-6CC3-804D-8149-EB9753D18CA7}"/>
                </a:ext>
              </a:extLst>
            </p:cNvPr>
            <p:cNvCxnSpPr>
              <a:cxnSpLocks noChangeShapeType="1"/>
              <a:endCxn id="260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565D2A47-CC6C-8440-A5DF-83E670BCAF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7" name="Group 337">
            <a:extLst>
              <a:ext uri="{FF2B5EF4-FFF2-40B4-BE49-F238E27FC236}">
                <a16:creationId xmlns:a16="http://schemas.microsoft.com/office/drawing/2014/main" xmlns="" id="{82B40A4C-BCB9-0F49-86D8-65358510B247}"/>
              </a:ext>
            </a:extLst>
          </p:cNvPr>
          <p:cNvGrpSpPr>
            <a:grpSpLocks/>
          </p:cNvGrpSpPr>
          <p:nvPr/>
        </p:nvGrpSpPr>
        <p:grpSpPr bwMode="auto">
          <a:xfrm>
            <a:off x="6609935" y="5967482"/>
            <a:ext cx="563563" cy="293688"/>
            <a:chOff x="1871277" y="1576300"/>
            <a:chExt cx="1128371" cy="437861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xmlns="" id="{683F4F4C-42FD-9846-A017-5B90A1CDF3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xmlns="" id="{3F600344-6D5A-5149-9480-8AD325F910A2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xmlns="" id="{358912A5-2365-7548-98D1-05C254AB8C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xmlns="" id="{856A4118-FA0A-BF49-876A-9D235E6C6E2E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xmlns="" id="{73066D64-2E3F-F24D-B741-44F8F9E6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xmlns="" id="{63C7C818-A6BA-5B46-8663-C7EB1B1C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xmlns="" id="{958FEB88-75FB-2D44-9A10-0367FDB3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xmlns="" id="{E5F8810D-58B9-1B41-9069-743A57CBD942}"/>
                </a:ext>
              </a:extLst>
            </p:cNvPr>
            <p:cNvCxnSpPr>
              <a:cxnSpLocks noChangeShapeType="1"/>
              <a:endCxn id="270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xmlns="" id="{B7248C01-1BC9-084D-9C19-4C517E6680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7" name="Group 347">
            <a:extLst>
              <a:ext uri="{FF2B5EF4-FFF2-40B4-BE49-F238E27FC236}">
                <a16:creationId xmlns:a16="http://schemas.microsoft.com/office/drawing/2014/main" xmlns="" id="{EA66C38A-2A9F-054D-B190-0607C48440C0}"/>
              </a:ext>
            </a:extLst>
          </p:cNvPr>
          <p:cNvGrpSpPr>
            <a:grpSpLocks/>
          </p:cNvGrpSpPr>
          <p:nvPr/>
        </p:nvGrpSpPr>
        <p:grpSpPr bwMode="auto">
          <a:xfrm>
            <a:off x="7332248" y="5653157"/>
            <a:ext cx="565150" cy="293688"/>
            <a:chOff x="1871277" y="1576300"/>
            <a:chExt cx="1128371" cy="437861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578C6C8A-3C2C-CA47-A52F-E5336E397A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xmlns="" id="{40527894-E8D6-8847-A758-9F4A98B89D5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50FCBF9F-6CE0-7B47-94FC-CD5787B788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xmlns="" id="{5D5ADD21-3F21-8E47-B87D-2BDC146712B9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xmlns="" id="{0FF22D66-78A9-2245-ACA6-A35063B95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xmlns="" id="{A86BA2E2-E459-454D-98E3-2CB0E41E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xmlns="" id="{32EB212F-0575-FD42-B1AF-F3AAD1FDE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xmlns="" id="{913FC001-18AF-3A49-BFB4-0B914F19FFD8}"/>
                </a:ext>
              </a:extLst>
            </p:cNvPr>
            <p:cNvCxnSpPr>
              <a:cxnSpLocks noChangeShapeType="1"/>
              <a:endCxn id="2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xmlns="" id="{7194EB53-3E3D-024D-B0D2-5596DAD2A3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xmlns="" id="{7169FC3C-178E-6048-AB6C-8493893B17E5}"/>
              </a:ext>
            </a:extLst>
          </p:cNvPr>
          <p:cNvGrpSpPr>
            <a:grpSpLocks/>
          </p:cNvGrpSpPr>
          <p:nvPr/>
        </p:nvGrpSpPr>
        <p:grpSpPr bwMode="auto">
          <a:xfrm>
            <a:off x="3347623" y="2370207"/>
            <a:ext cx="5270500" cy="3805238"/>
            <a:chOff x="1757805" y="2331054"/>
            <a:chExt cx="5270058" cy="3804634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xmlns="" id="{440C625E-763F-DC45-B239-42BFE9E9081B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xmlns="" id="{7B2A49C4-873B-2743-B356-AA474598AAC7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xmlns="" id="{0D9AB348-D7F2-A742-9B0C-84535C1F8A96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xmlns="" id="{98F06BD2-BA43-1144-B69F-BF325541EB43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xmlns="" id="{57135A78-79C3-CB4B-8E8E-D9A274265F07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93" name="Group 17">
              <a:extLst>
                <a:ext uri="{FF2B5EF4-FFF2-40B4-BE49-F238E27FC236}">
                  <a16:creationId xmlns:a16="http://schemas.microsoft.com/office/drawing/2014/main" xmlns="" id="{3DCFE7AC-3DDA-544E-9FBA-E2013CB1F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xmlns="" id="{4A6C83BC-7EC5-0F45-B8BB-C3B547B3E007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381" name="Group 104">
                <a:extLst>
                  <a:ext uri="{FF2B5EF4-FFF2-40B4-BE49-F238E27FC236}">
                    <a16:creationId xmlns:a16="http://schemas.microsoft.com/office/drawing/2014/main" xmlns="" id="{C49CCBB3-581C-F744-9C12-88066A544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xmlns="" id="{1360C793-55DD-E448-BB09-2AF9F40ABA1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xmlns="" id="{B5E5E126-5712-074A-827E-49B7AB6291A3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xmlns="" id="{90782D44-406D-1A44-B8FA-7DABB141B919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xmlns="" id="{91CE1BD1-E198-874C-A63D-F01D330549A7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xmlns="" id="{5C32A76A-C218-CD4F-A5EA-5F04BEBB7C8B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xmlns="" id="{9568C327-A8B8-714A-9EC6-981C762ACAD5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xmlns="" id="{CE43604B-D39F-7044-94F2-CD4AD82F1987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xmlns="" id="{5C4C1EF2-5AB5-114F-AE30-53470A226E36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85" name="Group 9">
                <a:extLst>
                  <a:ext uri="{FF2B5EF4-FFF2-40B4-BE49-F238E27FC236}">
                    <a16:creationId xmlns:a16="http://schemas.microsoft.com/office/drawing/2014/main" xmlns="" id="{052F022E-CD26-8744-AC3E-C859146E38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xmlns="" id="{80AE789D-EAFB-F44C-ACC8-D4E9E127F29B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xmlns="" id="{5F200699-ED1E-0245-9D7A-C9227AC90EC0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xmlns="" id="{1653876D-5808-4845-8D45-41E30CCAB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xmlns="" id="{B63C1A57-A326-E44D-89A7-AE4E169A70AE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xmlns="" id="{C060360D-64F4-6C46-9C73-B1B076DAA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xmlns="" id="{6762EEAF-2C47-B149-8689-0C95EC53C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xmlns="" id="{EEF29461-B5AA-2744-A3DA-2814904A2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xmlns="" id="{BE5A273A-2FEE-9545-BB88-87C7E505179F}"/>
                    </a:ext>
                  </a:extLst>
                </p:cNvPr>
                <p:cNvCxnSpPr>
                  <a:cxnSpLocks noChangeShapeType="1"/>
                  <a:endCxn id="388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xmlns="" id="{3C46EAE7-509B-4E45-A6E7-9A33E4F0FC7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4" name="Group 18">
              <a:extLst>
                <a:ext uri="{FF2B5EF4-FFF2-40B4-BE49-F238E27FC236}">
                  <a16:creationId xmlns:a16="http://schemas.microsoft.com/office/drawing/2014/main" xmlns="" id="{482172DC-CB77-9547-9B55-AA80104E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xmlns="" id="{62075464-1A4E-BF45-A532-01A9C76E55CE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xmlns="" id="{E6476089-4E8D-9748-8A20-B65AB809DCB0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61" name="Picture 86" descr="router_top.png">
                <a:extLst>
                  <a:ext uri="{FF2B5EF4-FFF2-40B4-BE49-F238E27FC236}">
                    <a16:creationId xmlns:a16="http://schemas.microsoft.com/office/drawing/2014/main" xmlns="" id="{903307E4-A9C2-9644-824F-D336213F4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62" name="Group 82">
                <a:extLst>
                  <a:ext uri="{FF2B5EF4-FFF2-40B4-BE49-F238E27FC236}">
                    <a16:creationId xmlns:a16="http://schemas.microsoft.com/office/drawing/2014/main" xmlns="" id="{F71CE2FF-B936-C547-A3CE-97AE0CF5B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xmlns="" id="{586404AE-C86C-2743-98EF-9CF4A95F4440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xmlns="" id="{5396A314-1026-4E4E-A149-99672789B306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xmlns="" id="{23054A25-C068-9244-9B31-DD0F45D202D9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xmlns="" id="{CD4A2AA1-5618-3140-9C21-11DC36124DCC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xmlns="" id="{C0356843-B7EB-A343-9F3C-424592CF11BD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xmlns="" id="{AC6DBBE1-F8C8-7C49-A55E-1A360F9F0FF8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xmlns="" id="{30264003-6422-A246-8128-339027C2EFE4}"/>
                  </a:ext>
                </a:extLst>
              </p:cNvPr>
              <p:cNvCxnSpPr>
                <a:stCxn id="368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65" name="Group 377">
                <a:extLst>
                  <a:ext uri="{FF2B5EF4-FFF2-40B4-BE49-F238E27FC236}">
                    <a16:creationId xmlns:a16="http://schemas.microsoft.com/office/drawing/2014/main" xmlns="" id="{39ED4179-25C2-BD40-8CB0-2D2D19D3B8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xmlns="" id="{8E546C63-6051-664A-A3B3-09898899A0F6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xmlns="" id="{F85D8891-4691-274F-8A4C-6EB421E1A629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xmlns="" id="{F6D6309A-F621-8F43-966A-42EE2F534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xmlns="" id="{E0967AA3-A871-A446-BBBF-E652596BA5E0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xmlns="" id="{928F9198-71DD-1048-BF0F-138BFE304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xmlns="" id="{1C72F53E-6D8A-1247-85AD-4F6DFA9BC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xmlns="" id="{AC38375A-6308-3C42-8428-1BC8EF1E3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xmlns="" id="{2676B342-72B9-EC4E-BEB9-884A31061112}"/>
                    </a:ext>
                  </a:extLst>
                </p:cNvPr>
                <p:cNvCxnSpPr>
                  <a:cxnSpLocks noChangeShapeType="1"/>
                  <a:endCxn id="368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xmlns="" id="{C9E5ACD2-0571-394B-B54A-E4FD99B680A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5" name="Group 19">
              <a:extLst>
                <a:ext uri="{FF2B5EF4-FFF2-40B4-BE49-F238E27FC236}">
                  <a16:creationId xmlns:a16="http://schemas.microsoft.com/office/drawing/2014/main" xmlns="" id="{3F4E53BA-5956-854C-B31F-6EC1D0D21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xmlns="" id="{E47F6DBD-7B1F-E84E-80B1-B0007CEE2ECA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xmlns="" id="{AD6BA39E-C72A-2B46-89AC-72BC6ECE8737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1" name="Group 442">
                <a:extLst>
                  <a:ext uri="{FF2B5EF4-FFF2-40B4-BE49-F238E27FC236}">
                    <a16:creationId xmlns:a16="http://schemas.microsoft.com/office/drawing/2014/main" xmlns="" id="{3A2CD557-2097-8643-A2CC-2FC42E115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xmlns="" id="{B01BCE74-1665-8347-ABE7-7ED7C4611208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xmlns="" id="{3E2DD078-496C-2B4E-9AB7-8E3ED7B0B010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xmlns="" id="{0589AD59-3F91-674B-AB1F-9687AE0A7155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xmlns="" id="{D7DF9909-4629-2B41-A097-0EE5060D231F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xmlns="" id="{E00A7AA3-4A7D-5A4A-923D-8190368DDD2A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xmlns="" id="{BC350F5D-A217-434B-B0AD-B82598901D58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xmlns="" id="{59C23D10-C5AD-324E-A998-0B2D8811551A}"/>
                  </a:ext>
                </a:extLst>
              </p:cNvPr>
              <p:cNvCxnSpPr>
                <a:stCxn id="345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4" name="Group 456">
                <a:extLst>
                  <a:ext uri="{FF2B5EF4-FFF2-40B4-BE49-F238E27FC236}">
                    <a16:creationId xmlns:a16="http://schemas.microsoft.com/office/drawing/2014/main" xmlns="" id="{3D4ED6A7-656E-564B-9724-777A0E00F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xmlns="" id="{5CA9CA10-6CB9-8C4D-9798-DE3642585FBF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xmlns="" id="{ED7DFE49-0AB2-5F4A-8804-D8EE2F5D8051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xmlns="" id="{D9CC071E-9384-A844-AEDF-4D3D5A3D0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xmlns="" id="{9221CFD6-F2B1-BC4A-8685-E97AB592CAEA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xmlns="" id="{E1EB2301-9912-744E-B205-5948ED836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xmlns="" id="{274D27B5-7E68-5C4D-964B-A01609731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xmlns="" id="{CCCB88EE-5244-8644-B451-9B5D239AE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xmlns="" id="{4DFA4F03-E97A-1E4E-8C06-5FCF8ACB1D15}"/>
                    </a:ext>
                  </a:extLst>
                </p:cNvPr>
                <p:cNvCxnSpPr>
                  <a:cxnSpLocks noChangeShapeType="1"/>
                  <a:endCxn id="347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xmlns="" id="{8A9EDB0B-D51F-9C4D-A606-035EEB4B8D2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6" name="Group 20">
              <a:extLst>
                <a:ext uri="{FF2B5EF4-FFF2-40B4-BE49-F238E27FC236}">
                  <a16:creationId xmlns:a16="http://schemas.microsoft.com/office/drawing/2014/main" xmlns="" id="{7B3927DE-D2D4-0549-B6FC-DB36E97AF6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94693F99-2D5B-7E44-B2D3-365FDA0CFBDB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xmlns="" id="{0BE62149-301B-CD40-877F-421A14409479}"/>
                  </a:ext>
                </a:extLst>
              </p:cNvPr>
              <p:cNvCxnSpPr>
                <a:stCxn id="327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20" name="Picture 469" descr="router_top.png">
                <a:extLst>
                  <a:ext uri="{FF2B5EF4-FFF2-40B4-BE49-F238E27FC236}">
                    <a16:creationId xmlns:a16="http://schemas.microsoft.com/office/drawing/2014/main" xmlns="" id="{DD59AE55-8859-5841-B6AC-641E9B1FF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1" name="Group 471">
                <a:extLst>
                  <a:ext uri="{FF2B5EF4-FFF2-40B4-BE49-F238E27FC236}">
                    <a16:creationId xmlns:a16="http://schemas.microsoft.com/office/drawing/2014/main" xmlns="" id="{387A8315-A9E2-CD41-9540-BE22EB264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xmlns="" id="{5439A4FE-DB6E-D74D-95B5-D1F4AE9642E7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xmlns="" id="{FA27B6FA-AB40-0D4B-BBE7-6000E55B03D1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xmlns="" id="{C6FD79C0-1B1A-AB4A-A3BD-6514A1F64FCB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xmlns="" id="{C730D6A9-51D0-864D-9F88-3CA108609D03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xmlns="" id="{41EA4558-0D04-634B-A8B0-CAB6FB1D2028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xmlns="" id="{3670DAE7-C167-BA4B-9FB3-842EEBB6E0BC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xmlns="" id="{FDAD1200-F8CD-4C4C-B862-839CDCE380A4}"/>
                  </a:ext>
                </a:extLst>
              </p:cNvPr>
              <p:cNvCxnSpPr>
                <a:stCxn id="320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24" name="Group 485">
                <a:extLst>
                  <a:ext uri="{FF2B5EF4-FFF2-40B4-BE49-F238E27FC236}">
                    <a16:creationId xmlns:a16="http://schemas.microsoft.com/office/drawing/2014/main" xmlns="" id="{A6200FD6-2FAC-504D-AC15-41C2E0E5F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xmlns="" id="{ECDA45FA-C7C9-1D42-AD17-0A94B356D9C2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xmlns="" id="{66DEE6E1-40E6-CC4A-9BD2-12B0FC5617F6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xmlns="" id="{3B2579C2-CFB4-C243-A571-87CC47767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xmlns="" id="{8C20CAF5-F7F2-8C4F-BF4C-8061B2C174B5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xmlns="" id="{751DAB4D-7078-0843-8893-ECF4AEBB8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xmlns="" id="{49F08601-D11A-7246-97C4-4796E2871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xmlns="" id="{0F35FC16-0782-6242-8A31-B2C90A57D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xmlns="" id="{28B38805-D14D-6F4E-9C2D-85288858DC4A}"/>
                    </a:ext>
                  </a:extLst>
                </p:cNvPr>
                <p:cNvCxnSpPr>
                  <a:cxnSpLocks noChangeShapeType="1"/>
                  <a:endCxn id="327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xmlns="" id="{839A4B18-24F7-8748-BABF-156684EACDA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7" name="Group 21">
              <a:extLst>
                <a:ext uri="{FF2B5EF4-FFF2-40B4-BE49-F238E27FC236}">
                  <a16:creationId xmlns:a16="http://schemas.microsoft.com/office/drawing/2014/main" xmlns="" id="{9CDA8888-DE9C-FA48-880D-EF852C637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xmlns="" id="{995D8FCE-884F-0F40-A676-D4D29F8E694C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xmlns="" id="{316D5606-0146-DC48-97E2-18F369EDE031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0" name="Group 500">
                <a:extLst>
                  <a:ext uri="{FF2B5EF4-FFF2-40B4-BE49-F238E27FC236}">
                    <a16:creationId xmlns:a16="http://schemas.microsoft.com/office/drawing/2014/main" xmlns="" id="{AA425C1A-E91E-6E4A-A356-24012E6427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xmlns="" id="{16CAB2BE-001A-5849-8EFC-BF1C74D20DA6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xmlns="" id="{ED3C727A-F086-5345-9D90-47A10FCD45F2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xmlns="" id="{49C1B443-F565-5F4C-B75C-09F669AC3DE7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xmlns="" id="{FBA53D70-9A4D-7E4E-AC09-D42784DF8272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xmlns="" id="{A5C3BEC2-90B0-8B41-88A4-351B428CAFB4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xmlns="" id="{2309F1E7-7D26-E941-9221-C8DF0612EE28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xmlns="" id="{9C251E47-5FE5-B64D-8E6E-2491993604B5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3" name="Group 514">
                <a:extLst>
                  <a:ext uri="{FF2B5EF4-FFF2-40B4-BE49-F238E27FC236}">
                    <a16:creationId xmlns:a16="http://schemas.microsoft.com/office/drawing/2014/main" xmlns="" id="{9B7D3C6F-466A-3143-9B8E-F60B2AAFD7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xmlns="" id="{12A307F7-5B73-2445-A2F4-C0FA1266E373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xmlns="" id="{33E19D46-3715-614C-AAF4-022904355894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xmlns="" id="{E55709E7-7775-884D-A34A-45191B84A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xmlns="" id="{53C2A2DA-53F1-794E-A987-B42C0AC0022C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307">
                  <a:extLst>
                    <a:ext uri="{FF2B5EF4-FFF2-40B4-BE49-F238E27FC236}">
                      <a16:creationId xmlns:a16="http://schemas.microsoft.com/office/drawing/2014/main" xmlns="" id="{9EECC5D2-5F03-5B4A-A066-DEC9954D6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xmlns="" id="{8388544E-A2CB-0640-A29C-1662E6885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xmlns="" id="{0DDF3C4E-5F2E-864E-88A4-D785A5D6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xmlns="" id="{5A28B5B0-5BAC-8C46-B4B8-9BCB18DCD1DD}"/>
                    </a:ext>
                  </a:extLst>
                </p:cNvPr>
                <p:cNvCxnSpPr>
                  <a:cxnSpLocks noChangeShapeType="1"/>
                  <a:endCxn id="306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xmlns="" id="{3A010796-660C-4C4D-865E-8D108EDA01B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xmlns="" id="{094E25C2-45E6-0C43-ADA4-684E51DC703A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2725807"/>
            <a:ext cx="5111750" cy="879475"/>
            <a:chOff x="1866825" y="707349"/>
            <a:chExt cx="5112820" cy="879389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xmlns="" id="{C759FDA4-4088-0A4C-9E92-BD72D7D52B56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233">
              <a:extLst>
                <a:ext uri="{FF2B5EF4-FFF2-40B4-BE49-F238E27FC236}">
                  <a16:creationId xmlns:a16="http://schemas.microsoft.com/office/drawing/2014/main" xmlns="" id="{91B4E7D9-6C4B-6C4B-86F5-8BB66F93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Routing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xmlns="" id="{86DA61DF-3320-724E-9861-CF654B1F47AF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xmlns="" id="{FA99C173-8DEF-3940-BC9B-72CA3FA99281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xmlns="" id="{57AAE988-13E3-6642-B8CC-252C9113ABCC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xmlns="" id="{286126FC-663F-E140-85FF-EA643857EAAB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xmlns="" id="{4DA7DE45-D335-D548-B5FE-488518B7B2B7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xmlns="" id="{E0F6C35C-914C-3B41-9CC4-D8179FFB699E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xmlns="" id="{F2328B0F-766B-A544-ACA3-A1877D849A35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xmlns="" id="{4E049E95-C6A9-FE4D-937B-C134ECB1D9AB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xmlns="" id="{C5FBB1F6-0839-A343-AE4E-8487D7B4403B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xmlns="" id="{01507C1D-D7CC-314D-9BC2-599E67963164}"/>
                </a:ext>
              </a:extLst>
            </p:cNvPr>
            <p:cNvCxnSpPr>
              <a:endCxn id="407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xmlns="" id="{0D0AA51C-C88C-DA40-BB5F-C90D75401B35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xmlns="" id="{B8B513D7-9162-0648-BC71-8BEBCC27917A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xmlns="" id="{C4AAA334-C4B2-DD48-A566-2EA2C1AA11DF}"/>
              </a:ext>
            </a:extLst>
          </p:cNvPr>
          <p:cNvGrpSpPr>
            <a:grpSpLocks/>
          </p:cNvGrpSpPr>
          <p:nvPr/>
        </p:nvGrpSpPr>
        <p:grpSpPr bwMode="auto">
          <a:xfrm>
            <a:off x="3147598" y="3114745"/>
            <a:ext cx="6375400" cy="1047750"/>
            <a:chOff x="1557338" y="3074988"/>
            <a:chExt cx="6375400" cy="1047750"/>
          </a:xfrm>
        </p:grpSpPr>
        <p:sp>
          <p:nvSpPr>
            <p:cNvPr id="416" name="TextBox 232">
              <a:extLst>
                <a:ext uri="{FF2B5EF4-FFF2-40B4-BE49-F238E27FC236}">
                  <a16:creationId xmlns:a16="http://schemas.microsoft.com/office/drawing/2014/main" xmlns="" id="{97D7EB84-BAC0-D448-A55F-A56C30BB6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417" name="TextBox 233">
              <a:extLst>
                <a:ext uri="{FF2B5EF4-FFF2-40B4-BE49-F238E27FC236}">
                  <a16:creationId xmlns:a16="http://schemas.microsoft.com/office/drawing/2014/main" xmlns="" id="{24A4F1C7-4BF4-EB42-A291-47BAC2502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61FEE5A3-FA87-164D-B072-015586DE3B9B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xmlns="" id="{DB2133B7-0204-944D-9F85-D90FA61B1AAF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3741807"/>
            <a:ext cx="5126038" cy="1120775"/>
            <a:chOff x="-4746102" y="4471477"/>
            <a:chExt cx="5126173" cy="1120753"/>
          </a:xfrm>
        </p:grpSpPr>
        <p:pic>
          <p:nvPicPr>
            <p:cNvPr id="420" name="Picture 10" descr="fig42_table.pdf">
              <a:extLst>
                <a:ext uri="{FF2B5EF4-FFF2-40B4-BE49-F238E27FC236}">
                  <a16:creationId xmlns:a16="http://schemas.microsoft.com/office/drawing/2014/main" xmlns="" id="{B9B148BF-D420-D548-A8E4-2E44EE43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1" name="Group 25">
              <a:extLst>
                <a:ext uri="{FF2B5EF4-FFF2-40B4-BE49-F238E27FC236}">
                  <a16:creationId xmlns:a16="http://schemas.microsoft.com/office/drawing/2014/main" xmlns="" id="{6DCB3611-5B47-554A-AF9F-B20E8866BE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22" name="Group 241">
                <a:extLst>
                  <a:ext uri="{FF2B5EF4-FFF2-40B4-BE49-F238E27FC236}">
                    <a16:creationId xmlns:a16="http://schemas.microsoft.com/office/drawing/2014/main" xmlns="" id="{18B65E09-A0C2-A34F-9844-081D03E2EE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xmlns="" id="{510D7726-2281-144B-B722-F9A0F8992620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xmlns="" id="{B663A8A6-A483-9C45-9694-3F60B5B96577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xmlns="" id="{50FC0E77-85DF-A44F-A7EA-DB2E7EDC7F79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xmlns="" id="{6DCCCE94-F2A7-3D41-B0D1-67C30138A31B}"/>
                    </a:ext>
                  </a:extLst>
                </p:cNvPr>
                <p:cNvCxnSpPr>
                  <a:stCxn id="438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3" name="Group 444">
                <a:extLst>
                  <a:ext uri="{FF2B5EF4-FFF2-40B4-BE49-F238E27FC236}">
                    <a16:creationId xmlns:a16="http://schemas.microsoft.com/office/drawing/2014/main" xmlns="" id="{80000B7B-1868-0545-96E2-2F3AE96E3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xmlns="" id="{152E459E-7CA1-E445-B3BA-7DCA2E4A2C56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xmlns="" id="{89A2E2E8-DA8D-6D49-B2DC-12FC2FC6D3C4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xmlns="" id="{D4FBE92F-02C8-4244-A63E-618F5A912844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xmlns="" id="{760EDE61-1AAF-D848-91CB-39C5F318690E}"/>
                    </a:ext>
                  </a:extLst>
                </p:cNvPr>
                <p:cNvCxnSpPr>
                  <a:stCxn id="434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4" name="Group 473">
                <a:extLst>
                  <a:ext uri="{FF2B5EF4-FFF2-40B4-BE49-F238E27FC236}">
                    <a16:creationId xmlns:a16="http://schemas.microsoft.com/office/drawing/2014/main" xmlns="" id="{80D1C087-9836-C245-B670-1284428A4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xmlns="" id="{C9A7D412-65DC-9649-A008-5ED26335CCA7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xmlns="" id="{2F282FB7-7000-B945-8F5A-E39A5A12E34F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xmlns="" id="{6613E38A-F502-9F4F-9071-21665BB1F3DD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xmlns="" id="{29B42128-C51A-6040-824E-C554F8EE3D12}"/>
                    </a:ext>
                  </a:extLst>
                </p:cNvPr>
                <p:cNvCxnSpPr>
                  <a:stCxn id="430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5" name="Group 502">
                <a:extLst>
                  <a:ext uri="{FF2B5EF4-FFF2-40B4-BE49-F238E27FC236}">
                    <a16:creationId xmlns:a16="http://schemas.microsoft.com/office/drawing/2014/main" xmlns="" id="{C30D5DDC-A13E-034A-A1BA-1E146390EA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xmlns="" id="{63A91007-6182-8647-9879-8292A71EAFEF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xmlns="" id="{0674F85B-15F4-F446-AD9E-DD534F9C342D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xmlns="" id="{60409E77-E63A-824F-A704-D7AE94C9BA5F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xmlns="" id="{76DF7BD3-201B-AE4F-909F-AB196C0CDB0D}"/>
                    </a:ext>
                  </a:extLst>
                </p:cNvPr>
                <p:cNvCxnSpPr>
                  <a:stCxn id="426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xmlns="" id="{DC317182-2E9B-354F-9E6B-904AD53D9670}"/>
              </a:ext>
            </a:extLst>
          </p:cNvPr>
          <p:cNvGrpSpPr>
            <a:grpSpLocks/>
          </p:cNvGrpSpPr>
          <p:nvPr/>
        </p:nvGrpSpPr>
        <p:grpSpPr bwMode="auto">
          <a:xfrm>
            <a:off x="3873085" y="2922657"/>
            <a:ext cx="4437063" cy="1577975"/>
            <a:chOff x="-4267279" y="3655204"/>
            <a:chExt cx="4437063" cy="1578510"/>
          </a:xfrm>
        </p:grpSpPr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xmlns="" id="{AEBEBCEA-9DEC-FC46-95E5-83FE63BD526A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xmlns="" id="{8ADE9CEC-EEA0-A54D-AC1A-85CC293083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xmlns="" id="{6391DEC8-23F8-A847-ACF3-AD06E6E59A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xmlns="" id="{C40B4987-DD61-E544-9ED1-243F1836BF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xmlns="" id="{B6FD6F72-9B1A-9E49-BC03-FF4EB3F432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xmlns="" id="{EBF459C0-AF75-AC4B-82FD-7B57E1803EDC}"/>
              </a:ext>
            </a:extLst>
          </p:cNvPr>
          <p:cNvCxnSpPr/>
          <p:nvPr/>
        </p:nvCxnSpPr>
        <p:spPr>
          <a:xfrm flipH="1">
            <a:off x="2872960" y="5842070"/>
            <a:ext cx="1508125" cy="15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49" name="TextBox 265">
            <a:extLst>
              <a:ext uri="{FF2B5EF4-FFF2-40B4-BE49-F238E27FC236}">
                <a16:creationId xmlns:a16="http://schemas.microsoft.com/office/drawing/2014/main" xmlns="" id="{8D6CC213-50D8-D143-AB2E-8A70AD0BD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073" y="5513457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50" name="TextBox 281">
            <a:extLst>
              <a:ext uri="{FF2B5EF4-FFF2-40B4-BE49-F238E27FC236}">
                <a16:creationId xmlns:a16="http://schemas.microsoft.com/office/drawing/2014/main" xmlns="" id="{FD871173-63C8-004A-B893-95B0B94D0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698" y="5800795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grpSp>
        <p:nvGrpSpPr>
          <p:cNvPr id="451" name="Group 5">
            <a:extLst>
              <a:ext uri="{FF2B5EF4-FFF2-40B4-BE49-F238E27FC236}">
                <a16:creationId xmlns:a16="http://schemas.microsoft.com/office/drawing/2014/main" xmlns="" id="{57C14B28-467E-9240-8CC3-03FBD986B649}"/>
              </a:ext>
            </a:extLst>
          </p:cNvPr>
          <p:cNvGrpSpPr>
            <a:grpSpLocks/>
          </p:cNvGrpSpPr>
          <p:nvPr/>
        </p:nvGrpSpPr>
        <p:grpSpPr bwMode="auto">
          <a:xfrm>
            <a:off x="2528473" y="5276920"/>
            <a:ext cx="1616075" cy="487362"/>
            <a:chOff x="-4079003" y="2717403"/>
            <a:chExt cx="1616718" cy="488475"/>
          </a:xfrm>
        </p:grpSpPr>
        <p:sp>
          <p:nvSpPr>
            <p:cNvPr id="453" name="Rectangle 98">
              <a:extLst>
                <a:ext uri="{FF2B5EF4-FFF2-40B4-BE49-F238E27FC236}">
                  <a16:creationId xmlns:a16="http://schemas.microsoft.com/office/drawing/2014/main" xmlns="" id="{693A8054-41EF-F147-A07F-2F6F49925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4" name="Line 99">
              <a:extLst>
                <a:ext uri="{FF2B5EF4-FFF2-40B4-BE49-F238E27FC236}">
                  <a16:creationId xmlns:a16="http://schemas.microsoft.com/office/drawing/2014/main" xmlns="" id="{F72989E1-2AE2-724E-BB5A-C3EDBBB6A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5" name="Rectangle 104">
              <a:extLst>
                <a:ext uri="{FF2B5EF4-FFF2-40B4-BE49-F238E27FC236}">
                  <a16:creationId xmlns:a16="http://schemas.microsoft.com/office/drawing/2014/main" xmlns="" id="{5AC95A09-8057-7147-9F57-6EFF2A5E5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6" name="Text Box 105">
              <a:extLst>
                <a:ext uri="{FF2B5EF4-FFF2-40B4-BE49-F238E27FC236}">
                  <a16:creationId xmlns:a16="http://schemas.microsoft.com/office/drawing/2014/main" xmlns="" id="{47FDF11B-1F9E-D148-996F-69ECC9F11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0111</a:t>
              </a:r>
            </a:p>
          </p:txBody>
        </p:sp>
        <p:sp>
          <p:nvSpPr>
            <p:cNvPr id="457" name="Line 119">
              <a:extLst>
                <a:ext uri="{FF2B5EF4-FFF2-40B4-BE49-F238E27FC236}">
                  <a16:creationId xmlns:a16="http://schemas.microsoft.com/office/drawing/2014/main" xmlns="" id="{CD73CAA3-C367-7049-8128-3C09B270B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58" name="Freeform 120">
            <a:extLst>
              <a:ext uri="{FF2B5EF4-FFF2-40B4-BE49-F238E27FC236}">
                <a16:creationId xmlns:a16="http://schemas.microsoft.com/office/drawing/2014/main" xmlns="" id="{9B17F469-9813-DD46-ADCC-A6A37DCBE4CD}"/>
              </a:ext>
            </a:extLst>
          </p:cNvPr>
          <p:cNvSpPr>
            <a:spLocks/>
          </p:cNvSpPr>
          <p:nvPr/>
        </p:nvSpPr>
        <p:spPr bwMode="auto">
          <a:xfrm>
            <a:off x="4084223" y="5708720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59" name="Group 357">
            <a:extLst>
              <a:ext uri="{FF2B5EF4-FFF2-40B4-BE49-F238E27FC236}">
                <a16:creationId xmlns:a16="http://schemas.microsoft.com/office/drawing/2014/main" xmlns="" id="{F5E5FC5C-1765-2446-9583-0A67B919000D}"/>
              </a:ext>
            </a:extLst>
          </p:cNvPr>
          <p:cNvGrpSpPr>
            <a:grpSpLocks/>
          </p:cNvGrpSpPr>
          <p:nvPr/>
        </p:nvGrpSpPr>
        <p:grpSpPr bwMode="auto">
          <a:xfrm>
            <a:off x="4304885" y="5699195"/>
            <a:ext cx="565150" cy="293687"/>
            <a:chOff x="1871277" y="1576300"/>
            <a:chExt cx="1128371" cy="437861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xmlns="" id="{BE27647C-3DCE-C848-8559-90456AA1A4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xmlns="" id="{59B28033-FF2E-0D49-AE8B-150A3DAC870E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xmlns="" id="{90E87BE2-8DD5-F949-9609-CEE42558EC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xmlns="" id="{E67E4AB2-89E6-9547-93D2-34CED5D46EC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xmlns="" id="{E0013E89-2E09-C94F-888A-0764BFC4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xmlns="" id="{D4D31051-3F76-8D4A-A94B-F0DCA0AFF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xmlns="" id="{DFC93EA6-DE5D-3E40-831C-1084B477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xmlns="" id="{4C149BB2-DFC7-984A-98E9-3C4AA2DDC501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xmlns="" id="{7AD8C9C3-3ED3-FC4C-9678-8E0AF3B540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9" name="TextBox 6">
            <a:extLst>
              <a:ext uri="{FF2B5EF4-FFF2-40B4-BE49-F238E27FC236}">
                <a16:creationId xmlns:a16="http://schemas.microsoft.com/office/drawing/2014/main" xmlns="" id="{EED866B1-9598-C54F-A0E0-D641030E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110" y="4943545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0" name="TextBox 282">
            <a:extLst>
              <a:ext uri="{FF2B5EF4-FFF2-40B4-BE49-F238E27FC236}">
                <a16:creationId xmlns:a16="http://schemas.microsoft.com/office/drawing/2014/main" xmlns="" id="{CE2B3699-263C-CA42-8354-6E8A61868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898" y="5902395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237" name="Slide Number Placeholder 4">
            <a:extLst>
              <a:ext uri="{FF2B5EF4-FFF2-40B4-BE49-F238E27FC236}">
                <a16:creationId xmlns:a16="http://schemas.microsoft.com/office/drawing/2014/main" xmlns="" id="{57716A65-23C0-8B48-AA5A-19283D05D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A1129F-3DCF-3A44-9CC7-AFE5C958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873636" cy="894622"/>
          </a:xfrm>
        </p:spPr>
        <p:txBody>
          <a:bodyPr>
            <a:noAutofit/>
          </a:bodyPr>
          <a:lstStyle/>
          <a:p>
            <a:r>
              <a:rPr lang="en-US" dirty="0"/>
              <a:t>Hierarchical OSPF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3403F4-351A-E44F-97D7-AD7199580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E5CD349E-2B0A-864D-A751-48FCEC8B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3" y="1430860"/>
            <a:ext cx="11470883" cy="173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6538" marR="0" lvl="0" indent="-2365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</a:rPr>
              <a:t>two-level hierarchy: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local area, backbone.</a:t>
            </a:r>
          </a:p>
          <a:p>
            <a:pPr marL="635000" marR="0" lvl="1" indent="-2254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link-state advertisements flooded only in area</a:t>
            </a:r>
            <a:r>
              <a:rPr lang="en-US" sz="2800" kern="0" dirty="0">
                <a:solidFill>
                  <a:srgbClr val="000000"/>
                </a:solidFill>
              </a:rPr>
              <a:t>, or backbone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  <a:p>
            <a:pPr marL="635000" marR="0" lvl="1" indent="-2254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each node has detailed area topology; only knows direction to reach other destinations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71841E75-3775-444F-8A3E-C66FDD41EC40}"/>
              </a:ext>
            </a:extLst>
          </p:cNvPr>
          <p:cNvGrpSpPr/>
          <p:nvPr/>
        </p:nvGrpSpPr>
        <p:grpSpPr>
          <a:xfrm>
            <a:off x="413359" y="3406459"/>
            <a:ext cx="4096011" cy="1200329"/>
            <a:chOff x="450937" y="3406459"/>
            <a:chExt cx="4096011" cy="12003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E6998B30-C206-444D-A22D-D03C0369E70A}"/>
                </a:ext>
              </a:extLst>
            </p:cNvPr>
            <p:cNvSpPr/>
            <p:nvPr/>
          </p:nvSpPr>
          <p:spPr>
            <a:xfrm>
              <a:off x="450937" y="3406459"/>
              <a:ext cx="29686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2000" dirty="0">
                  <a:solidFill>
                    <a:srgbClr val="C00000"/>
                  </a:solidFill>
                </a:rPr>
                <a:t>area border routers: </a:t>
              </a:r>
              <a:r>
                <a:rPr lang="en-US" altLang="ja-JP" sz="2000" dirty="0"/>
                <a:t>“summarize” distances  to destinations in own area, advertise in backbone</a:t>
              </a:r>
              <a:endParaRPr lang="en-US" sz="2000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xmlns="" id="{9A22255D-97FC-BE41-8E14-612E6C5FE7F9}"/>
                </a:ext>
              </a:extLst>
            </p:cNvPr>
            <p:cNvCxnSpPr>
              <a:cxnSpLocks/>
            </p:cNvCxnSpPr>
            <p:nvPr/>
          </p:nvCxnSpPr>
          <p:spPr>
            <a:xfrm>
              <a:off x="3294345" y="4158641"/>
              <a:ext cx="1252603" cy="2379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2">
            <a:extLst>
              <a:ext uri="{FF2B5EF4-FFF2-40B4-BE49-F238E27FC236}">
                <a16:creationId xmlns:a16="http://schemas.microsoft.com/office/drawing/2014/main" xmlns="" id="{00D26CA2-1C4B-4948-9BEB-9AD445774458}"/>
              </a:ext>
            </a:extLst>
          </p:cNvPr>
          <p:cNvSpPr>
            <a:spLocks/>
          </p:cNvSpPr>
          <p:nvPr/>
        </p:nvSpPr>
        <p:spPr bwMode="auto">
          <a:xfrm>
            <a:off x="4334572" y="3279558"/>
            <a:ext cx="5195932" cy="1635654"/>
          </a:xfrm>
          <a:custGeom>
            <a:avLst/>
            <a:gdLst>
              <a:gd name="T0" fmla="*/ 2147483647 w 3786"/>
              <a:gd name="T1" fmla="*/ 2147483647 h 1390"/>
              <a:gd name="T2" fmla="*/ 2147483647 w 3786"/>
              <a:gd name="T3" fmla="*/ 2147483647 h 1390"/>
              <a:gd name="T4" fmla="*/ 2147483647 w 3786"/>
              <a:gd name="T5" fmla="*/ 2147483647 h 1390"/>
              <a:gd name="T6" fmla="*/ 2147483647 w 3786"/>
              <a:gd name="T7" fmla="*/ 2147483647 h 1390"/>
              <a:gd name="T8" fmla="*/ 2147483647 w 3786"/>
              <a:gd name="T9" fmla="*/ 2147483647 h 1390"/>
              <a:gd name="T10" fmla="*/ 2147483647 w 3786"/>
              <a:gd name="T11" fmla="*/ 2147483647 h 1390"/>
              <a:gd name="T12" fmla="*/ 2147483647 w 3786"/>
              <a:gd name="T13" fmla="*/ 2147483647 h 1390"/>
              <a:gd name="T14" fmla="*/ 2147483647 w 3786"/>
              <a:gd name="T15" fmla="*/ 2147483647 h 1390"/>
              <a:gd name="T16" fmla="*/ 2147483647 w 3786"/>
              <a:gd name="T17" fmla="*/ 2147483647 h 1390"/>
              <a:gd name="T18" fmla="*/ 2147483647 w 3786"/>
              <a:gd name="T19" fmla="*/ 2147483647 h 1390"/>
              <a:gd name="T20" fmla="*/ 2147483647 w 3786"/>
              <a:gd name="T21" fmla="*/ 2147483647 h 1390"/>
              <a:gd name="T22" fmla="*/ 2147483647 w 3786"/>
              <a:gd name="T23" fmla="*/ 2147483647 h 1390"/>
              <a:gd name="T24" fmla="*/ 2147483647 w 3786"/>
              <a:gd name="T25" fmla="*/ 2147483647 h 1390"/>
              <a:gd name="T26" fmla="*/ 2147483647 w 3786"/>
              <a:gd name="T27" fmla="*/ 2147483647 h 139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786"/>
              <a:gd name="T43" fmla="*/ 0 h 1390"/>
              <a:gd name="T44" fmla="*/ 3786 w 3786"/>
              <a:gd name="T45" fmla="*/ 1390 h 139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786" h="1390">
                <a:moveTo>
                  <a:pt x="408" y="575"/>
                </a:moveTo>
                <a:cubicBezTo>
                  <a:pt x="689" y="273"/>
                  <a:pt x="1286" y="110"/>
                  <a:pt x="1693" y="55"/>
                </a:cubicBezTo>
                <a:cubicBezTo>
                  <a:pt x="2100" y="0"/>
                  <a:pt x="2585" y="164"/>
                  <a:pt x="2852" y="245"/>
                </a:cubicBezTo>
                <a:cubicBezTo>
                  <a:pt x="3119" y="326"/>
                  <a:pt x="3163" y="420"/>
                  <a:pt x="3295" y="540"/>
                </a:cubicBezTo>
                <a:cubicBezTo>
                  <a:pt x="3427" y="660"/>
                  <a:pt x="3786" y="870"/>
                  <a:pt x="3702" y="1130"/>
                </a:cubicBezTo>
                <a:cubicBezTo>
                  <a:pt x="3618" y="1390"/>
                  <a:pt x="3209" y="1190"/>
                  <a:pt x="3035" y="1214"/>
                </a:cubicBezTo>
                <a:cubicBezTo>
                  <a:pt x="2870" y="1266"/>
                  <a:pt x="2655" y="1277"/>
                  <a:pt x="2655" y="1277"/>
                </a:cubicBezTo>
                <a:cubicBezTo>
                  <a:pt x="2655" y="1277"/>
                  <a:pt x="2160" y="1316"/>
                  <a:pt x="1918" y="1326"/>
                </a:cubicBezTo>
                <a:cubicBezTo>
                  <a:pt x="1676" y="1336"/>
                  <a:pt x="1387" y="1353"/>
                  <a:pt x="1201" y="1340"/>
                </a:cubicBezTo>
                <a:cubicBezTo>
                  <a:pt x="1015" y="1327"/>
                  <a:pt x="913" y="1278"/>
                  <a:pt x="801" y="1249"/>
                </a:cubicBezTo>
                <a:lnTo>
                  <a:pt x="527" y="1165"/>
                </a:lnTo>
                <a:cubicBezTo>
                  <a:pt x="404" y="1140"/>
                  <a:pt x="126" y="1159"/>
                  <a:pt x="63" y="1102"/>
                </a:cubicBezTo>
                <a:cubicBezTo>
                  <a:pt x="0" y="1045"/>
                  <a:pt x="85" y="919"/>
                  <a:pt x="148" y="821"/>
                </a:cubicBezTo>
                <a:cubicBezTo>
                  <a:pt x="205" y="733"/>
                  <a:pt x="127" y="877"/>
                  <a:pt x="408" y="575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xmlns="" id="{B3A30265-0502-2E44-91C8-7F6A692DF2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3247" y="3566679"/>
            <a:ext cx="915396" cy="25652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xmlns="" id="{F3EA57E3-BCC7-B44D-AA5F-1865DEAB1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8035" y="3564326"/>
            <a:ext cx="1011463" cy="255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xmlns="" id="{AC5895DE-2534-F446-AA70-E5357956E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8104" y="3859685"/>
            <a:ext cx="694438" cy="594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xmlns="" id="{9D0CC190-E93A-3E4C-82E6-65DF0C40FD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9800" y="3782021"/>
            <a:ext cx="1099297" cy="8766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xmlns="" id="{956923AE-8A09-FC41-A2B0-5C3F2806F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5992" y="3886750"/>
            <a:ext cx="984016" cy="7354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xmlns="" id="{415D6171-E88E-B04C-B618-395ED72215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43558" y="4453933"/>
            <a:ext cx="345846" cy="65308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xmlns="" id="{360702C7-4B0C-7F42-A018-81D12296F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8261" y="5087014"/>
            <a:ext cx="772665" cy="62013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xmlns="" id="{14EAE1F7-FA2A-8F48-A064-C682B967D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7849" y="4578667"/>
            <a:ext cx="473481" cy="9919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xmlns="" id="{D065808A-F6BA-FE4B-8FA5-43BECBDD1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064" y="5218807"/>
            <a:ext cx="212723" cy="7201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2" name="Line 13">
            <a:extLst>
              <a:ext uri="{FF2B5EF4-FFF2-40B4-BE49-F238E27FC236}">
                <a16:creationId xmlns:a16="http://schemas.microsoft.com/office/drawing/2014/main" xmlns="" id="{6DC2B1AB-97CE-174A-8025-8160622AFE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99043" y="5594184"/>
            <a:ext cx="625817" cy="3388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3" name="Line 14">
            <a:extLst>
              <a:ext uri="{FF2B5EF4-FFF2-40B4-BE49-F238E27FC236}">
                <a16:creationId xmlns:a16="http://schemas.microsoft.com/office/drawing/2014/main" xmlns="" id="{2D8E2595-5DE3-9542-AE9C-FBA3A10B91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2981" y="4663391"/>
            <a:ext cx="336240" cy="5777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4" name="Line 15">
            <a:extLst>
              <a:ext uri="{FF2B5EF4-FFF2-40B4-BE49-F238E27FC236}">
                <a16:creationId xmlns:a16="http://schemas.microsoft.com/office/drawing/2014/main" xmlns="" id="{3BB7B98B-8514-6D42-BA93-FF70E11E6B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06865" y="3773784"/>
            <a:ext cx="741100" cy="6271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5" name="Line 16">
            <a:extLst>
              <a:ext uri="{FF2B5EF4-FFF2-40B4-BE49-F238E27FC236}">
                <a16:creationId xmlns:a16="http://schemas.microsoft.com/office/drawing/2014/main" xmlns="" id="{17EAFCC5-5652-FF4C-989D-613EAB9B4D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3979" y="4405687"/>
            <a:ext cx="499556" cy="5860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xmlns="" id="{82451BC4-66F4-DA44-B07F-0960389B7F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22664" y="5037591"/>
            <a:ext cx="537983" cy="4448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7" name="Line 18">
            <a:extLst>
              <a:ext uri="{FF2B5EF4-FFF2-40B4-BE49-F238E27FC236}">
                <a16:creationId xmlns:a16="http://schemas.microsoft.com/office/drawing/2014/main" xmlns="" id="{A92ABA2D-CF9C-0B4C-B635-70C75BE835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2391" y="5429442"/>
            <a:ext cx="374667" cy="5024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8" name="Line 19">
            <a:extLst>
              <a:ext uri="{FF2B5EF4-FFF2-40B4-BE49-F238E27FC236}">
                <a16:creationId xmlns:a16="http://schemas.microsoft.com/office/drawing/2014/main" xmlns="" id="{FD4E8FBC-6653-AE45-9273-7EB6B0F65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2599" y="5005819"/>
            <a:ext cx="550335" cy="3859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xmlns="" id="{4A8AE031-D686-954E-BDE5-43F6AFD489F8}"/>
              </a:ext>
            </a:extLst>
          </p:cNvPr>
          <p:cNvSpPr>
            <a:spLocks/>
          </p:cNvSpPr>
          <p:nvPr/>
        </p:nvSpPr>
        <p:spPr bwMode="auto">
          <a:xfrm>
            <a:off x="3522107" y="4155044"/>
            <a:ext cx="1889804" cy="2091048"/>
          </a:xfrm>
          <a:custGeom>
            <a:avLst/>
            <a:gdLst>
              <a:gd name="T0" fmla="*/ 2147483647 w 1377"/>
              <a:gd name="T1" fmla="*/ 2147483647 h 1777"/>
              <a:gd name="T2" fmla="*/ 2147483647 w 1377"/>
              <a:gd name="T3" fmla="*/ 2147483647 h 1777"/>
              <a:gd name="T4" fmla="*/ 2147483647 w 1377"/>
              <a:gd name="T5" fmla="*/ 2147483647 h 1777"/>
              <a:gd name="T6" fmla="*/ 2147483647 w 1377"/>
              <a:gd name="T7" fmla="*/ 2147483647 h 1777"/>
              <a:gd name="T8" fmla="*/ 2147483647 w 1377"/>
              <a:gd name="T9" fmla="*/ 2147483647 h 1777"/>
              <a:gd name="T10" fmla="*/ 2147483647 w 1377"/>
              <a:gd name="T11" fmla="*/ 2147483647 h 1777"/>
              <a:gd name="T12" fmla="*/ 2147483647 w 1377"/>
              <a:gd name="T13" fmla="*/ 2147483647 h 1777"/>
              <a:gd name="T14" fmla="*/ 2147483647 w 1377"/>
              <a:gd name="T15" fmla="*/ 2147483647 h 1777"/>
              <a:gd name="T16" fmla="*/ 2147483647 w 1377"/>
              <a:gd name="T17" fmla="*/ 2147483647 h 1777"/>
              <a:gd name="T18" fmla="*/ 2147483647 w 1377"/>
              <a:gd name="T19" fmla="*/ 2147483647 h 1777"/>
              <a:gd name="T20" fmla="*/ 2147483647 w 1377"/>
              <a:gd name="T21" fmla="*/ 2147483647 h 1777"/>
              <a:gd name="T22" fmla="*/ 2147483647 w 1377"/>
              <a:gd name="T23" fmla="*/ 2147483647 h 1777"/>
              <a:gd name="T24" fmla="*/ 2147483647 w 1377"/>
              <a:gd name="T25" fmla="*/ 2147483647 h 1777"/>
              <a:gd name="T26" fmla="*/ 2147483647 w 1377"/>
              <a:gd name="T27" fmla="*/ 2147483647 h 1777"/>
              <a:gd name="T28" fmla="*/ 2147483647 w 1377"/>
              <a:gd name="T29" fmla="*/ 2147483647 h 1777"/>
              <a:gd name="T30" fmla="*/ 2147483647 w 1377"/>
              <a:gd name="T31" fmla="*/ 2147483647 h 1777"/>
              <a:gd name="T32" fmla="*/ 2147483647 w 1377"/>
              <a:gd name="T33" fmla="*/ 2147483647 h 177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377"/>
              <a:gd name="T52" fmla="*/ 0 h 1777"/>
              <a:gd name="T53" fmla="*/ 1377 w 1377"/>
              <a:gd name="T54" fmla="*/ 1777 h 177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377" h="1777">
                <a:moveTo>
                  <a:pt x="671" y="245"/>
                </a:moveTo>
                <a:cubicBezTo>
                  <a:pt x="604" y="317"/>
                  <a:pt x="533" y="382"/>
                  <a:pt x="474" y="463"/>
                </a:cubicBezTo>
                <a:cubicBezTo>
                  <a:pt x="415" y="544"/>
                  <a:pt x="366" y="663"/>
                  <a:pt x="319" y="730"/>
                </a:cubicBezTo>
                <a:cubicBezTo>
                  <a:pt x="272" y="797"/>
                  <a:pt x="242" y="800"/>
                  <a:pt x="193" y="863"/>
                </a:cubicBezTo>
                <a:cubicBezTo>
                  <a:pt x="144" y="926"/>
                  <a:pt x="48" y="1027"/>
                  <a:pt x="24" y="1109"/>
                </a:cubicBezTo>
                <a:cubicBezTo>
                  <a:pt x="0" y="1191"/>
                  <a:pt x="10" y="1295"/>
                  <a:pt x="46" y="1355"/>
                </a:cubicBezTo>
                <a:cubicBezTo>
                  <a:pt x="82" y="1415"/>
                  <a:pt x="172" y="1437"/>
                  <a:pt x="242" y="1467"/>
                </a:cubicBezTo>
                <a:cubicBezTo>
                  <a:pt x="312" y="1497"/>
                  <a:pt x="404" y="1499"/>
                  <a:pt x="467" y="1538"/>
                </a:cubicBezTo>
                <a:cubicBezTo>
                  <a:pt x="530" y="1577"/>
                  <a:pt x="518" y="1669"/>
                  <a:pt x="622" y="1699"/>
                </a:cubicBezTo>
                <a:cubicBezTo>
                  <a:pt x="726" y="1729"/>
                  <a:pt x="986" y="1777"/>
                  <a:pt x="1092" y="1720"/>
                </a:cubicBezTo>
                <a:cubicBezTo>
                  <a:pt x="1198" y="1663"/>
                  <a:pt x="1219" y="1471"/>
                  <a:pt x="1261" y="1355"/>
                </a:cubicBezTo>
                <a:cubicBezTo>
                  <a:pt x="1303" y="1239"/>
                  <a:pt x="1377" y="1150"/>
                  <a:pt x="1345" y="1025"/>
                </a:cubicBezTo>
                <a:cubicBezTo>
                  <a:pt x="1313" y="900"/>
                  <a:pt x="1084" y="727"/>
                  <a:pt x="1071" y="603"/>
                </a:cubicBezTo>
                <a:cubicBezTo>
                  <a:pt x="1058" y="479"/>
                  <a:pt x="1237" y="374"/>
                  <a:pt x="1268" y="280"/>
                </a:cubicBezTo>
                <a:cubicBezTo>
                  <a:pt x="1299" y="186"/>
                  <a:pt x="1320" y="82"/>
                  <a:pt x="1254" y="41"/>
                </a:cubicBezTo>
                <a:cubicBezTo>
                  <a:pt x="1188" y="0"/>
                  <a:pt x="970" y="2"/>
                  <a:pt x="874" y="34"/>
                </a:cubicBezTo>
                <a:cubicBezTo>
                  <a:pt x="778" y="66"/>
                  <a:pt x="738" y="173"/>
                  <a:pt x="671" y="245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xmlns="" id="{76E990D0-FD96-7940-BB7A-A942A0E222DB}"/>
              </a:ext>
            </a:extLst>
          </p:cNvPr>
          <p:cNvSpPr>
            <a:spLocks/>
          </p:cNvSpPr>
          <p:nvPr/>
        </p:nvSpPr>
        <p:spPr bwMode="auto">
          <a:xfrm>
            <a:off x="5997929" y="4329200"/>
            <a:ext cx="1645515" cy="2023974"/>
          </a:xfrm>
          <a:custGeom>
            <a:avLst/>
            <a:gdLst>
              <a:gd name="T0" fmla="*/ 2147483647 w 1199"/>
              <a:gd name="T1" fmla="*/ 2147483647 h 1720"/>
              <a:gd name="T2" fmla="*/ 2147483647 w 1199"/>
              <a:gd name="T3" fmla="*/ 2147483647 h 1720"/>
              <a:gd name="T4" fmla="*/ 2147483647 w 1199"/>
              <a:gd name="T5" fmla="*/ 2147483647 h 1720"/>
              <a:gd name="T6" fmla="*/ 2147483647 w 1199"/>
              <a:gd name="T7" fmla="*/ 2147483647 h 1720"/>
              <a:gd name="T8" fmla="*/ 2147483647 w 1199"/>
              <a:gd name="T9" fmla="*/ 2147483647 h 1720"/>
              <a:gd name="T10" fmla="*/ 2147483647 w 1199"/>
              <a:gd name="T11" fmla="*/ 2147483647 h 1720"/>
              <a:gd name="T12" fmla="*/ 2147483647 w 1199"/>
              <a:gd name="T13" fmla="*/ 2147483647 h 1720"/>
              <a:gd name="T14" fmla="*/ 2147483647 w 1199"/>
              <a:gd name="T15" fmla="*/ 2147483647 h 1720"/>
              <a:gd name="T16" fmla="*/ 2147483647 w 1199"/>
              <a:gd name="T17" fmla="*/ 2147483647 h 1720"/>
              <a:gd name="T18" fmla="*/ 2147483647 w 1199"/>
              <a:gd name="T19" fmla="*/ 2147483647 h 1720"/>
              <a:gd name="T20" fmla="*/ 2147483647 w 1199"/>
              <a:gd name="T21" fmla="*/ 2147483647 h 1720"/>
              <a:gd name="T22" fmla="*/ 2147483647 w 1199"/>
              <a:gd name="T23" fmla="*/ 2147483647 h 1720"/>
              <a:gd name="T24" fmla="*/ 2147483647 w 1199"/>
              <a:gd name="T25" fmla="*/ 2147483647 h 1720"/>
              <a:gd name="T26" fmla="*/ 2147483647 w 1199"/>
              <a:gd name="T27" fmla="*/ 2147483647 h 1720"/>
              <a:gd name="T28" fmla="*/ 2147483647 w 1199"/>
              <a:gd name="T29" fmla="*/ 2147483647 h 17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99"/>
              <a:gd name="T46" fmla="*/ 0 h 1720"/>
              <a:gd name="T47" fmla="*/ 1199 w 1199"/>
              <a:gd name="T48" fmla="*/ 1720 h 172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99" h="1720">
                <a:moveTo>
                  <a:pt x="651" y="20"/>
                </a:moveTo>
                <a:cubicBezTo>
                  <a:pt x="595" y="0"/>
                  <a:pt x="643" y="10"/>
                  <a:pt x="609" y="20"/>
                </a:cubicBezTo>
                <a:cubicBezTo>
                  <a:pt x="575" y="30"/>
                  <a:pt x="499" y="45"/>
                  <a:pt x="447" y="83"/>
                </a:cubicBezTo>
                <a:cubicBezTo>
                  <a:pt x="395" y="121"/>
                  <a:pt x="354" y="178"/>
                  <a:pt x="300" y="245"/>
                </a:cubicBezTo>
                <a:cubicBezTo>
                  <a:pt x="246" y="312"/>
                  <a:pt x="173" y="379"/>
                  <a:pt x="124" y="483"/>
                </a:cubicBezTo>
                <a:cubicBezTo>
                  <a:pt x="75" y="587"/>
                  <a:pt x="10" y="742"/>
                  <a:pt x="5" y="870"/>
                </a:cubicBezTo>
                <a:cubicBezTo>
                  <a:pt x="0" y="998"/>
                  <a:pt x="50" y="1122"/>
                  <a:pt x="96" y="1249"/>
                </a:cubicBezTo>
                <a:cubicBezTo>
                  <a:pt x="142" y="1376"/>
                  <a:pt x="153" y="1564"/>
                  <a:pt x="279" y="1635"/>
                </a:cubicBezTo>
                <a:cubicBezTo>
                  <a:pt x="405" y="1706"/>
                  <a:pt x="711" y="1720"/>
                  <a:pt x="855" y="1678"/>
                </a:cubicBezTo>
                <a:cubicBezTo>
                  <a:pt x="999" y="1636"/>
                  <a:pt x="1089" y="1492"/>
                  <a:pt x="1143" y="1383"/>
                </a:cubicBezTo>
                <a:cubicBezTo>
                  <a:pt x="1197" y="1274"/>
                  <a:pt x="1199" y="1129"/>
                  <a:pt x="1178" y="1024"/>
                </a:cubicBezTo>
                <a:cubicBezTo>
                  <a:pt x="1157" y="919"/>
                  <a:pt x="1057" y="854"/>
                  <a:pt x="1016" y="750"/>
                </a:cubicBezTo>
                <a:cubicBezTo>
                  <a:pt x="975" y="646"/>
                  <a:pt x="944" y="501"/>
                  <a:pt x="932" y="399"/>
                </a:cubicBezTo>
                <a:cubicBezTo>
                  <a:pt x="920" y="297"/>
                  <a:pt x="994" y="203"/>
                  <a:pt x="946" y="139"/>
                </a:cubicBezTo>
                <a:cubicBezTo>
                  <a:pt x="898" y="75"/>
                  <a:pt x="707" y="40"/>
                  <a:pt x="651" y="20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xmlns="" id="{A175B432-6DB9-FB42-A05C-89AA360AAAE7}"/>
              </a:ext>
            </a:extLst>
          </p:cNvPr>
          <p:cNvSpPr>
            <a:spLocks/>
          </p:cNvSpPr>
          <p:nvPr/>
        </p:nvSpPr>
        <p:spPr bwMode="auto">
          <a:xfrm>
            <a:off x="8097711" y="4111505"/>
            <a:ext cx="1797853" cy="2016914"/>
          </a:xfrm>
          <a:custGeom>
            <a:avLst/>
            <a:gdLst>
              <a:gd name="T0" fmla="*/ 2147483647 w 1310"/>
              <a:gd name="T1" fmla="*/ 2147483647 h 1714"/>
              <a:gd name="T2" fmla="*/ 2147483647 w 1310"/>
              <a:gd name="T3" fmla="*/ 2147483647 h 1714"/>
              <a:gd name="T4" fmla="*/ 2147483647 w 1310"/>
              <a:gd name="T5" fmla="*/ 2147483647 h 1714"/>
              <a:gd name="T6" fmla="*/ 2147483647 w 1310"/>
              <a:gd name="T7" fmla="*/ 2147483647 h 1714"/>
              <a:gd name="T8" fmla="*/ 2147483647 w 1310"/>
              <a:gd name="T9" fmla="*/ 2147483647 h 1714"/>
              <a:gd name="T10" fmla="*/ 2147483647 w 1310"/>
              <a:gd name="T11" fmla="*/ 2147483647 h 1714"/>
              <a:gd name="T12" fmla="*/ 2147483647 w 1310"/>
              <a:gd name="T13" fmla="*/ 2147483647 h 1714"/>
              <a:gd name="T14" fmla="*/ 2147483647 w 1310"/>
              <a:gd name="T15" fmla="*/ 2147483647 h 1714"/>
              <a:gd name="T16" fmla="*/ 2147483647 w 1310"/>
              <a:gd name="T17" fmla="*/ 2147483647 h 1714"/>
              <a:gd name="T18" fmla="*/ 2147483647 w 1310"/>
              <a:gd name="T19" fmla="*/ 2147483647 h 1714"/>
              <a:gd name="T20" fmla="*/ 2147483647 w 1310"/>
              <a:gd name="T21" fmla="*/ 2147483647 h 1714"/>
              <a:gd name="T22" fmla="*/ 2147483647 w 1310"/>
              <a:gd name="T23" fmla="*/ 2147483647 h 1714"/>
              <a:gd name="T24" fmla="*/ 2147483647 w 1310"/>
              <a:gd name="T25" fmla="*/ 2147483647 h 17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10"/>
              <a:gd name="T40" fmla="*/ 0 h 1714"/>
              <a:gd name="T41" fmla="*/ 1310 w 1310"/>
              <a:gd name="T42" fmla="*/ 1714 h 17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10" h="1714">
                <a:moveTo>
                  <a:pt x="470" y="29"/>
                </a:moveTo>
                <a:cubicBezTo>
                  <a:pt x="373" y="0"/>
                  <a:pt x="308" y="123"/>
                  <a:pt x="245" y="198"/>
                </a:cubicBezTo>
                <a:cubicBezTo>
                  <a:pt x="182" y="273"/>
                  <a:pt x="130" y="385"/>
                  <a:pt x="90" y="479"/>
                </a:cubicBezTo>
                <a:cubicBezTo>
                  <a:pt x="50" y="573"/>
                  <a:pt x="12" y="651"/>
                  <a:pt x="6" y="760"/>
                </a:cubicBezTo>
                <a:cubicBezTo>
                  <a:pt x="0" y="869"/>
                  <a:pt x="7" y="1042"/>
                  <a:pt x="55" y="1132"/>
                </a:cubicBezTo>
                <a:cubicBezTo>
                  <a:pt x="103" y="1222"/>
                  <a:pt x="191" y="1232"/>
                  <a:pt x="294" y="1301"/>
                </a:cubicBezTo>
                <a:cubicBezTo>
                  <a:pt x="397" y="1370"/>
                  <a:pt x="536" y="1479"/>
                  <a:pt x="673" y="1546"/>
                </a:cubicBezTo>
                <a:cubicBezTo>
                  <a:pt x="810" y="1613"/>
                  <a:pt x="1018" y="1714"/>
                  <a:pt x="1116" y="1701"/>
                </a:cubicBezTo>
                <a:cubicBezTo>
                  <a:pt x="1214" y="1688"/>
                  <a:pt x="1310" y="1559"/>
                  <a:pt x="1263" y="1469"/>
                </a:cubicBezTo>
                <a:cubicBezTo>
                  <a:pt x="1216" y="1379"/>
                  <a:pt x="925" y="1270"/>
                  <a:pt x="835" y="1160"/>
                </a:cubicBezTo>
                <a:cubicBezTo>
                  <a:pt x="745" y="1050"/>
                  <a:pt x="723" y="940"/>
                  <a:pt x="722" y="809"/>
                </a:cubicBezTo>
                <a:cubicBezTo>
                  <a:pt x="721" y="678"/>
                  <a:pt x="871" y="504"/>
                  <a:pt x="828" y="373"/>
                </a:cubicBezTo>
                <a:cubicBezTo>
                  <a:pt x="785" y="242"/>
                  <a:pt x="567" y="58"/>
                  <a:pt x="470" y="29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34" name="Text Box 25">
            <a:extLst>
              <a:ext uri="{FF2B5EF4-FFF2-40B4-BE49-F238E27FC236}">
                <a16:creationId xmlns:a16="http://schemas.microsoft.com/office/drawing/2014/main" xmlns="" id="{526A3D82-0DBB-D144-85E2-DF01CA84E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1728" y="6026044"/>
            <a:ext cx="719141" cy="27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area 1</a:t>
            </a:r>
          </a:p>
        </p:txBody>
      </p:sp>
      <p:sp>
        <p:nvSpPr>
          <p:cNvPr id="35" name="Text Box 26">
            <a:extLst>
              <a:ext uri="{FF2B5EF4-FFF2-40B4-BE49-F238E27FC236}">
                <a16:creationId xmlns:a16="http://schemas.microsoft.com/office/drawing/2014/main" xmlns="" id="{3CF37756-7ADA-B944-861F-B21214613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4154" y="6304928"/>
            <a:ext cx="719141" cy="2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area 2</a:t>
            </a:r>
          </a:p>
        </p:txBody>
      </p:sp>
      <p:sp>
        <p:nvSpPr>
          <p:cNvPr id="36" name="Text Box 27">
            <a:extLst>
              <a:ext uri="{FF2B5EF4-FFF2-40B4-BE49-F238E27FC236}">
                <a16:creationId xmlns:a16="http://schemas.microsoft.com/office/drawing/2014/main" xmlns="" id="{7C3A4E73-AA92-8249-AB3B-6CC740F4F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0740" y="5103488"/>
            <a:ext cx="719141" cy="27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area 3</a:t>
            </a:r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xmlns="" id="{18685611-08AA-4149-8349-26BBE7FDB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380" y="3772638"/>
            <a:ext cx="12009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+mn-lt"/>
              </a:rPr>
              <a:t>backbone</a:t>
            </a:r>
          </a:p>
        </p:txBody>
      </p:sp>
      <p:sp>
        <p:nvSpPr>
          <p:cNvPr id="39" name="Text Box 30">
            <a:extLst>
              <a:ext uri="{FF2B5EF4-FFF2-40B4-BE49-F238E27FC236}">
                <a16:creationId xmlns:a16="http://schemas.microsoft.com/office/drawing/2014/main" xmlns="" id="{09113073-4CDB-9F4F-B46A-2F706311B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257" y="5796581"/>
            <a:ext cx="806975" cy="41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800" dirty="0">
                <a:solidFill>
                  <a:srgbClr val="CC0000"/>
                </a:solidFill>
              </a:rPr>
              <a:t>internal</a:t>
            </a:r>
          </a:p>
          <a:p>
            <a:pPr>
              <a:lnSpc>
                <a:spcPct val="85000"/>
              </a:lnSpc>
            </a:pPr>
            <a:r>
              <a:rPr lang="en-US" sz="1800" dirty="0">
                <a:solidFill>
                  <a:srgbClr val="CC0000"/>
                </a:solidFill>
              </a:rPr>
              <a:t>routers</a:t>
            </a:r>
          </a:p>
        </p:txBody>
      </p:sp>
      <p:sp>
        <p:nvSpPr>
          <p:cNvPr id="40" name="Line 242">
            <a:extLst>
              <a:ext uri="{FF2B5EF4-FFF2-40B4-BE49-F238E27FC236}">
                <a16:creationId xmlns:a16="http://schemas.microsoft.com/office/drawing/2014/main" xmlns="" id="{E9DC385B-82C7-7542-81CE-F0D596EEB7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87660" y="5774224"/>
            <a:ext cx="424074" cy="14826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41" name="Line 243">
            <a:extLst>
              <a:ext uri="{FF2B5EF4-FFF2-40B4-BE49-F238E27FC236}">
                <a16:creationId xmlns:a16="http://schemas.microsoft.com/office/drawing/2014/main" xmlns="" id="{39812F8B-3200-3E4D-B3DD-82CDCC1756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88176" y="5681262"/>
            <a:ext cx="415840" cy="22240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42" name="Line 244">
            <a:extLst>
              <a:ext uri="{FF2B5EF4-FFF2-40B4-BE49-F238E27FC236}">
                <a16:creationId xmlns:a16="http://schemas.microsoft.com/office/drawing/2014/main" xmlns="" id="{6B25EAA5-6390-E643-AD0D-056F1A252A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5690" y="3169085"/>
            <a:ext cx="0" cy="274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xmlns="" id="{847A93B5-CC69-A44B-AAAE-12AD6D23A7A9}"/>
              </a:ext>
            </a:extLst>
          </p:cNvPr>
          <p:cNvGrpSpPr/>
          <p:nvPr/>
        </p:nvGrpSpPr>
        <p:grpSpPr>
          <a:xfrm>
            <a:off x="6340202" y="5745395"/>
            <a:ext cx="597931" cy="300817"/>
            <a:chOff x="7493876" y="2774731"/>
            <a:chExt cx="1481958" cy="894622"/>
          </a:xfrm>
        </p:grpSpPr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xmlns="" id="{7FA838DF-A766-7A4B-940A-1681DF70B2A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17118679-0E33-704D-880E-4ED3E57EA85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xmlns="" id="{645DB019-F2E3-E84C-B22B-C6882C5E892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xmlns="" id="{9F56C0EB-9618-5B47-8A4D-9F65F49BC7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xmlns="" id="{31C1F5AB-80D4-0A49-958A-7FFD82B6DC5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xmlns="" id="{35442207-78FF-FC47-A3B8-E449CBF502A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xmlns="" id="{6C1116D5-AC90-8649-9151-ECC3A4A0C55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6969455D-0A8F-DA45-B963-565AF8A60F19}"/>
              </a:ext>
            </a:extLst>
          </p:cNvPr>
          <p:cNvGrpSpPr/>
          <p:nvPr/>
        </p:nvGrpSpPr>
        <p:grpSpPr>
          <a:xfrm>
            <a:off x="6864077" y="5403856"/>
            <a:ext cx="597931" cy="300817"/>
            <a:chOff x="7493876" y="2774731"/>
            <a:chExt cx="1481958" cy="894622"/>
          </a:xfrm>
        </p:grpSpPr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xmlns="" id="{05B52AC7-D890-784D-B25C-7C5030C33B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3F378D3C-F57A-C34A-9257-D8FEF3C8BCF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xmlns="" id="{6231F777-5C3E-A640-A74D-A9B71902E21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xmlns="" id="{ED142EC2-939E-114C-876E-159EC9469B3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xmlns="" id="{BC0F0EDE-B388-4A4B-AEBB-F6D810C1915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xmlns="" id="{1DFBE4AB-FAE8-1843-89D7-243CBFAE488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xmlns="" id="{2557898F-E294-1740-A718-62C9E0F6C2B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xmlns="" id="{2D11E707-25E9-9745-8575-491A509FEEBB}"/>
              </a:ext>
            </a:extLst>
          </p:cNvPr>
          <p:cNvGrpSpPr/>
          <p:nvPr/>
        </p:nvGrpSpPr>
        <p:grpSpPr>
          <a:xfrm>
            <a:off x="6559277" y="4511228"/>
            <a:ext cx="597931" cy="300817"/>
            <a:chOff x="7493876" y="2774731"/>
            <a:chExt cx="1481958" cy="894622"/>
          </a:xfrm>
        </p:grpSpPr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xmlns="" id="{0F55084D-94DF-A44D-8E5C-85021146F62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xmlns="" id="{D89BE0A8-68F1-404D-8200-B7F1DE0936D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xmlns="" id="{F6342D1C-A14C-6343-9A8A-CA7674BBD5E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xmlns="" id="{017F8A00-C73A-B14B-8608-4D421F94049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xmlns="" id="{3F8DE43A-5C11-D448-A049-22A8453E9B5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xmlns="" id="{CFBE32ED-7363-B84F-AC1C-7E4EB05AADC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xmlns="" id="{426DAC70-67E6-FB49-A015-6D136FFF312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xmlns="" id="{F3A25F11-F47F-A942-9431-C20F0D21A1F3}"/>
              </a:ext>
            </a:extLst>
          </p:cNvPr>
          <p:cNvGrpSpPr/>
          <p:nvPr/>
        </p:nvGrpSpPr>
        <p:grpSpPr>
          <a:xfrm>
            <a:off x="6140177" y="5141239"/>
            <a:ext cx="597931" cy="300817"/>
            <a:chOff x="7493876" y="2774731"/>
            <a:chExt cx="1481958" cy="894622"/>
          </a:xfrm>
        </p:grpSpPr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xmlns="" id="{C09A0408-494C-8446-B393-30246764EEF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xmlns="" id="{92B7F850-9A71-3A44-A332-AF1D98AD9D7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xmlns="" id="{422CD97B-C3CF-7847-A4D7-91E94BA9188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xmlns="" id="{8C981413-B37B-1041-9670-35E3074C57D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xmlns="" id="{F80DEEC3-FAD0-3A49-BC1F-7B3C2C8C36F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xmlns="" id="{9BB889A6-E209-294F-8881-996DE390A61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xmlns="" id="{97A20919-88C8-C142-8D9E-500AC30AF7D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xmlns="" id="{8DB787CA-EFE3-1E4A-8623-D87E7C0D8701}"/>
              </a:ext>
            </a:extLst>
          </p:cNvPr>
          <p:cNvGrpSpPr/>
          <p:nvPr/>
        </p:nvGrpSpPr>
        <p:grpSpPr>
          <a:xfrm>
            <a:off x="4569913" y="4277185"/>
            <a:ext cx="597931" cy="300817"/>
            <a:chOff x="7493876" y="2774731"/>
            <a:chExt cx="1481958" cy="894622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xmlns="" id="{C98FDB2D-7F3C-694D-8659-CF844F941C9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5F75FAA9-D7C5-5143-AF8E-664E7ABAE5B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xmlns="" id="{A8BE2EB5-8A55-854C-BF55-FFD7D8E6AEF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xmlns="" id="{E4529D89-2565-3D40-8B61-F6096AADB81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xmlns="" id="{5002E65D-AE62-D94B-BCA3-C9C62E38A4B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xmlns="" id="{1F5F063B-6FE3-5A4A-9A44-5F93417861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xmlns="" id="{6DFCD493-03BD-D848-8CB9-82A0471A85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xmlns="" id="{3669541C-95D1-F948-90C1-71A83E6C546F}"/>
              </a:ext>
            </a:extLst>
          </p:cNvPr>
          <p:cNvGrpSpPr/>
          <p:nvPr/>
        </p:nvGrpSpPr>
        <p:grpSpPr>
          <a:xfrm>
            <a:off x="4158978" y="4866374"/>
            <a:ext cx="597931" cy="300817"/>
            <a:chOff x="7493876" y="2774731"/>
            <a:chExt cx="1481958" cy="894622"/>
          </a:xfrm>
        </p:grpSpPr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xmlns="" id="{EB31C428-1605-024C-8656-2F756256A3F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0D267331-9C85-A148-B3ED-27F2FD2B551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xmlns="" id="{DB154C3D-8071-E04F-AA63-F3EAB7190C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xmlns="" id="{363C14AD-21B3-1B43-B488-0F07BD6E372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xmlns="" id="{F691FFC6-43A3-E149-A5DA-A17631DE99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xmlns="" id="{B8245EBE-5E0B-3B4D-8F7D-4D4596F37F0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xmlns="" id="{68FDE5D8-DC27-2D4B-A814-7493B223CEA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xmlns="" id="{68C943B5-0D7A-0449-AC11-A889B8B7C9C6}"/>
              </a:ext>
            </a:extLst>
          </p:cNvPr>
          <p:cNvGrpSpPr/>
          <p:nvPr/>
        </p:nvGrpSpPr>
        <p:grpSpPr>
          <a:xfrm>
            <a:off x="3617415" y="5394331"/>
            <a:ext cx="597931" cy="300817"/>
            <a:chOff x="7493876" y="2774731"/>
            <a:chExt cx="1481958" cy="894622"/>
          </a:xfrm>
        </p:grpSpPr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xmlns="" id="{F5030295-77A5-9C4B-925C-3C07EF07CD3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5DDCBAE4-124C-6A45-990E-CEC4FA267FF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xmlns="" id="{754ABC6B-9687-0447-9E4C-CAD63A9F70B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xmlns="" id="{BEDDFA38-69F2-EF41-A4A6-9739BF4E22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xmlns="" id="{0EB7BC91-C6BF-A148-993B-85E25B80F25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xmlns="" id="{AB4CDD83-5A3F-A242-81AD-04EE0FBEB74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xmlns="" id="{BE5EA901-1943-8143-8F04-2CE868EC6BF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xmlns="" id="{ADA221F9-D2AA-9C44-BC9C-EFD2DA589F74}"/>
              </a:ext>
            </a:extLst>
          </p:cNvPr>
          <p:cNvGrpSpPr/>
          <p:nvPr/>
        </p:nvGrpSpPr>
        <p:grpSpPr>
          <a:xfrm>
            <a:off x="4312742" y="5705934"/>
            <a:ext cx="597931" cy="300817"/>
            <a:chOff x="7493876" y="2774731"/>
            <a:chExt cx="1481958" cy="894622"/>
          </a:xfrm>
        </p:grpSpPr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xmlns="" id="{BF65ACEF-5114-2B4C-8601-4EDE37D6955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xmlns="" id="{9BCC819C-4AB5-E340-A1FB-C4AF8FF6FD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xmlns="" id="{FD4B6E71-D10D-584F-BC89-FD26A7DDE6A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xmlns="" id="{904BE1FE-1665-0E4D-B691-F81DEC4F338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xmlns="" id="{846F406D-F156-C847-829D-B663A5A6A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xmlns="" id="{D297E371-6C54-6640-A5B8-F182E0904F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xmlns="" id="{78031347-90B6-4648-8A83-03945F426C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xmlns="" id="{CA07CCF0-010E-304A-ABA4-C6095E52882F}"/>
              </a:ext>
            </a:extLst>
          </p:cNvPr>
          <p:cNvGrpSpPr/>
          <p:nvPr/>
        </p:nvGrpSpPr>
        <p:grpSpPr>
          <a:xfrm>
            <a:off x="4587608" y="5246012"/>
            <a:ext cx="597931" cy="300817"/>
            <a:chOff x="7493876" y="2774731"/>
            <a:chExt cx="1481958" cy="894622"/>
          </a:xfrm>
        </p:grpSpPr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xmlns="" id="{5611B7D6-8DBA-6D40-813F-1A4208B18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xmlns="" id="{8ED12AAB-F708-DA46-B341-2CA7BA9E731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xmlns="" id="{6C92A81B-FE1E-5B4B-A0DA-D848DB29048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xmlns="" id="{E7301B43-9484-B64C-9B25-1BFE309C161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xmlns="" id="{623AE313-E35F-4042-B607-A4BCC83ABB0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xmlns="" id="{4E26D6D3-6A91-564D-A39A-14087D67F31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xmlns="" id="{3CC1AE36-A678-4F4A-8B94-9B7595B6B2C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xmlns="" id="{ECE9F268-36B4-7047-8169-A93E9C8A6FF0}"/>
              </a:ext>
            </a:extLst>
          </p:cNvPr>
          <p:cNvGrpSpPr/>
          <p:nvPr/>
        </p:nvGrpSpPr>
        <p:grpSpPr>
          <a:xfrm>
            <a:off x="8462916" y="4337057"/>
            <a:ext cx="597931" cy="300817"/>
            <a:chOff x="7493876" y="2774731"/>
            <a:chExt cx="1481958" cy="894622"/>
          </a:xfrm>
        </p:grpSpPr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xmlns="" id="{D84C726C-D6F0-604A-84BB-E787898433F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xmlns="" id="{F6F2D45B-FE06-F24A-A253-C39BD7A09B3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xmlns="" id="{758FD5FA-4BD5-0C46-A904-A39DE926C86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xmlns="" id="{B154CFBC-3831-1B44-9F53-BA8EC9545C3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xmlns="" id="{D65AD74F-EC3C-E045-8F27-646D7ADA8A7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xmlns="" id="{50FCA297-8584-A345-93B0-8B6D114FB46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xmlns="" id="{7488670D-6013-FC4F-AA2F-CDB845731F9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xmlns="" id="{D0BAFD66-6D2E-1943-B620-AA3AED1EE133}"/>
              </a:ext>
            </a:extLst>
          </p:cNvPr>
          <p:cNvGrpSpPr/>
          <p:nvPr/>
        </p:nvGrpSpPr>
        <p:grpSpPr>
          <a:xfrm>
            <a:off x="8243841" y="4926247"/>
            <a:ext cx="597931" cy="300817"/>
            <a:chOff x="7493876" y="2774731"/>
            <a:chExt cx="1481958" cy="894622"/>
          </a:xfrm>
        </p:grpSpPr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xmlns="" id="{A45DC72D-8D4B-8B4E-979E-EB6546568D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xmlns="" id="{3F07312C-E017-F04B-AD7E-B56D8E9CC8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xmlns="" id="{9E35C7AC-1B3D-C44B-83C9-56227B9A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xmlns="" id="{E6FDAF7D-032B-3340-B413-22ACF3B3C21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xmlns="" id="{3252B92E-787A-674E-9366-8509845426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xmlns="" id="{C3AFF261-D957-8640-8EF4-0A45D44456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xmlns="" id="{98FBB8D1-FD2F-4247-AD93-5AAC4742745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xmlns="" id="{8E9BD5CC-6189-7143-A8EF-C16A7E9940E1}"/>
              </a:ext>
            </a:extLst>
          </p:cNvPr>
          <p:cNvGrpSpPr/>
          <p:nvPr/>
        </p:nvGrpSpPr>
        <p:grpSpPr>
          <a:xfrm>
            <a:off x="8963659" y="5613409"/>
            <a:ext cx="597931" cy="300817"/>
            <a:chOff x="7493876" y="2774731"/>
            <a:chExt cx="1481958" cy="894622"/>
          </a:xfrm>
        </p:grpSpPr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xmlns="" id="{652CE396-F99F-EC41-801A-87C834B7464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xmlns="" id="{64409E2A-1018-1B4A-8C06-9FC0E3BE651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xmlns="" id="{C30F8BC7-C3D9-4D4B-A02F-6D89E95F2D9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xmlns="" id="{DD22BF95-87E2-FE43-8798-4B9C2A8396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xmlns="" id="{B6F1EBB5-BFB8-774A-9BE1-690DBECD004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xmlns="" id="{DA87B5AE-0D2C-D341-83E6-E772A2AB41D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xmlns="" id="{8D441400-2CFD-5A4F-9A7F-3AC66997B05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xmlns="" id="{C7EC85B7-5059-0D43-8247-B7FF0A05AEBA}"/>
              </a:ext>
            </a:extLst>
          </p:cNvPr>
          <p:cNvGrpSpPr/>
          <p:nvPr/>
        </p:nvGrpSpPr>
        <p:grpSpPr>
          <a:xfrm>
            <a:off x="6526620" y="3425378"/>
            <a:ext cx="597931" cy="300817"/>
            <a:chOff x="7493876" y="2774731"/>
            <a:chExt cx="1481958" cy="894622"/>
          </a:xfrm>
        </p:grpSpPr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xmlns="" id="{D984108B-367F-C149-9FEB-9DCE6A16D86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EA721BEF-A891-544D-90F2-6BBCD73472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xmlns="" id="{C481FC4B-5A51-C74C-B9A5-F40A034C94F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xmlns="" id="{7376C801-776A-F044-983C-D5F6A9117C1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 283">
                <a:extLst>
                  <a:ext uri="{FF2B5EF4-FFF2-40B4-BE49-F238E27FC236}">
                    <a16:creationId xmlns:a16="http://schemas.microsoft.com/office/drawing/2014/main" xmlns="" id="{7A743EDC-361E-0D43-8EB6-D4EF0B7CFC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xmlns="" id="{7EAE5334-3DB4-3845-BA2D-3FA069FD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xmlns="" id="{FD16E7E3-E6CE-0049-9C77-2720AE51A88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xmlns="" id="{0C212306-768E-7846-86F8-546B766A6548}"/>
              </a:ext>
            </a:extLst>
          </p:cNvPr>
          <p:cNvGrpSpPr/>
          <p:nvPr/>
        </p:nvGrpSpPr>
        <p:grpSpPr>
          <a:xfrm>
            <a:off x="7683227" y="3687996"/>
            <a:ext cx="597931" cy="300817"/>
            <a:chOff x="7493876" y="2774731"/>
            <a:chExt cx="1481958" cy="894622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xmlns="" id="{6629F451-68FE-0843-BFC2-6EFCA78843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xmlns="" id="{4E1D9D9B-DEE5-0D46-8688-877F8893B85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xmlns="" id="{39A70D01-AA27-9648-91CE-2DD2112F559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xmlns="" id="{6EB03E22-9CE1-E741-9236-B6C57E54128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xmlns="" id="{DD7911A1-D204-7041-9083-1D21D0DB03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xmlns="" id="{85BEA5C1-A2DC-DD42-A5BB-FFF7EB7DB9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293">
                <a:extLst>
                  <a:ext uri="{FF2B5EF4-FFF2-40B4-BE49-F238E27FC236}">
                    <a16:creationId xmlns:a16="http://schemas.microsoft.com/office/drawing/2014/main" xmlns="" id="{8DD6EBBD-441C-8E48-AB32-75B911DB290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xmlns="" id="{7054C548-6767-1843-A4B9-A89FADAA393A}"/>
              </a:ext>
            </a:extLst>
          </p:cNvPr>
          <p:cNvGrpSpPr/>
          <p:nvPr/>
        </p:nvGrpSpPr>
        <p:grpSpPr>
          <a:xfrm>
            <a:off x="5374095" y="3693439"/>
            <a:ext cx="597931" cy="300817"/>
            <a:chOff x="7493876" y="2774731"/>
            <a:chExt cx="1481958" cy="894622"/>
          </a:xfrm>
        </p:grpSpPr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xmlns="" id="{E914BD78-359E-7243-9412-C22ABA906E7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xmlns="" id="{E7398522-2CC3-514A-8211-D8CAC44287D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xmlns="" id="{991E0D1A-1264-8840-BD14-4D4790FBEF6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xmlns="" id="{9E93AA13-7D54-5F4F-8789-2C65FEBB38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xmlns="" id="{2E1C673B-D86B-104E-8235-77081FDD293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xmlns="" id="{97A9752A-3447-8142-9A93-F0916BC6010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xmlns="" id="{7B7B4A9F-8D48-6D4D-ACEE-2B3E8737FA0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xmlns="" id="{FE37CB74-FB6A-664F-8904-DF341544C3E6}"/>
              </a:ext>
            </a:extLst>
          </p:cNvPr>
          <p:cNvGrpSpPr/>
          <p:nvPr/>
        </p:nvGrpSpPr>
        <p:grpSpPr>
          <a:xfrm>
            <a:off x="8317285" y="3820439"/>
            <a:ext cx="3684736" cy="1112688"/>
            <a:chOff x="8317285" y="3820439"/>
            <a:chExt cx="3684736" cy="1112688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xmlns="" id="{C0A3996C-02AF-9D47-9C2A-EB7049EB9EBA}"/>
                </a:ext>
              </a:extLst>
            </p:cNvPr>
            <p:cNvSpPr/>
            <p:nvPr/>
          </p:nvSpPr>
          <p:spPr>
            <a:xfrm>
              <a:off x="9857982" y="4009797"/>
              <a:ext cx="214403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2000" dirty="0">
                  <a:solidFill>
                    <a:srgbClr val="C00000"/>
                  </a:solidFill>
                </a:rPr>
                <a:t>backbone router: </a:t>
              </a:r>
              <a:r>
                <a:rPr lang="en-US" altLang="ja-JP" sz="2000" dirty="0"/>
                <a:t>runs OSPF limited to backbone</a:t>
              </a:r>
              <a:endParaRPr lang="en-US" sz="2000" dirty="0"/>
            </a:p>
          </p:txBody>
        </p: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xmlns="" id="{C0195885-402F-B941-BD0E-30B5D16F07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7285" y="3820439"/>
              <a:ext cx="1503120" cy="36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6D78AEBD-5238-5D48-96C3-8C127A0787BC}"/>
              </a:ext>
            </a:extLst>
          </p:cNvPr>
          <p:cNvGrpSpPr/>
          <p:nvPr/>
        </p:nvGrpSpPr>
        <p:grpSpPr>
          <a:xfrm>
            <a:off x="7166977" y="3322953"/>
            <a:ext cx="4306864" cy="646331"/>
            <a:chOff x="7166977" y="3322953"/>
            <a:chExt cx="4306864" cy="646331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xmlns="" id="{2E0DDBA0-B91D-934F-92B3-7A34B608B1D6}"/>
                </a:ext>
              </a:extLst>
            </p:cNvPr>
            <p:cNvSpPr/>
            <p:nvPr/>
          </p:nvSpPr>
          <p:spPr>
            <a:xfrm>
              <a:off x="8897655" y="3322953"/>
              <a:ext cx="25761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2000" dirty="0">
                  <a:solidFill>
                    <a:srgbClr val="C00000"/>
                  </a:solidFill>
                </a:rPr>
                <a:t>boundary router: </a:t>
              </a:r>
              <a:r>
                <a:rPr lang="en-US" altLang="ja-JP" sz="2000" dirty="0"/>
                <a:t>connects to other ASes</a:t>
              </a:r>
              <a:endParaRPr lang="en-US" sz="2000" dirty="0"/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xmlns="" id="{ADA67296-2D48-8B49-94FB-01BE5E8F67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6977" y="3521901"/>
              <a:ext cx="16513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xmlns="" id="{8ECE2DE7-0A26-E547-8015-75AA81906256}"/>
              </a:ext>
            </a:extLst>
          </p:cNvPr>
          <p:cNvGrpSpPr/>
          <p:nvPr/>
        </p:nvGrpSpPr>
        <p:grpSpPr>
          <a:xfrm>
            <a:off x="400831" y="4789096"/>
            <a:ext cx="3682654" cy="1754326"/>
            <a:chOff x="400831" y="4789096"/>
            <a:chExt cx="3682654" cy="1754326"/>
          </a:xfrm>
        </p:grpSpPr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xmlns="" id="{9EFB7939-9B51-354A-81CE-6BF40821CBCB}"/>
                </a:ext>
              </a:extLst>
            </p:cNvPr>
            <p:cNvSpPr/>
            <p:nvPr/>
          </p:nvSpPr>
          <p:spPr>
            <a:xfrm>
              <a:off x="400831" y="4789096"/>
              <a:ext cx="3244241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2000" dirty="0">
                  <a:solidFill>
                    <a:srgbClr val="C00000"/>
                  </a:solidFill>
                </a:rPr>
                <a:t>local routers: </a:t>
              </a:r>
            </a:p>
            <a:p>
              <a:pPr marL="173038" indent="-173038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altLang="ja-JP" sz="2000" dirty="0"/>
                <a:t>flood LS in area only</a:t>
              </a:r>
            </a:p>
            <a:p>
              <a:pPr marL="173038" indent="-173038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compute routing within area</a:t>
              </a:r>
            </a:p>
            <a:p>
              <a:pPr marL="173038" indent="-173038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forward packets to outside via area border router</a:t>
              </a:r>
            </a:p>
          </p:txBody>
        </p: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xmlns="" id="{C7B90184-9FCC-214A-A4E1-8CF6C5B32222}"/>
                </a:ext>
              </a:extLst>
            </p:cNvPr>
            <p:cNvCxnSpPr>
              <a:cxnSpLocks/>
            </p:cNvCxnSpPr>
            <p:nvPr/>
          </p:nvCxnSpPr>
          <p:spPr>
            <a:xfrm>
              <a:off x="2091847" y="5035463"/>
              <a:ext cx="1991638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213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indent="-293688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indent="-409575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xmlns="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5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5507B360-8633-344E-8C84-B4DA39DA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4027"/>
            <a:ext cx="10785953" cy="4351338"/>
          </a:xfrm>
        </p:spPr>
        <p:txBody>
          <a:bodyPr/>
          <a:lstStyle/>
          <a:p>
            <a:pPr marL="285750" lvl="0" indent="-28575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kern="0" dirty="0">
                <a:solidFill>
                  <a:srgbClr val="CC0000"/>
                </a:solidFill>
                <a:ea typeface="ＭＳ Ｐゴシック" charset="0"/>
              </a:rPr>
              <a:t>BGP (Border Gateway Protocol):</a:t>
            </a:r>
            <a:r>
              <a:rPr lang="en-US" kern="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i="1" kern="0" dirty="0">
                <a:solidFill>
                  <a:srgbClr val="000000"/>
                </a:solidFill>
                <a:ea typeface="ＭＳ Ｐゴシック" charset="0"/>
              </a:rPr>
              <a:t>the</a:t>
            </a:r>
            <a:r>
              <a:rPr lang="en-US" kern="0" dirty="0">
                <a:solidFill>
                  <a:srgbClr val="000000"/>
                </a:solidFill>
                <a:ea typeface="ＭＳ Ｐゴシック" charset="0"/>
              </a:rPr>
              <a:t> de facto inter-domain routing protocol</a:t>
            </a:r>
          </a:p>
          <a:p>
            <a:pPr marL="800100" lvl="1" indent="-277813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</a:pPr>
            <a:r>
              <a:rPr lang="en-US" altLang="ja-JP" kern="0" dirty="0">
                <a:solidFill>
                  <a:srgbClr val="000000"/>
                </a:solidFill>
                <a:ea typeface="ＭＳ Ｐゴシック" charset="0"/>
              </a:rPr>
              <a:t>“glue that holds the Internet together”</a:t>
            </a:r>
          </a:p>
          <a:p>
            <a:pPr marL="285750" indent="-285750" eaLnBrk="0" fontAlgn="base" hangingPunct="0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kern="0" dirty="0">
                <a:solidFill>
                  <a:srgbClr val="000000"/>
                </a:solidFill>
                <a:ea typeface="ＭＳ Ｐゴシック" charset="0"/>
              </a:rPr>
              <a:t>allows subnet to advertise its existence, and the destinations it can reach, to rest of Internet: </a:t>
            </a:r>
            <a:r>
              <a:rPr lang="en-US" i="1" kern="0" dirty="0">
                <a:solidFill>
                  <a:srgbClr val="000099"/>
                </a:solidFill>
                <a:ea typeface="ＭＳ Ｐゴシック" charset="0"/>
              </a:rPr>
              <a:t>“</a:t>
            </a:r>
            <a:r>
              <a:rPr lang="en-US" altLang="ja-JP" i="1" kern="0" dirty="0">
                <a:solidFill>
                  <a:srgbClr val="000099"/>
                </a:solidFill>
                <a:ea typeface="ＭＳ Ｐゴシック" charset="0"/>
              </a:rPr>
              <a:t>I am here, here is who I can reach, and how”</a:t>
            </a:r>
            <a:endParaRPr lang="en-US" i="1" kern="0" dirty="0">
              <a:solidFill>
                <a:srgbClr val="000099"/>
              </a:solidFill>
              <a:ea typeface="ＭＳ Ｐゴシック" charset="0"/>
            </a:endParaRPr>
          </a:p>
          <a:p>
            <a:pPr marL="285750" lvl="0" indent="-285750" eaLnBrk="0" fontAlgn="base" hangingPunct="0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kern="0" dirty="0">
                <a:solidFill>
                  <a:srgbClr val="000000"/>
                </a:solidFill>
                <a:ea typeface="ＭＳ Ｐゴシック" charset="0"/>
              </a:rPr>
              <a:t>BGP provides each AS a means to:</a:t>
            </a:r>
          </a:p>
          <a:p>
            <a:pPr marL="800100" lvl="1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</a:pPr>
            <a:r>
              <a:rPr lang="en-US" sz="2800" kern="0" dirty="0">
                <a:solidFill>
                  <a:srgbClr val="CC0000"/>
                </a:solidFill>
                <a:ea typeface="ＭＳ Ｐゴシック" charset="0"/>
              </a:rPr>
              <a:t>eBGP:</a:t>
            </a:r>
            <a:r>
              <a:rPr lang="en-US" kern="0" dirty="0">
                <a:solidFill>
                  <a:srgbClr val="000000"/>
                </a:solidFill>
                <a:ea typeface="ＭＳ Ｐゴシック" charset="0"/>
              </a:rPr>
              <a:t> obtain subnet reachability information from neighboring ASes</a:t>
            </a:r>
          </a:p>
          <a:p>
            <a:pPr marL="800100" lvl="1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</a:pPr>
            <a:r>
              <a:rPr lang="en-US" sz="2800" kern="0" dirty="0">
                <a:solidFill>
                  <a:srgbClr val="CC0000"/>
                </a:solidFill>
                <a:ea typeface="ＭＳ Ｐゴシック" charset="0"/>
              </a:rPr>
              <a:t>iBGP:</a:t>
            </a:r>
            <a:r>
              <a:rPr lang="en-US" kern="0" dirty="0">
                <a:solidFill>
                  <a:srgbClr val="000000"/>
                </a:solidFill>
                <a:ea typeface="ＭＳ Ｐゴシック" charset="0"/>
              </a:rPr>
              <a:t> propagate reachability information to all AS-internal routers.</a:t>
            </a:r>
          </a:p>
          <a:p>
            <a:pPr marL="800100" lvl="1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</a:pPr>
            <a:r>
              <a:rPr lang="en-US" kern="0" dirty="0">
                <a:solidFill>
                  <a:srgbClr val="000000"/>
                </a:solidFill>
                <a:ea typeface="ＭＳ Ｐゴシック" charset="0"/>
              </a:rPr>
              <a:t>determine “</a:t>
            </a:r>
            <a:r>
              <a:rPr lang="en-US" altLang="ja-JP" kern="0" dirty="0">
                <a:solidFill>
                  <a:srgbClr val="000000"/>
                </a:solidFill>
                <a:ea typeface="ＭＳ Ｐゴシック" charset="0"/>
              </a:rPr>
              <a:t>good” routes to other networks based on reachability information and </a:t>
            </a:r>
            <a:r>
              <a:rPr lang="en-US" altLang="ja-JP" i="1" kern="0" dirty="0">
                <a:solidFill>
                  <a:srgbClr val="000090"/>
                </a:solidFill>
                <a:ea typeface="ＭＳ Ｐゴシック" charset="0"/>
              </a:rPr>
              <a:t>policy</a:t>
            </a:r>
            <a:endParaRPr lang="en-US" altLang="ja-JP" kern="0" dirty="0">
              <a:solidFill>
                <a:srgbClr val="000090"/>
              </a:solidFill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Internet inter-AS routing: BGP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3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eBGP, iBGP connections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xmlns="" id="{B045E387-B506-8047-913C-C2B6773B0431}"/>
              </a:ext>
            </a:extLst>
          </p:cNvPr>
          <p:cNvGrpSpPr/>
          <p:nvPr/>
        </p:nvGrpSpPr>
        <p:grpSpPr>
          <a:xfrm>
            <a:off x="4773228" y="4365522"/>
            <a:ext cx="3666682" cy="635979"/>
            <a:chOff x="7493868" y="5383138"/>
            <a:chExt cx="3666682" cy="635979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xmlns="" id="{613A62FC-E89C-094E-961C-E49332F5011B}"/>
                </a:ext>
              </a:extLst>
            </p:cNvPr>
            <p:cNvCxnSpPr/>
            <p:nvPr/>
          </p:nvCxnSpPr>
          <p:spPr bwMode="auto">
            <a:xfrm flipH="1" flipV="1">
              <a:off x="7493868" y="5589319"/>
              <a:ext cx="749784" cy="11598"/>
            </a:xfrm>
            <a:prstGeom prst="line">
              <a:avLst/>
            </a:prstGeom>
            <a:solidFill>
              <a:srgbClr val="00CC99"/>
            </a:solidFill>
            <a:ln w="38100" cap="flat" cmpd="sng" algn="ctr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1360BFA8-6BB3-454C-9EF7-9FAB5EB06ABF}"/>
                </a:ext>
              </a:extLst>
            </p:cNvPr>
            <p:cNvCxnSpPr/>
            <p:nvPr/>
          </p:nvCxnSpPr>
          <p:spPr bwMode="auto">
            <a:xfrm flipV="1">
              <a:off x="7523346" y="5869497"/>
              <a:ext cx="699488" cy="690"/>
            </a:xfrm>
            <a:prstGeom prst="line">
              <a:avLst/>
            </a:prstGeom>
            <a:solidFill>
              <a:srgbClr val="00CC99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xmlns="" id="{6D37E751-A60F-FA42-B692-5A8DF0DCD667}"/>
                </a:ext>
              </a:extLst>
            </p:cNvPr>
            <p:cNvSpPr txBox="1"/>
            <p:nvPr/>
          </p:nvSpPr>
          <p:spPr>
            <a:xfrm>
              <a:off x="8347651" y="5383138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eBGP connectivity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xmlns="" id="{EB23CB08-2EE3-B849-8D96-F01A2CF0DA65}"/>
                </a:ext>
              </a:extLst>
            </p:cNvPr>
            <p:cNvSpPr txBox="1"/>
            <p:nvPr/>
          </p:nvSpPr>
          <p:spPr>
            <a:xfrm>
              <a:off x="8372607" y="5649785"/>
              <a:ext cx="2787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logical iBGP connectivity</a:t>
              </a:r>
            </a:p>
          </p:txBody>
        </p:sp>
      </p:grpSp>
      <p:sp>
        <p:nvSpPr>
          <p:cNvPr id="238" name="Freeform 2">
            <a:extLst>
              <a:ext uri="{FF2B5EF4-FFF2-40B4-BE49-F238E27FC236}">
                <a16:creationId xmlns:a16="http://schemas.microsoft.com/office/drawing/2014/main" xmlns="" id="{51CB1B55-107C-A346-889E-7EE304D1E8EB}"/>
              </a:ext>
            </a:extLst>
          </p:cNvPr>
          <p:cNvSpPr>
            <a:spLocks/>
          </p:cNvSpPr>
          <p:nvPr/>
        </p:nvSpPr>
        <p:spPr bwMode="auto">
          <a:xfrm>
            <a:off x="2249944" y="2430156"/>
            <a:ext cx="2712783" cy="1853712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" fmla="*/ 4 w 8600"/>
              <a:gd name="connsiteY0" fmla="*/ 4042 h 10128"/>
              <a:gd name="connsiteX1" fmla="*/ 715 w 8600"/>
              <a:gd name="connsiteY1" fmla="*/ 1598 h 10128"/>
              <a:gd name="connsiteX2" fmla="*/ 3130 w 8600"/>
              <a:gd name="connsiteY2" fmla="*/ 1009 h 10128"/>
              <a:gd name="connsiteX3" fmla="*/ 4995 w 8600"/>
              <a:gd name="connsiteY3" fmla="*/ 3 h 10128"/>
              <a:gd name="connsiteX4" fmla="*/ 6720 w 8600"/>
              <a:gd name="connsiteY4" fmla="*/ 1012 h 10128"/>
              <a:gd name="connsiteX5" fmla="*/ 8599 w 8600"/>
              <a:gd name="connsiteY5" fmla="*/ 6800 h 10128"/>
              <a:gd name="connsiteX6" fmla="*/ 6995 w 8600"/>
              <a:gd name="connsiteY6" fmla="*/ 9325 h 10128"/>
              <a:gd name="connsiteX7" fmla="*/ 5307 w 8600"/>
              <a:gd name="connsiteY7" fmla="*/ 8846 h 10128"/>
              <a:gd name="connsiteX8" fmla="*/ 4371 w 8600"/>
              <a:gd name="connsiteY8" fmla="*/ 9915 h 10128"/>
              <a:gd name="connsiteX9" fmla="*/ 3140 w 8600"/>
              <a:gd name="connsiteY9" fmla="*/ 10022 h 10128"/>
              <a:gd name="connsiteX10" fmla="*/ 2179 w 8600"/>
              <a:gd name="connsiteY10" fmla="*/ 7898 h 10128"/>
              <a:gd name="connsiteX11" fmla="*/ 1187 w 8600"/>
              <a:gd name="connsiteY11" fmla="*/ 7498 h 10128"/>
              <a:gd name="connsiteX12" fmla="*/ 4 w 8600"/>
              <a:gd name="connsiteY12" fmla="*/ 4042 h 10128"/>
              <a:gd name="connsiteX0" fmla="*/ 4 w 9326"/>
              <a:gd name="connsiteY0" fmla="*/ 3988 h 9997"/>
              <a:gd name="connsiteX1" fmla="*/ 830 w 9326"/>
              <a:gd name="connsiteY1" fmla="*/ 1575 h 9997"/>
              <a:gd name="connsiteX2" fmla="*/ 3639 w 9326"/>
              <a:gd name="connsiteY2" fmla="*/ 993 h 9997"/>
              <a:gd name="connsiteX3" fmla="*/ 5807 w 9326"/>
              <a:gd name="connsiteY3" fmla="*/ 0 h 9997"/>
              <a:gd name="connsiteX4" fmla="*/ 7813 w 9326"/>
              <a:gd name="connsiteY4" fmla="*/ 996 h 9997"/>
              <a:gd name="connsiteX5" fmla="*/ 9324 w 9326"/>
              <a:gd name="connsiteY5" fmla="*/ 5746 h 9997"/>
              <a:gd name="connsiteX6" fmla="*/ 8133 w 9326"/>
              <a:gd name="connsiteY6" fmla="*/ 9204 h 9997"/>
              <a:gd name="connsiteX7" fmla="*/ 6170 w 9326"/>
              <a:gd name="connsiteY7" fmla="*/ 8731 h 9997"/>
              <a:gd name="connsiteX8" fmla="*/ 5082 w 9326"/>
              <a:gd name="connsiteY8" fmla="*/ 9787 h 9997"/>
              <a:gd name="connsiteX9" fmla="*/ 3650 w 9326"/>
              <a:gd name="connsiteY9" fmla="*/ 9892 h 9997"/>
              <a:gd name="connsiteX10" fmla="*/ 2533 w 9326"/>
              <a:gd name="connsiteY10" fmla="*/ 7795 h 9997"/>
              <a:gd name="connsiteX11" fmla="*/ 1379 w 9326"/>
              <a:gd name="connsiteY11" fmla="*/ 7400 h 9997"/>
              <a:gd name="connsiteX12" fmla="*/ 4 w 9326"/>
              <a:gd name="connsiteY12" fmla="*/ 3988 h 9997"/>
              <a:gd name="connsiteX0" fmla="*/ 4 w 10001"/>
              <a:gd name="connsiteY0" fmla="*/ 3989 h 10041"/>
              <a:gd name="connsiteX1" fmla="*/ 890 w 10001"/>
              <a:gd name="connsiteY1" fmla="*/ 1575 h 10041"/>
              <a:gd name="connsiteX2" fmla="*/ 3902 w 10001"/>
              <a:gd name="connsiteY2" fmla="*/ 993 h 10041"/>
              <a:gd name="connsiteX3" fmla="*/ 6227 w 10001"/>
              <a:gd name="connsiteY3" fmla="*/ 0 h 10041"/>
              <a:gd name="connsiteX4" fmla="*/ 8378 w 10001"/>
              <a:gd name="connsiteY4" fmla="*/ 996 h 10041"/>
              <a:gd name="connsiteX5" fmla="*/ 9998 w 10001"/>
              <a:gd name="connsiteY5" fmla="*/ 5748 h 10041"/>
              <a:gd name="connsiteX6" fmla="*/ 8721 w 10001"/>
              <a:gd name="connsiteY6" fmla="*/ 9207 h 10041"/>
              <a:gd name="connsiteX7" fmla="*/ 5449 w 10001"/>
              <a:gd name="connsiteY7" fmla="*/ 9790 h 10041"/>
              <a:gd name="connsiteX8" fmla="*/ 3914 w 10001"/>
              <a:gd name="connsiteY8" fmla="*/ 9895 h 10041"/>
              <a:gd name="connsiteX9" fmla="*/ 2716 w 10001"/>
              <a:gd name="connsiteY9" fmla="*/ 7797 h 10041"/>
              <a:gd name="connsiteX10" fmla="*/ 1479 w 10001"/>
              <a:gd name="connsiteY10" fmla="*/ 7402 h 10041"/>
              <a:gd name="connsiteX11" fmla="*/ 4 w 10001"/>
              <a:gd name="connsiteY11" fmla="*/ 3989 h 10041"/>
              <a:gd name="connsiteX0" fmla="*/ 4 w 10001"/>
              <a:gd name="connsiteY0" fmla="*/ 3989 h 14825"/>
              <a:gd name="connsiteX1" fmla="*/ 890 w 10001"/>
              <a:gd name="connsiteY1" fmla="*/ 1575 h 14825"/>
              <a:gd name="connsiteX2" fmla="*/ 3902 w 10001"/>
              <a:gd name="connsiteY2" fmla="*/ 993 h 14825"/>
              <a:gd name="connsiteX3" fmla="*/ 6227 w 10001"/>
              <a:gd name="connsiteY3" fmla="*/ 0 h 14825"/>
              <a:gd name="connsiteX4" fmla="*/ 8378 w 10001"/>
              <a:gd name="connsiteY4" fmla="*/ 996 h 14825"/>
              <a:gd name="connsiteX5" fmla="*/ 9998 w 10001"/>
              <a:gd name="connsiteY5" fmla="*/ 5748 h 14825"/>
              <a:gd name="connsiteX6" fmla="*/ 8721 w 10001"/>
              <a:gd name="connsiteY6" fmla="*/ 9207 h 14825"/>
              <a:gd name="connsiteX7" fmla="*/ 6011 w 10001"/>
              <a:gd name="connsiteY7" fmla="*/ 14823 h 14825"/>
              <a:gd name="connsiteX8" fmla="*/ 3914 w 10001"/>
              <a:gd name="connsiteY8" fmla="*/ 9895 h 14825"/>
              <a:gd name="connsiteX9" fmla="*/ 2716 w 10001"/>
              <a:gd name="connsiteY9" fmla="*/ 7797 h 14825"/>
              <a:gd name="connsiteX10" fmla="*/ 1479 w 10001"/>
              <a:gd name="connsiteY10" fmla="*/ 7402 h 14825"/>
              <a:gd name="connsiteX11" fmla="*/ 4 w 10001"/>
              <a:gd name="connsiteY11" fmla="*/ 3989 h 14825"/>
              <a:gd name="connsiteX0" fmla="*/ 4 w 10001"/>
              <a:gd name="connsiteY0" fmla="*/ 7436 h 18272"/>
              <a:gd name="connsiteX1" fmla="*/ 890 w 10001"/>
              <a:gd name="connsiteY1" fmla="*/ 5022 h 18272"/>
              <a:gd name="connsiteX2" fmla="*/ 3902 w 10001"/>
              <a:gd name="connsiteY2" fmla="*/ 4440 h 18272"/>
              <a:gd name="connsiteX3" fmla="*/ 6026 w 10001"/>
              <a:gd name="connsiteY3" fmla="*/ 0 h 18272"/>
              <a:gd name="connsiteX4" fmla="*/ 8378 w 10001"/>
              <a:gd name="connsiteY4" fmla="*/ 4443 h 18272"/>
              <a:gd name="connsiteX5" fmla="*/ 9998 w 10001"/>
              <a:gd name="connsiteY5" fmla="*/ 9195 h 18272"/>
              <a:gd name="connsiteX6" fmla="*/ 8721 w 10001"/>
              <a:gd name="connsiteY6" fmla="*/ 12654 h 18272"/>
              <a:gd name="connsiteX7" fmla="*/ 6011 w 10001"/>
              <a:gd name="connsiteY7" fmla="*/ 18270 h 18272"/>
              <a:gd name="connsiteX8" fmla="*/ 3914 w 10001"/>
              <a:gd name="connsiteY8" fmla="*/ 13342 h 18272"/>
              <a:gd name="connsiteX9" fmla="*/ 2716 w 10001"/>
              <a:gd name="connsiteY9" fmla="*/ 11244 h 18272"/>
              <a:gd name="connsiteX10" fmla="*/ 1479 w 10001"/>
              <a:gd name="connsiteY10" fmla="*/ 10849 h 18272"/>
              <a:gd name="connsiteX11" fmla="*/ 4 w 10001"/>
              <a:gd name="connsiteY11" fmla="*/ 7436 h 18272"/>
              <a:gd name="connsiteX0" fmla="*/ 1 w 9998"/>
              <a:gd name="connsiteY0" fmla="*/ 7436 h 18272"/>
              <a:gd name="connsiteX1" fmla="*/ 3899 w 9998"/>
              <a:gd name="connsiteY1" fmla="*/ 4440 h 18272"/>
              <a:gd name="connsiteX2" fmla="*/ 6023 w 9998"/>
              <a:gd name="connsiteY2" fmla="*/ 0 h 18272"/>
              <a:gd name="connsiteX3" fmla="*/ 8375 w 9998"/>
              <a:gd name="connsiteY3" fmla="*/ 4443 h 18272"/>
              <a:gd name="connsiteX4" fmla="*/ 9995 w 9998"/>
              <a:gd name="connsiteY4" fmla="*/ 9195 h 18272"/>
              <a:gd name="connsiteX5" fmla="*/ 8718 w 9998"/>
              <a:gd name="connsiteY5" fmla="*/ 12654 h 18272"/>
              <a:gd name="connsiteX6" fmla="*/ 6008 w 9998"/>
              <a:gd name="connsiteY6" fmla="*/ 18270 h 18272"/>
              <a:gd name="connsiteX7" fmla="*/ 3911 w 9998"/>
              <a:gd name="connsiteY7" fmla="*/ 13342 h 18272"/>
              <a:gd name="connsiteX8" fmla="*/ 2713 w 9998"/>
              <a:gd name="connsiteY8" fmla="*/ 11244 h 18272"/>
              <a:gd name="connsiteX9" fmla="*/ 1476 w 9998"/>
              <a:gd name="connsiteY9" fmla="*/ 10849 h 18272"/>
              <a:gd name="connsiteX10" fmla="*/ 1 w 9998"/>
              <a:gd name="connsiteY10" fmla="*/ 7436 h 18272"/>
              <a:gd name="connsiteX0" fmla="*/ 35 w 8559"/>
              <a:gd name="connsiteY0" fmla="*/ 5938 h 10000"/>
              <a:gd name="connsiteX1" fmla="*/ 2459 w 8559"/>
              <a:gd name="connsiteY1" fmla="*/ 2430 h 10000"/>
              <a:gd name="connsiteX2" fmla="*/ 4583 w 8559"/>
              <a:gd name="connsiteY2" fmla="*/ 0 h 10000"/>
              <a:gd name="connsiteX3" fmla="*/ 6936 w 8559"/>
              <a:gd name="connsiteY3" fmla="*/ 2432 h 10000"/>
              <a:gd name="connsiteX4" fmla="*/ 8556 w 8559"/>
              <a:gd name="connsiteY4" fmla="*/ 5032 h 10000"/>
              <a:gd name="connsiteX5" fmla="*/ 7279 w 8559"/>
              <a:gd name="connsiteY5" fmla="*/ 6925 h 10000"/>
              <a:gd name="connsiteX6" fmla="*/ 4568 w 8559"/>
              <a:gd name="connsiteY6" fmla="*/ 9999 h 10000"/>
              <a:gd name="connsiteX7" fmla="*/ 2471 w 8559"/>
              <a:gd name="connsiteY7" fmla="*/ 7302 h 10000"/>
              <a:gd name="connsiteX8" fmla="*/ 1273 w 8559"/>
              <a:gd name="connsiteY8" fmla="*/ 6154 h 10000"/>
              <a:gd name="connsiteX9" fmla="*/ 35 w 8559"/>
              <a:gd name="connsiteY9" fmla="*/ 5938 h 10000"/>
              <a:gd name="connsiteX0" fmla="*/ 49 w 9820"/>
              <a:gd name="connsiteY0" fmla="*/ 4655 h 10000"/>
              <a:gd name="connsiteX1" fmla="*/ 2693 w 9820"/>
              <a:gd name="connsiteY1" fmla="*/ 2430 h 10000"/>
              <a:gd name="connsiteX2" fmla="*/ 5175 w 9820"/>
              <a:gd name="connsiteY2" fmla="*/ 0 h 10000"/>
              <a:gd name="connsiteX3" fmla="*/ 7924 w 9820"/>
              <a:gd name="connsiteY3" fmla="*/ 2432 h 10000"/>
              <a:gd name="connsiteX4" fmla="*/ 9816 w 9820"/>
              <a:gd name="connsiteY4" fmla="*/ 5032 h 10000"/>
              <a:gd name="connsiteX5" fmla="*/ 8324 w 9820"/>
              <a:gd name="connsiteY5" fmla="*/ 6925 h 10000"/>
              <a:gd name="connsiteX6" fmla="*/ 5157 w 9820"/>
              <a:gd name="connsiteY6" fmla="*/ 9999 h 10000"/>
              <a:gd name="connsiteX7" fmla="*/ 2707 w 9820"/>
              <a:gd name="connsiteY7" fmla="*/ 7302 h 10000"/>
              <a:gd name="connsiteX8" fmla="*/ 1307 w 9820"/>
              <a:gd name="connsiteY8" fmla="*/ 6154 h 10000"/>
              <a:gd name="connsiteX9" fmla="*/ 49 w 9820"/>
              <a:gd name="connsiteY9" fmla="*/ 4655 h 10000"/>
              <a:gd name="connsiteX0" fmla="*/ 45 w 9995"/>
              <a:gd name="connsiteY0" fmla="*/ 4655 h 10000"/>
              <a:gd name="connsiteX1" fmla="*/ 2737 w 9995"/>
              <a:gd name="connsiteY1" fmla="*/ 2430 h 10000"/>
              <a:gd name="connsiteX2" fmla="*/ 5265 w 9995"/>
              <a:gd name="connsiteY2" fmla="*/ 0 h 10000"/>
              <a:gd name="connsiteX3" fmla="*/ 8064 w 9995"/>
              <a:gd name="connsiteY3" fmla="*/ 2432 h 10000"/>
              <a:gd name="connsiteX4" fmla="*/ 9991 w 9995"/>
              <a:gd name="connsiteY4" fmla="*/ 5032 h 10000"/>
              <a:gd name="connsiteX5" fmla="*/ 8472 w 9995"/>
              <a:gd name="connsiteY5" fmla="*/ 6925 h 10000"/>
              <a:gd name="connsiteX6" fmla="*/ 5247 w 9995"/>
              <a:gd name="connsiteY6" fmla="*/ 9999 h 10000"/>
              <a:gd name="connsiteX7" fmla="*/ 2752 w 9995"/>
              <a:gd name="connsiteY7" fmla="*/ 7302 h 10000"/>
              <a:gd name="connsiteX8" fmla="*/ 1374 w 9995"/>
              <a:gd name="connsiteY8" fmla="*/ 6984 h 10000"/>
              <a:gd name="connsiteX9" fmla="*/ 45 w 9995"/>
              <a:gd name="connsiteY9" fmla="*/ 4655 h 10000"/>
              <a:gd name="connsiteX0" fmla="*/ 45 w 10000"/>
              <a:gd name="connsiteY0" fmla="*/ 5032 h 10377"/>
              <a:gd name="connsiteX1" fmla="*/ 2738 w 10000"/>
              <a:gd name="connsiteY1" fmla="*/ 2807 h 10377"/>
              <a:gd name="connsiteX2" fmla="*/ 4886 w 10000"/>
              <a:gd name="connsiteY2" fmla="*/ 0 h 10377"/>
              <a:gd name="connsiteX3" fmla="*/ 8068 w 10000"/>
              <a:gd name="connsiteY3" fmla="*/ 2809 h 10377"/>
              <a:gd name="connsiteX4" fmla="*/ 9996 w 10000"/>
              <a:gd name="connsiteY4" fmla="*/ 5409 h 10377"/>
              <a:gd name="connsiteX5" fmla="*/ 8476 w 10000"/>
              <a:gd name="connsiteY5" fmla="*/ 7302 h 10377"/>
              <a:gd name="connsiteX6" fmla="*/ 5250 w 10000"/>
              <a:gd name="connsiteY6" fmla="*/ 10376 h 10377"/>
              <a:gd name="connsiteX7" fmla="*/ 2753 w 10000"/>
              <a:gd name="connsiteY7" fmla="*/ 7679 h 10377"/>
              <a:gd name="connsiteX8" fmla="*/ 1375 w 10000"/>
              <a:gd name="connsiteY8" fmla="*/ 7361 h 10377"/>
              <a:gd name="connsiteX9" fmla="*/ 45 w 10000"/>
              <a:gd name="connsiteY9" fmla="*/ 5032 h 10377"/>
              <a:gd name="connsiteX0" fmla="*/ 45 w 10000"/>
              <a:gd name="connsiteY0" fmla="*/ 5036 h 10381"/>
              <a:gd name="connsiteX1" fmla="*/ 2738 w 10000"/>
              <a:gd name="connsiteY1" fmla="*/ 2811 h 10381"/>
              <a:gd name="connsiteX2" fmla="*/ 4886 w 10000"/>
              <a:gd name="connsiteY2" fmla="*/ 4 h 10381"/>
              <a:gd name="connsiteX3" fmla="*/ 8068 w 10000"/>
              <a:gd name="connsiteY3" fmla="*/ 2813 h 10381"/>
              <a:gd name="connsiteX4" fmla="*/ 9996 w 10000"/>
              <a:gd name="connsiteY4" fmla="*/ 5413 h 10381"/>
              <a:gd name="connsiteX5" fmla="*/ 8476 w 10000"/>
              <a:gd name="connsiteY5" fmla="*/ 7306 h 10381"/>
              <a:gd name="connsiteX6" fmla="*/ 5250 w 10000"/>
              <a:gd name="connsiteY6" fmla="*/ 10380 h 10381"/>
              <a:gd name="connsiteX7" fmla="*/ 2753 w 10000"/>
              <a:gd name="connsiteY7" fmla="*/ 7683 h 10381"/>
              <a:gd name="connsiteX8" fmla="*/ 1375 w 10000"/>
              <a:gd name="connsiteY8" fmla="*/ 7365 h 10381"/>
              <a:gd name="connsiteX9" fmla="*/ 45 w 10000"/>
              <a:gd name="connsiteY9" fmla="*/ 5036 h 10381"/>
              <a:gd name="connsiteX0" fmla="*/ 45 w 10000"/>
              <a:gd name="connsiteY0" fmla="*/ 5036 h 10796"/>
              <a:gd name="connsiteX1" fmla="*/ 2738 w 10000"/>
              <a:gd name="connsiteY1" fmla="*/ 2811 h 10796"/>
              <a:gd name="connsiteX2" fmla="*/ 4886 w 10000"/>
              <a:gd name="connsiteY2" fmla="*/ 4 h 10796"/>
              <a:gd name="connsiteX3" fmla="*/ 8068 w 10000"/>
              <a:gd name="connsiteY3" fmla="*/ 2813 h 10796"/>
              <a:gd name="connsiteX4" fmla="*/ 9996 w 10000"/>
              <a:gd name="connsiteY4" fmla="*/ 5413 h 10796"/>
              <a:gd name="connsiteX5" fmla="*/ 8476 w 10000"/>
              <a:gd name="connsiteY5" fmla="*/ 7306 h 10796"/>
              <a:gd name="connsiteX6" fmla="*/ 5202 w 10000"/>
              <a:gd name="connsiteY6" fmla="*/ 10795 h 10796"/>
              <a:gd name="connsiteX7" fmla="*/ 2753 w 10000"/>
              <a:gd name="connsiteY7" fmla="*/ 7683 h 10796"/>
              <a:gd name="connsiteX8" fmla="*/ 1375 w 10000"/>
              <a:gd name="connsiteY8" fmla="*/ 7365 h 10796"/>
              <a:gd name="connsiteX9" fmla="*/ 45 w 10000"/>
              <a:gd name="connsiteY9" fmla="*/ 5036 h 10796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xmlns="" id="{84E8F334-061F-9E43-BAF2-AC286EEB6329}"/>
              </a:ext>
            </a:extLst>
          </p:cNvPr>
          <p:cNvGrpSpPr/>
          <p:nvPr/>
        </p:nvGrpSpPr>
        <p:grpSpPr>
          <a:xfrm>
            <a:off x="3388105" y="2581018"/>
            <a:ext cx="565150" cy="369332"/>
            <a:chOff x="1736090" y="2873352"/>
            <a:chExt cx="565150" cy="369332"/>
          </a:xfrm>
        </p:grpSpPr>
        <p:grpSp>
          <p:nvGrpSpPr>
            <p:cNvPr id="240" name="Group 327">
              <a:extLst>
                <a:ext uri="{FF2B5EF4-FFF2-40B4-BE49-F238E27FC236}">
                  <a16:creationId xmlns:a16="http://schemas.microsoft.com/office/drawing/2014/main" xmlns="" id="{93FC79D2-DD2D-E34C-8415-9E3E2DC002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xmlns="" id="{16F1AA8D-82D0-314D-9BE0-9BA73CF857B9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BD35A700-DEB8-644D-8AD9-1C065D9EB230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xmlns="" id="{5B7106A5-93FE-A74F-B8FB-DB87791D0D92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xmlns="" id="{6B4D07BA-3EC9-E541-832A-997C26BA21A9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xmlns="" id="{7C017251-775B-654E-A27E-763EAB2CBD63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xmlns="" id="{8E247EA4-DC1C-9544-94D1-D7C7658A11E2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xmlns="" id="{61CAE6F0-378A-D24F-BDE7-F1CABCFEBC15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xmlns="" id="{A7F3C912-5EFD-3B49-8AE7-F529995CF1AA}"/>
                  </a:ext>
                </a:extLst>
              </p:cNvPr>
              <p:cNvCxnSpPr>
                <a:endCxn id="24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xmlns="" id="{4D8DCF2E-50C0-C64A-BAA8-79976293E89B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xmlns="" id="{A72FDF06-6129-7C43-8EC9-73C471E8112F}"/>
                </a:ext>
              </a:extLst>
            </p:cNvPr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xmlns="" id="{FA43E18E-D417-7C47-A619-0FE28A8B8CA5}"/>
                  </a:ext>
                </a:extLst>
              </p:cNvPr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xmlns="" id="{B259DBDB-9956-014D-BBEF-73C087E5D3EA}"/>
                  </a:ext>
                </a:extLst>
              </p:cNvPr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1b</a:t>
                </a:r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xmlns="" id="{6166AD02-34F1-B148-A138-397DD22CD78F}"/>
              </a:ext>
            </a:extLst>
          </p:cNvPr>
          <p:cNvGrpSpPr/>
          <p:nvPr/>
        </p:nvGrpSpPr>
        <p:grpSpPr>
          <a:xfrm>
            <a:off x="3392335" y="3802335"/>
            <a:ext cx="565150" cy="369332"/>
            <a:chOff x="1736090" y="2873352"/>
            <a:chExt cx="565150" cy="369332"/>
          </a:xfrm>
        </p:grpSpPr>
        <p:grpSp>
          <p:nvGrpSpPr>
            <p:cNvPr id="254" name="Group 327">
              <a:extLst>
                <a:ext uri="{FF2B5EF4-FFF2-40B4-BE49-F238E27FC236}">
                  <a16:creationId xmlns:a16="http://schemas.microsoft.com/office/drawing/2014/main" xmlns="" id="{8CFD5D5D-5745-B343-818F-3AEB956B3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xmlns="" id="{9840765D-6736-E446-9A64-3094AD38532D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xmlns="" id="{4BCA8C87-7C5D-8241-BB8F-A45BFAB0EED4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xmlns="" id="{B6A1E53C-F998-5B4D-8DCB-D4E24DE265DB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xmlns="" id="{2998E975-0604-8C42-A200-728EA983665C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xmlns="" id="{DFC293FD-3B98-BD4F-9733-B4FB7C827FE3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xmlns="" id="{7A168C22-3807-CE4C-9748-1B354756005B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xmlns="" id="{EF01B9E1-D216-D44B-81F6-070E87424094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xmlns="" id="{F40C2A8D-42D6-4E4D-85DC-B94005EAD767}"/>
                  </a:ext>
                </a:extLst>
              </p:cNvPr>
              <p:cNvCxnSpPr>
                <a:endCxn id="26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xmlns="" id="{CEE29525-3F05-5143-BA40-8FD0BF735A14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xmlns="" id="{ED4DE898-8564-DA43-BD75-4B87C9CBDD9E}"/>
                </a:ext>
              </a:extLst>
            </p:cNvPr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xmlns="" id="{B861A1B7-9AA2-9C43-AFFD-C0A65E2CDAD4}"/>
                  </a:ext>
                </a:extLst>
              </p:cNvPr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xmlns="" id="{F27B8A03-F580-154B-B245-74825ED2BC00}"/>
                  </a:ext>
                </a:extLst>
              </p:cNvPr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1d</a:t>
                </a: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xmlns="" id="{34866405-F2B6-1D42-8D10-E50F20EF8896}"/>
              </a:ext>
            </a:extLst>
          </p:cNvPr>
          <p:cNvGrpSpPr/>
          <p:nvPr/>
        </p:nvGrpSpPr>
        <p:grpSpPr>
          <a:xfrm>
            <a:off x="4253821" y="3192738"/>
            <a:ext cx="565150" cy="369332"/>
            <a:chOff x="1736090" y="2873352"/>
            <a:chExt cx="565150" cy="369332"/>
          </a:xfrm>
        </p:grpSpPr>
        <p:grpSp>
          <p:nvGrpSpPr>
            <p:cNvPr id="268" name="Group 327">
              <a:extLst>
                <a:ext uri="{FF2B5EF4-FFF2-40B4-BE49-F238E27FC236}">
                  <a16:creationId xmlns:a16="http://schemas.microsoft.com/office/drawing/2014/main" xmlns="" id="{A31F12A7-EE0E-B549-8A05-181A950014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xmlns="" id="{E6DFCCF5-2F3D-224B-B0E8-1322569E2D54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xmlns="" id="{14887270-5868-8E42-B43F-A826CB88020A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xmlns="" id="{B0F0199B-ABF8-EA49-BC9C-72CE6D02D2D8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xmlns="" id="{847C07A8-BA61-2C48-B6F5-C5159ED44C47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xmlns="" id="{DA791831-0549-E449-AE4D-449917B9420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xmlns="" id="{97A7453C-19D6-9D4B-9FC6-A5934AC05B43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xmlns="" id="{53D4C27F-4176-8049-9B48-C3F5E88281C8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xmlns="" id="{7715A6F6-6CCB-ED46-A743-4286C68C034C}"/>
                  </a:ext>
                </a:extLst>
              </p:cNvPr>
              <p:cNvCxnSpPr>
                <a:endCxn id="27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xmlns="" id="{7F35DEAD-7D06-7E45-B28E-1A2A472A313E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xmlns="" id="{D9D91D9C-FD28-F845-B09E-71AA5E9D7D7E}"/>
                </a:ext>
              </a:extLst>
            </p:cNvPr>
            <p:cNvGrpSpPr/>
            <p:nvPr/>
          </p:nvGrpSpPr>
          <p:grpSpPr>
            <a:xfrm>
              <a:off x="1770362" y="2873352"/>
              <a:ext cx="428460" cy="369332"/>
              <a:chOff x="667045" y="1708643"/>
              <a:chExt cx="428460" cy="369332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xmlns="" id="{A9888F85-3B9B-8B4E-ABCD-B313B2D3CACB}"/>
                  </a:ext>
                </a:extLst>
              </p:cNvPr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xmlns="" id="{673E3131-DD41-8240-9E7A-FBA837148CBB}"/>
                  </a:ext>
                </a:extLst>
              </p:cNvPr>
              <p:cNvSpPr txBox="1"/>
              <p:nvPr/>
            </p:nvSpPr>
            <p:spPr>
              <a:xfrm>
                <a:off x="667045" y="1708643"/>
                <a:ext cx="428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1c</a:t>
                </a:r>
              </a:p>
            </p:txBody>
          </p:sp>
        </p:grp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xmlns="" id="{44973892-C260-B347-8746-32A35CC79EDD}"/>
              </a:ext>
            </a:extLst>
          </p:cNvPr>
          <p:cNvGrpSpPr/>
          <p:nvPr/>
        </p:nvGrpSpPr>
        <p:grpSpPr>
          <a:xfrm>
            <a:off x="2485346" y="3186385"/>
            <a:ext cx="565150" cy="369332"/>
            <a:chOff x="1736090" y="2873352"/>
            <a:chExt cx="565150" cy="369332"/>
          </a:xfrm>
        </p:grpSpPr>
        <p:grpSp>
          <p:nvGrpSpPr>
            <p:cNvPr id="282" name="Group 327">
              <a:extLst>
                <a:ext uri="{FF2B5EF4-FFF2-40B4-BE49-F238E27FC236}">
                  <a16:creationId xmlns:a16="http://schemas.microsoft.com/office/drawing/2014/main" xmlns="" id="{AD30559A-3552-E948-B986-C5BF0445F7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xmlns="" id="{B37E7D7B-622D-7248-8B75-49ACEF0097F3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xmlns="" id="{66B44901-E93E-E744-A70C-39EE8805A253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xmlns="" id="{995D5367-E811-4746-B432-3667E1C6CE47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89" name="Freeform 288">
                <a:extLst>
                  <a:ext uri="{FF2B5EF4-FFF2-40B4-BE49-F238E27FC236}">
                    <a16:creationId xmlns:a16="http://schemas.microsoft.com/office/drawing/2014/main" xmlns="" id="{E2F5BF33-ADF6-E445-BB5E-0BE6E9146241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xmlns="" id="{A632D7A7-7416-C645-82EA-EB951FD3D9E8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xmlns="" id="{513DC94B-28FB-C845-A76C-47551FFBA2CB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xmlns="" id="{A095FCEB-B026-6943-8500-B6278392D511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xmlns="" id="{BDB27A15-95C3-724D-9520-7EE1A22B0D7C}"/>
                  </a:ext>
                </a:extLst>
              </p:cNvPr>
              <p:cNvCxnSpPr>
                <a:endCxn id="288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xmlns="" id="{96417E75-B7C2-3B47-BC2B-A7AD33243162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xmlns="" id="{CF885392-BCAE-524F-A35F-4907E15760C6}"/>
                </a:ext>
              </a:extLst>
            </p:cNvPr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xmlns="" id="{2B157D6D-D524-B54B-9C7B-C21AC16DF87C}"/>
                  </a:ext>
                </a:extLst>
              </p:cNvPr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xmlns="" id="{169AE526-33AF-BC4A-B73D-D35D9EB675FA}"/>
                  </a:ext>
                </a:extLst>
              </p:cNvPr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1a</a:t>
                </a:r>
              </a:p>
            </p:txBody>
          </p:sp>
        </p:grpSp>
      </p:grp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xmlns="" id="{27A57CAE-B0D2-CA4C-8570-FE855F92E068}"/>
              </a:ext>
            </a:extLst>
          </p:cNvPr>
          <p:cNvCxnSpPr>
            <a:stCxn id="243" idx="2"/>
            <a:endCxn id="257" idx="0"/>
          </p:cNvCxnSpPr>
          <p:nvPr/>
        </p:nvCxnSpPr>
        <p:spPr bwMode="auto">
          <a:xfrm>
            <a:off x="3643088" y="2950350"/>
            <a:ext cx="4230" cy="851985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xmlns="" id="{D479AC6F-B057-9E48-A9AA-036CA81945B0}"/>
              </a:ext>
            </a:extLst>
          </p:cNvPr>
          <p:cNvCxnSpPr/>
          <p:nvPr/>
        </p:nvCxnSpPr>
        <p:spPr bwMode="auto">
          <a:xfrm>
            <a:off x="3059492" y="3356287"/>
            <a:ext cx="1204913" cy="6353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xmlns="" id="{BA206EA1-21CD-BC4B-B385-608907D5FA83}"/>
              </a:ext>
            </a:extLst>
          </p:cNvPr>
          <p:cNvCxnSpPr>
            <a:stCxn id="244" idx="7"/>
          </p:cNvCxnSpPr>
          <p:nvPr/>
        </p:nvCxnSpPr>
        <p:spPr bwMode="auto">
          <a:xfrm>
            <a:off x="3870723" y="2862143"/>
            <a:ext cx="480042" cy="369773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xmlns="" id="{6525475A-0A19-B34B-95BE-54EBE38E0C76}"/>
              </a:ext>
            </a:extLst>
          </p:cNvPr>
          <p:cNvCxnSpPr/>
          <p:nvPr/>
        </p:nvCxnSpPr>
        <p:spPr bwMode="auto">
          <a:xfrm>
            <a:off x="2952088" y="3493970"/>
            <a:ext cx="477927" cy="357071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xmlns="" id="{A5B8999E-BFE6-604D-A950-204DE89A323A}"/>
              </a:ext>
            </a:extLst>
          </p:cNvPr>
          <p:cNvCxnSpPr/>
          <p:nvPr/>
        </p:nvCxnSpPr>
        <p:spPr bwMode="auto">
          <a:xfrm flipH="1">
            <a:off x="3848057" y="3491208"/>
            <a:ext cx="508002" cy="34925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xmlns="" id="{75740F6C-5159-C140-B602-34200789C066}"/>
              </a:ext>
            </a:extLst>
          </p:cNvPr>
          <p:cNvCxnSpPr/>
          <p:nvPr/>
        </p:nvCxnSpPr>
        <p:spPr bwMode="auto">
          <a:xfrm flipH="1">
            <a:off x="2939568" y="2874612"/>
            <a:ext cx="508002" cy="34925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01" name="Group 300">
            <a:extLst>
              <a:ext uri="{FF2B5EF4-FFF2-40B4-BE49-F238E27FC236}">
                <a16:creationId xmlns:a16="http://schemas.microsoft.com/office/drawing/2014/main" xmlns="" id="{5C99B0AA-49FB-1141-B5E4-D7232CDD5304}"/>
              </a:ext>
            </a:extLst>
          </p:cNvPr>
          <p:cNvGrpSpPr/>
          <p:nvPr/>
        </p:nvGrpSpPr>
        <p:grpSpPr>
          <a:xfrm>
            <a:off x="4858786" y="1645599"/>
            <a:ext cx="2712783" cy="1853712"/>
            <a:chOff x="-2170772" y="2784954"/>
            <a:chExt cx="2712783" cy="1853712"/>
          </a:xfrm>
        </p:grpSpPr>
        <p:sp>
          <p:nvSpPr>
            <p:cNvPr id="302" name="Freeform 2">
              <a:extLst>
                <a:ext uri="{FF2B5EF4-FFF2-40B4-BE49-F238E27FC236}">
                  <a16:creationId xmlns:a16="http://schemas.microsoft.com/office/drawing/2014/main" xmlns="" id="{4351A3A5-5128-274F-BA02-64D327683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xmlns="" id="{5EB4F7B4-C2F9-C744-BCB7-00FC4616248F}"/>
                </a:ext>
              </a:extLst>
            </p:cNvPr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xmlns="" id="{2C001E14-39B1-4E4D-A67A-34C01450E3D7}"/>
                  </a:ext>
                </a:extLst>
              </p:cNvPr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53" name="Group 327">
                  <a:extLst>
                    <a:ext uri="{FF2B5EF4-FFF2-40B4-BE49-F238E27FC236}">
                      <a16:creationId xmlns:a16="http://schemas.microsoft.com/office/drawing/2014/main" xmlns="" id="{39F81896-B728-4542-A517-E7DCF49926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57" name="Oval 356">
                    <a:extLst>
                      <a:ext uri="{FF2B5EF4-FFF2-40B4-BE49-F238E27FC236}">
                        <a16:creationId xmlns:a16="http://schemas.microsoft.com/office/drawing/2014/main" xmlns="" id="{1386EAF9-3398-E046-9002-462E3E8B3B1A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0" scaled="1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xmlns="" id="{2A59F36D-A6B3-1845-A26D-825CD3515B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08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Oval 358">
                    <a:extLst>
                      <a:ext uri="{FF2B5EF4-FFF2-40B4-BE49-F238E27FC236}">
                        <a16:creationId xmlns:a16="http://schemas.microsoft.com/office/drawing/2014/main" xmlns="" id="{86DADEB3-A84E-BC49-AE2C-071EBE960196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0" name="Freeform 359">
                    <a:extLst>
                      <a:ext uri="{FF2B5EF4-FFF2-40B4-BE49-F238E27FC236}">
                        <a16:creationId xmlns:a16="http://schemas.microsoft.com/office/drawing/2014/main" xmlns="" id="{20547C29-4534-C844-BFC1-3746F636DD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1" name="Freeform 360">
                    <a:extLst>
                      <a:ext uri="{FF2B5EF4-FFF2-40B4-BE49-F238E27FC236}">
                        <a16:creationId xmlns:a16="http://schemas.microsoft.com/office/drawing/2014/main" xmlns="" id="{DC857207-4025-CA48-BEE4-F6F5A06FE2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2" name="Freeform 361">
                    <a:extLst>
                      <a:ext uri="{FF2B5EF4-FFF2-40B4-BE49-F238E27FC236}">
                        <a16:creationId xmlns:a16="http://schemas.microsoft.com/office/drawing/2014/main" xmlns="" id="{2E005F33-CCAA-AC45-A418-B835610388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3" name="Freeform 362">
                    <a:extLst>
                      <a:ext uri="{FF2B5EF4-FFF2-40B4-BE49-F238E27FC236}">
                        <a16:creationId xmlns:a16="http://schemas.microsoft.com/office/drawing/2014/main" xmlns="" id="{5771A3B9-1639-FF4E-8198-4AE86F3DB2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64" name="Straight Connector 363">
                    <a:extLst>
                      <a:ext uri="{FF2B5EF4-FFF2-40B4-BE49-F238E27FC236}">
                        <a16:creationId xmlns:a16="http://schemas.microsoft.com/office/drawing/2014/main" xmlns="" id="{9FC39B1A-492A-9541-9DC5-9B7204A27633}"/>
                      </a:ext>
                    </a:extLst>
                  </p:cNvPr>
                  <p:cNvCxnSpPr>
                    <a:endCxn id="35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365" name="Straight Connector 364">
                    <a:extLst>
                      <a:ext uri="{FF2B5EF4-FFF2-40B4-BE49-F238E27FC236}">
                        <a16:creationId xmlns:a16="http://schemas.microsoft.com/office/drawing/2014/main" xmlns="" id="{AADDF059-6DA7-9A46-B4F8-75F0EEDFD756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  <p:grpSp>
              <p:nvGrpSpPr>
                <p:cNvPr id="354" name="Group 353">
                  <a:extLst>
                    <a:ext uri="{FF2B5EF4-FFF2-40B4-BE49-F238E27FC236}">
                      <a16:creationId xmlns:a16="http://schemas.microsoft.com/office/drawing/2014/main" xmlns="" id="{07C92B92-327C-F240-9153-AF0F48DCA8A7}"/>
                    </a:ext>
                  </a:extLst>
                </p:cNvPr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xmlns="" id="{BE7C3B54-F5E0-CE4B-A305-3CCBF8E6ED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rgbClr val="FFFFFF">
                      <a:alpha val="76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6" name="TextBox 355">
                    <a:extLst>
                      <a:ext uri="{FF2B5EF4-FFF2-40B4-BE49-F238E27FC236}">
                        <a16:creationId xmlns:a16="http://schemas.microsoft.com/office/drawing/2014/main" xmlns="" id="{41042B66-DB3E-B844-A994-D647DF0D0BAB}"/>
                      </a:ext>
                    </a:extLst>
                  </p:cNvPr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2b</a:t>
                    </a:r>
                  </a:p>
                </p:txBody>
              </p:sp>
            </p:grpSp>
          </p:grpSp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94521824-A109-FC42-A88C-07A720A09CB8}"/>
                  </a:ext>
                </a:extLst>
              </p:cNvPr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40" name="Group 327">
                  <a:extLst>
                    <a:ext uri="{FF2B5EF4-FFF2-40B4-BE49-F238E27FC236}">
                      <a16:creationId xmlns:a16="http://schemas.microsoft.com/office/drawing/2014/main" xmlns="" id="{C6BE9DB2-4FEB-B04B-80CA-1A12C6D91B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44" name="Oval 343">
                    <a:extLst>
                      <a:ext uri="{FF2B5EF4-FFF2-40B4-BE49-F238E27FC236}">
                        <a16:creationId xmlns:a16="http://schemas.microsoft.com/office/drawing/2014/main" xmlns="" id="{9E59D841-331F-334E-8A00-DB7F04345816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0" scaled="1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5" name="Rectangle 344">
                    <a:extLst>
                      <a:ext uri="{FF2B5EF4-FFF2-40B4-BE49-F238E27FC236}">
                        <a16:creationId xmlns:a16="http://schemas.microsoft.com/office/drawing/2014/main" xmlns="" id="{82362D69-AADA-7046-9626-1B24DD78FC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08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xmlns="" id="{DA5257A0-113D-2647-BFB9-8F77EB110985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7" name="Freeform 346">
                    <a:extLst>
                      <a:ext uri="{FF2B5EF4-FFF2-40B4-BE49-F238E27FC236}">
                        <a16:creationId xmlns:a16="http://schemas.microsoft.com/office/drawing/2014/main" xmlns="" id="{B46A77BC-D229-D349-966D-8E44ACA3B0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8" name="Freeform 347">
                    <a:extLst>
                      <a:ext uri="{FF2B5EF4-FFF2-40B4-BE49-F238E27FC236}">
                        <a16:creationId xmlns:a16="http://schemas.microsoft.com/office/drawing/2014/main" xmlns="" id="{E2C2490B-931E-5E4F-8DEE-04AF94B8F3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9" name="Freeform 348">
                    <a:extLst>
                      <a:ext uri="{FF2B5EF4-FFF2-40B4-BE49-F238E27FC236}">
                        <a16:creationId xmlns:a16="http://schemas.microsoft.com/office/drawing/2014/main" xmlns="" id="{9015BF3D-C27E-FB42-9273-1B905C933D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0" name="Freeform 349">
                    <a:extLst>
                      <a:ext uri="{FF2B5EF4-FFF2-40B4-BE49-F238E27FC236}">
                        <a16:creationId xmlns:a16="http://schemas.microsoft.com/office/drawing/2014/main" xmlns="" id="{5CCC0015-A70F-704D-9D5D-FFE1446126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xmlns="" id="{F99F2909-0B49-1B4B-918D-2DE20CA844A4}"/>
                      </a:ext>
                    </a:extLst>
                  </p:cNvPr>
                  <p:cNvCxnSpPr>
                    <a:endCxn id="346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xmlns="" id="{F25DF1E2-3B76-3948-85FE-D47D1D99A8E5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  <p:grpSp>
              <p:nvGrpSpPr>
                <p:cNvPr id="341" name="Group 340">
                  <a:extLst>
                    <a:ext uri="{FF2B5EF4-FFF2-40B4-BE49-F238E27FC236}">
                      <a16:creationId xmlns:a16="http://schemas.microsoft.com/office/drawing/2014/main" xmlns="" id="{E7693217-ABC3-924C-9914-3760B556CDFE}"/>
                    </a:ext>
                  </a:extLst>
                </p:cNvPr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42" name="Oval 341">
                    <a:extLst>
                      <a:ext uri="{FF2B5EF4-FFF2-40B4-BE49-F238E27FC236}">
                        <a16:creationId xmlns:a16="http://schemas.microsoft.com/office/drawing/2014/main" xmlns="" id="{760C8DF4-9BF3-6449-BF76-C0EEAA998A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rgbClr val="FFFFFF">
                      <a:alpha val="76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3" name="TextBox 342">
                    <a:extLst>
                      <a:ext uri="{FF2B5EF4-FFF2-40B4-BE49-F238E27FC236}">
                        <a16:creationId xmlns:a16="http://schemas.microsoft.com/office/drawing/2014/main" xmlns="" id="{890DC765-6A28-2F4C-97E7-DF12510FF8D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2d</a:t>
                    </a:r>
                  </a:p>
                </p:txBody>
              </p:sp>
            </p:grp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xmlns="" id="{66270917-608C-734F-BC55-2C1849361844}"/>
                  </a:ext>
                </a:extLst>
              </p:cNvPr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27" name="Group 327">
                  <a:extLst>
                    <a:ext uri="{FF2B5EF4-FFF2-40B4-BE49-F238E27FC236}">
                      <a16:creationId xmlns:a16="http://schemas.microsoft.com/office/drawing/2014/main" xmlns="" id="{9A7886E1-08EA-2E4B-837D-DA3595E2A5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xmlns="" id="{532D9B14-44A1-744C-A2D7-BEEC1B4F859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0" scaled="1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xmlns="" id="{2A2EFB4A-13A5-AF41-8EEE-11C7F8D98C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08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xmlns="" id="{AF249073-E608-3E47-9680-EB2AB37E81C9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Freeform 333">
                    <a:extLst>
                      <a:ext uri="{FF2B5EF4-FFF2-40B4-BE49-F238E27FC236}">
                        <a16:creationId xmlns:a16="http://schemas.microsoft.com/office/drawing/2014/main" xmlns="" id="{8BB59055-7770-4047-9EE1-EF83E46481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5" name="Freeform 334">
                    <a:extLst>
                      <a:ext uri="{FF2B5EF4-FFF2-40B4-BE49-F238E27FC236}">
                        <a16:creationId xmlns:a16="http://schemas.microsoft.com/office/drawing/2014/main" xmlns="" id="{5A26CD9F-E13C-0C4C-938E-AA65DF8147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Freeform 335">
                    <a:extLst>
                      <a:ext uri="{FF2B5EF4-FFF2-40B4-BE49-F238E27FC236}">
                        <a16:creationId xmlns:a16="http://schemas.microsoft.com/office/drawing/2014/main" xmlns="" id="{78B4C77F-79CD-3C4E-AF1F-32FB232418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Freeform 336">
                    <a:extLst>
                      <a:ext uri="{FF2B5EF4-FFF2-40B4-BE49-F238E27FC236}">
                        <a16:creationId xmlns:a16="http://schemas.microsoft.com/office/drawing/2014/main" xmlns="" id="{89696CD5-A4A0-8B4B-80F3-354BD21342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xmlns="" id="{927A1379-7762-8244-94E4-858920C40ACB}"/>
                      </a:ext>
                    </a:extLst>
                  </p:cNvPr>
                  <p:cNvCxnSpPr>
                    <a:endCxn id="333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xmlns="" id="{0B73741F-7FDF-C443-94A9-9A198E98F2F7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xmlns="" id="{4AFFC910-6AF2-B64C-9C64-F69CE3FB93A7}"/>
                    </a:ext>
                  </a:extLst>
                </p:cNvPr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xmlns="" id="{9795B1AE-6991-ED40-8FEC-1206327CE3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rgbClr val="FFFFFF">
                      <a:alpha val="76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TextBox 329">
                    <a:extLst>
                      <a:ext uri="{FF2B5EF4-FFF2-40B4-BE49-F238E27FC236}">
                        <a16:creationId xmlns:a16="http://schemas.microsoft.com/office/drawing/2014/main" xmlns="" id="{14CB7C98-FD28-644B-95A1-43D21099296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2c</a:t>
                    </a:r>
                  </a:p>
                </p:txBody>
              </p:sp>
            </p:grp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xmlns="" id="{61F9CF47-C970-3A4C-B169-A7A52C552D23}"/>
                  </a:ext>
                </a:extLst>
              </p:cNvPr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14" name="Group 327">
                  <a:extLst>
                    <a:ext uri="{FF2B5EF4-FFF2-40B4-BE49-F238E27FC236}">
                      <a16:creationId xmlns:a16="http://schemas.microsoft.com/office/drawing/2014/main" xmlns="" id="{F9DED53C-AD56-274E-BB62-36141AAA23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xmlns="" id="{B8CD06C3-9989-3C4E-8036-F46194FC0CCC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0" scaled="1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xmlns="" id="{4F6344DE-C5D9-4A4C-9CB1-075FFAB59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08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xmlns="" id="{670ED3B3-66E2-774A-A7A7-CE3A2C76ABC7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1" name="Freeform 320">
                    <a:extLst>
                      <a:ext uri="{FF2B5EF4-FFF2-40B4-BE49-F238E27FC236}">
                        <a16:creationId xmlns:a16="http://schemas.microsoft.com/office/drawing/2014/main" xmlns="" id="{E7A204A3-9A7F-DC4A-B8B8-0FAEF51963C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Freeform 321">
                    <a:extLst>
                      <a:ext uri="{FF2B5EF4-FFF2-40B4-BE49-F238E27FC236}">
                        <a16:creationId xmlns:a16="http://schemas.microsoft.com/office/drawing/2014/main" xmlns="" id="{AF9AFEA5-73B4-EF4A-8707-4381B9DFBD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 322">
                    <a:extLst>
                      <a:ext uri="{FF2B5EF4-FFF2-40B4-BE49-F238E27FC236}">
                        <a16:creationId xmlns:a16="http://schemas.microsoft.com/office/drawing/2014/main" xmlns="" id="{93181305-93BB-AC4D-A380-CAE9ACFB6B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323">
                    <a:extLst>
                      <a:ext uri="{FF2B5EF4-FFF2-40B4-BE49-F238E27FC236}">
                        <a16:creationId xmlns:a16="http://schemas.microsoft.com/office/drawing/2014/main" xmlns="" id="{D8235E85-E84C-6E40-9DA7-7CA36D31CA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25" name="Straight Connector 324">
                    <a:extLst>
                      <a:ext uri="{FF2B5EF4-FFF2-40B4-BE49-F238E27FC236}">
                        <a16:creationId xmlns:a16="http://schemas.microsoft.com/office/drawing/2014/main" xmlns="" id="{225D6CA1-32FC-2E47-8732-EECB0BA1104A}"/>
                      </a:ext>
                    </a:extLst>
                  </p:cNvPr>
                  <p:cNvCxnSpPr>
                    <a:endCxn id="320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326" name="Straight Connector 325">
                    <a:extLst>
                      <a:ext uri="{FF2B5EF4-FFF2-40B4-BE49-F238E27FC236}">
                        <a16:creationId xmlns:a16="http://schemas.microsoft.com/office/drawing/2014/main" xmlns="" id="{4927E673-C098-944A-9E84-A95844595AE9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xmlns="" id="{BEECD35D-84C4-3643-97FF-88EC18C4AA52}"/>
                    </a:ext>
                  </a:extLst>
                </p:cNvPr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16" name="Oval 315">
                    <a:extLst>
                      <a:ext uri="{FF2B5EF4-FFF2-40B4-BE49-F238E27FC236}">
                        <a16:creationId xmlns:a16="http://schemas.microsoft.com/office/drawing/2014/main" xmlns="" id="{0CB91643-3AB0-EF44-A66B-3E3CA829D6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rgbClr val="FFFFFF">
                      <a:alpha val="76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xmlns="" id="{4CC82E12-E89A-C344-82C9-B41338A31E4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2a</a:t>
                    </a:r>
                  </a:p>
                </p:txBody>
              </p:sp>
            </p:grpSp>
          </p:grp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xmlns="" id="{F656A253-20CE-264C-9E80-23FEAE2DA887}"/>
                  </a:ext>
                </a:extLst>
              </p:cNvPr>
              <p:cNvCxnSpPr>
                <a:stCxn id="356" idx="2"/>
                <a:endCxn id="343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xmlns="" id="{9BBC00CC-6F0E-554D-ADC7-835539ABF185}"/>
                  </a:ext>
                </a:extLst>
              </p:cNvPr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xmlns="" id="{D22A485A-5AA4-2040-84E6-0B9E613DC6E6}"/>
                  </a:ext>
                </a:extLst>
              </p:cNvPr>
              <p:cNvCxnSpPr>
                <a:stCxn id="357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xmlns="" id="{E9173DF8-EE99-0449-BD86-9D6544D1795C}"/>
                  </a:ext>
                </a:extLst>
              </p:cNvPr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xmlns="" id="{2EF8F3EC-E56F-3547-BD73-8F94EC8AE371}"/>
                  </a:ext>
                </a:extLst>
              </p:cNvPr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xmlns="" id="{9336A5D6-EB76-7640-BE17-A08931A95FC6}"/>
                  </a:ext>
                </a:extLst>
              </p:cNvPr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xmlns="" id="{B4E698C4-668E-A84B-AC9E-22D4308391D6}"/>
              </a:ext>
            </a:extLst>
          </p:cNvPr>
          <p:cNvGrpSpPr/>
          <p:nvPr/>
        </p:nvGrpSpPr>
        <p:grpSpPr>
          <a:xfrm>
            <a:off x="7530080" y="2464278"/>
            <a:ext cx="2712783" cy="1853712"/>
            <a:chOff x="-2170772" y="2784954"/>
            <a:chExt cx="2712783" cy="1853712"/>
          </a:xfrm>
        </p:grpSpPr>
        <p:sp>
          <p:nvSpPr>
            <p:cNvPr id="367" name="Freeform 2">
              <a:extLst>
                <a:ext uri="{FF2B5EF4-FFF2-40B4-BE49-F238E27FC236}">
                  <a16:creationId xmlns:a16="http://schemas.microsoft.com/office/drawing/2014/main" xmlns="" id="{8F50EDD4-41BC-C147-9045-1AC751DFD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xmlns="" id="{CE6E1DFD-0E16-E34D-9119-4A1DD7CF4F56}"/>
                </a:ext>
              </a:extLst>
            </p:cNvPr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xmlns="" id="{1E42DBB4-EF2A-1C4C-A0E4-0DF15571B339}"/>
                  </a:ext>
                </a:extLst>
              </p:cNvPr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418" name="Group 327">
                  <a:extLst>
                    <a:ext uri="{FF2B5EF4-FFF2-40B4-BE49-F238E27FC236}">
                      <a16:creationId xmlns:a16="http://schemas.microsoft.com/office/drawing/2014/main" xmlns="" id="{19D96760-368B-6A48-9D91-159071DDA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422" name="Oval 421">
                    <a:extLst>
                      <a:ext uri="{FF2B5EF4-FFF2-40B4-BE49-F238E27FC236}">
                        <a16:creationId xmlns:a16="http://schemas.microsoft.com/office/drawing/2014/main" xmlns="" id="{7B9DB84B-120A-064F-90AA-33E8F782B831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0" scaled="1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xmlns="" id="{EB76D9E2-FD35-3C4A-9805-91BD642799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08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xmlns="" id="{5577FBB7-F58A-9E4E-A7CE-305D1FCDC7A3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5" name="Freeform 424">
                    <a:extLst>
                      <a:ext uri="{FF2B5EF4-FFF2-40B4-BE49-F238E27FC236}">
                        <a16:creationId xmlns:a16="http://schemas.microsoft.com/office/drawing/2014/main" xmlns="" id="{1C1EE56B-F4CB-3648-849A-DE224C58F3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6" name="Freeform 425">
                    <a:extLst>
                      <a:ext uri="{FF2B5EF4-FFF2-40B4-BE49-F238E27FC236}">
                        <a16:creationId xmlns:a16="http://schemas.microsoft.com/office/drawing/2014/main" xmlns="" id="{0110F780-B9FA-F041-B863-73C0CDE9D9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7" name="Freeform 426">
                    <a:extLst>
                      <a:ext uri="{FF2B5EF4-FFF2-40B4-BE49-F238E27FC236}">
                        <a16:creationId xmlns:a16="http://schemas.microsoft.com/office/drawing/2014/main" xmlns="" id="{9F917B5B-289C-9A4A-9D65-33D3388814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8" name="Freeform 427">
                    <a:extLst>
                      <a:ext uri="{FF2B5EF4-FFF2-40B4-BE49-F238E27FC236}">
                        <a16:creationId xmlns:a16="http://schemas.microsoft.com/office/drawing/2014/main" xmlns="" id="{FCD5676C-4293-B04F-BBF1-E83F92FF5D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29" name="Straight Connector 428">
                    <a:extLst>
                      <a:ext uri="{FF2B5EF4-FFF2-40B4-BE49-F238E27FC236}">
                        <a16:creationId xmlns:a16="http://schemas.microsoft.com/office/drawing/2014/main" xmlns="" id="{B3CBECA1-2E96-354A-97C9-2FD64216B13D}"/>
                      </a:ext>
                    </a:extLst>
                  </p:cNvPr>
                  <p:cNvCxnSpPr>
                    <a:endCxn id="424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430" name="Straight Connector 429">
                    <a:extLst>
                      <a:ext uri="{FF2B5EF4-FFF2-40B4-BE49-F238E27FC236}">
                        <a16:creationId xmlns:a16="http://schemas.microsoft.com/office/drawing/2014/main" xmlns="" id="{935CF34B-5A5D-6145-AE19-0AFDC9C54A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xmlns="" id="{05955716-39AA-6741-8048-0B0D7E88B57C}"/>
                    </a:ext>
                  </a:extLst>
                </p:cNvPr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420" name="Oval 419">
                    <a:extLst>
                      <a:ext uri="{FF2B5EF4-FFF2-40B4-BE49-F238E27FC236}">
                        <a16:creationId xmlns:a16="http://schemas.microsoft.com/office/drawing/2014/main" xmlns="" id="{0E8F3993-0540-5547-B15B-A836DEF2B6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rgbClr val="FFFFFF">
                      <a:alpha val="76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1" name="TextBox 420">
                    <a:extLst>
                      <a:ext uri="{FF2B5EF4-FFF2-40B4-BE49-F238E27FC236}">
                        <a16:creationId xmlns:a16="http://schemas.microsoft.com/office/drawing/2014/main" xmlns="" id="{589E1890-262F-CB4E-8BA9-F32E8C01FDBB}"/>
                      </a:ext>
                    </a:extLst>
                  </p:cNvPr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3b</a:t>
                    </a:r>
                  </a:p>
                </p:txBody>
              </p:sp>
            </p:grpSp>
          </p:grpSp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xmlns="" id="{C389C532-9F6C-B24E-8007-07DB1970A42B}"/>
                  </a:ext>
                </a:extLst>
              </p:cNvPr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405" name="Group 327">
                  <a:extLst>
                    <a:ext uri="{FF2B5EF4-FFF2-40B4-BE49-F238E27FC236}">
                      <a16:creationId xmlns:a16="http://schemas.microsoft.com/office/drawing/2014/main" xmlns="" id="{99E58A91-86E0-9A41-AD32-47399AFED8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409" name="Oval 408">
                    <a:extLst>
                      <a:ext uri="{FF2B5EF4-FFF2-40B4-BE49-F238E27FC236}">
                        <a16:creationId xmlns:a16="http://schemas.microsoft.com/office/drawing/2014/main" xmlns="" id="{8237784B-2EBF-4347-9D1C-A66B4C950978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0" scaled="1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xmlns="" id="{ED8D8D24-2794-CF46-9A3D-E1E6A0BF72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08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xmlns="" id="{D1D297FB-D32F-C74F-AFB4-F3DB416FDCE0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xmlns="" id="{83D53016-C228-4D46-902B-99277D1B2E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xmlns="" id="{0F276182-0590-F149-BCBF-849757E26E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xmlns="" id="{6F6D8CA7-D49D-3A43-8B1F-417701FB70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5" name="Freeform 414">
                    <a:extLst>
                      <a:ext uri="{FF2B5EF4-FFF2-40B4-BE49-F238E27FC236}">
                        <a16:creationId xmlns:a16="http://schemas.microsoft.com/office/drawing/2014/main" xmlns="" id="{C1D501FE-0FE1-EE49-8EA6-95466D1E31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16" name="Straight Connector 415">
                    <a:extLst>
                      <a:ext uri="{FF2B5EF4-FFF2-40B4-BE49-F238E27FC236}">
                        <a16:creationId xmlns:a16="http://schemas.microsoft.com/office/drawing/2014/main" xmlns="" id="{5705EF95-285C-AA45-B0FD-2D7A910CC0C1}"/>
                      </a:ext>
                    </a:extLst>
                  </p:cNvPr>
                  <p:cNvCxnSpPr>
                    <a:endCxn id="41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417" name="Straight Connector 416">
                    <a:extLst>
                      <a:ext uri="{FF2B5EF4-FFF2-40B4-BE49-F238E27FC236}">
                        <a16:creationId xmlns:a16="http://schemas.microsoft.com/office/drawing/2014/main" xmlns="" id="{2E1F92CC-8093-4749-9295-047AD38EBB18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xmlns="" id="{37953D0B-1ABB-C94A-A13F-249DB103CAF5}"/>
                    </a:ext>
                  </a:extLst>
                </p:cNvPr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407" name="Oval 406">
                    <a:extLst>
                      <a:ext uri="{FF2B5EF4-FFF2-40B4-BE49-F238E27FC236}">
                        <a16:creationId xmlns:a16="http://schemas.microsoft.com/office/drawing/2014/main" xmlns="" id="{27520DAF-20CE-F441-96B5-A8F0348576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rgbClr val="FFFFFF">
                      <a:alpha val="76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TextBox 407">
                    <a:extLst>
                      <a:ext uri="{FF2B5EF4-FFF2-40B4-BE49-F238E27FC236}">
                        <a16:creationId xmlns:a16="http://schemas.microsoft.com/office/drawing/2014/main" xmlns="" id="{6D313AC0-5B65-FC40-8291-21F4275225B7}"/>
                      </a:ext>
                    </a:extLst>
                  </p:cNvPr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3d</a:t>
                    </a:r>
                  </a:p>
                </p:txBody>
              </p:sp>
            </p:grpSp>
          </p:grp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xmlns="" id="{9C70624D-098A-B244-9077-1AB9C396702D}"/>
                  </a:ext>
                </a:extLst>
              </p:cNvPr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92" name="Group 327">
                  <a:extLst>
                    <a:ext uri="{FF2B5EF4-FFF2-40B4-BE49-F238E27FC236}">
                      <a16:creationId xmlns:a16="http://schemas.microsoft.com/office/drawing/2014/main" xmlns="" id="{15B98BC7-5F33-9741-A19A-C843F4EAE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96" name="Oval 395">
                    <a:extLst>
                      <a:ext uri="{FF2B5EF4-FFF2-40B4-BE49-F238E27FC236}">
                        <a16:creationId xmlns:a16="http://schemas.microsoft.com/office/drawing/2014/main" xmlns="" id="{0F602CB5-B70C-E641-B962-E34B26BC6DBB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0" scaled="1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xmlns="" id="{B0B57F5B-5412-D243-A2B3-6566D084C2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08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8" name="Oval 397">
                    <a:extLst>
                      <a:ext uri="{FF2B5EF4-FFF2-40B4-BE49-F238E27FC236}">
                        <a16:creationId xmlns:a16="http://schemas.microsoft.com/office/drawing/2014/main" xmlns="" id="{B70585CA-1DC4-964B-8CD8-05EE5B91EDD9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9" name="Freeform 398">
                    <a:extLst>
                      <a:ext uri="{FF2B5EF4-FFF2-40B4-BE49-F238E27FC236}">
                        <a16:creationId xmlns:a16="http://schemas.microsoft.com/office/drawing/2014/main" xmlns="" id="{DBD27553-16D1-8C4E-9179-556CD325F9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Freeform 399">
                    <a:extLst>
                      <a:ext uri="{FF2B5EF4-FFF2-40B4-BE49-F238E27FC236}">
                        <a16:creationId xmlns:a16="http://schemas.microsoft.com/office/drawing/2014/main" xmlns="" id="{086B7346-EF73-D14E-AA39-8A6B845E7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1" name="Freeform 400">
                    <a:extLst>
                      <a:ext uri="{FF2B5EF4-FFF2-40B4-BE49-F238E27FC236}">
                        <a16:creationId xmlns:a16="http://schemas.microsoft.com/office/drawing/2014/main" xmlns="" id="{6AD559A5-4712-BA4A-A512-99D60F0791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2" name="Freeform 401">
                    <a:extLst>
                      <a:ext uri="{FF2B5EF4-FFF2-40B4-BE49-F238E27FC236}">
                        <a16:creationId xmlns:a16="http://schemas.microsoft.com/office/drawing/2014/main" xmlns="" id="{94F5FA38-66E3-6F4F-AA3E-6FD2FB5AF5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03" name="Straight Connector 402">
                    <a:extLst>
                      <a:ext uri="{FF2B5EF4-FFF2-40B4-BE49-F238E27FC236}">
                        <a16:creationId xmlns:a16="http://schemas.microsoft.com/office/drawing/2014/main" xmlns="" id="{6CC5B9EB-41AA-7448-8F27-EB917271F59F}"/>
                      </a:ext>
                    </a:extLst>
                  </p:cNvPr>
                  <p:cNvCxnSpPr>
                    <a:endCxn id="39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404" name="Straight Connector 403">
                    <a:extLst>
                      <a:ext uri="{FF2B5EF4-FFF2-40B4-BE49-F238E27FC236}">
                        <a16:creationId xmlns:a16="http://schemas.microsoft.com/office/drawing/2014/main" xmlns="" id="{E783ACFF-A16A-2247-94A8-A25FE4F16F4D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xmlns="" id="{231470FB-F7D4-4A4A-87D4-61739203FF21}"/>
                    </a:ext>
                  </a:extLst>
                </p:cNvPr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394" name="Oval 393">
                    <a:extLst>
                      <a:ext uri="{FF2B5EF4-FFF2-40B4-BE49-F238E27FC236}">
                        <a16:creationId xmlns:a16="http://schemas.microsoft.com/office/drawing/2014/main" xmlns="" id="{084834AF-E8D6-9044-A221-3DF5D73245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rgbClr val="FFFFFF">
                      <a:alpha val="76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5" name="TextBox 394">
                    <a:extLst>
                      <a:ext uri="{FF2B5EF4-FFF2-40B4-BE49-F238E27FC236}">
                        <a16:creationId xmlns:a16="http://schemas.microsoft.com/office/drawing/2014/main" xmlns="" id="{A70B5A42-B674-BE45-8819-B3A0C856DE2A}"/>
                      </a:ext>
                    </a:extLst>
                  </p:cNvPr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3c</a:t>
                    </a:r>
                  </a:p>
                </p:txBody>
              </p:sp>
            </p:grpSp>
          </p:grp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xmlns="" id="{EBDA0941-6188-F94C-BAAF-E8BE5AECBD9B}"/>
                  </a:ext>
                </a:extLst>
              </p:cNvPr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79" name="Group 327">
                  <a:extLst>
                    <a:ext uri="{FF2B5EF4-FFF2-40B4-BE49-F238E27FC236}">
                      <a16:creationId xmlns:a16="http://schemas.microsoft.com/office/drawing/2014/main" xmlns="" id="{665FAE86-DDA2-E943-A79F-3332C3F59D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xmlns="" id="{10608A40-AF9C-7E42-B440-3D5C185F8F49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0" scaled="1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xmlns="" id="{B47D6D27-54FB-1247-92F3-B6372E3913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08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xmlns="" id="{C0B95F0F-B3AE-CA44-A688-0C1986119A0B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Freeform 385">
                    <a:extLst>
                      <a:ext uri="{FF2B5EF4-FFF2-40B4-BE49-F238E27FC236}">
                        <a16:creationId xmlns:a16="http://schemas.microsoft.com/office/drawing/2014/main" xmlns="" id="{33AA2C8C-5C10-2F4E-887F-17B7696460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7" name="Freeform 386">
                    <a:extLst>
                      <a:ext uri="{FF2B5EF4-FFF2-40B4-BE49-F238E27FC236}">
                        <a16:creationId xmlns:a16="http://schemas.microsoft.com/office/drawing/2014/main" xmlns="" id="{5F9196CA-FAD0-6942-8893-CC3E165ABB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8" name="Freeform 387">
                    <a:extLst>
                      <a:ext uri="{FF2B5EF4-FFF2-40B4-BE49-F238E27FC236}">
                        <a16:creationId xmlns:a16="http://schemas.microsoft.com/office/drawing/2014/main" xmlns="" id="{9D5EE819-D99D-B548-BB91-262CCD86F8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9" name="Freeform 388">
                    <a:extLst>
                      <a:ext uri="{FF2B5EF4-FFF2-40B4-BE49-F238E27FC236}">
                        <a16:creationId xmlns:a16="http://schemas.microsoft.com/office/drawing/2014/main" xmlns="" id="{B8FA780E-A164-5B48-A0E5-58E4AE9249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90" name="Straight Connector 389">
                    <a:extLst>
                      <a:ext uri="{FF2B5EF4-FFF2-40B4-BE49-F238E27FC236}">
                        <a16:creationId xmlns:a16="http://schemas.microsoft.com/office/drawing/2014/main" xmlns="" id="{BD021C86-0683-294D-A1F0-C9E45B200A32}"/>
                      </a:ext>
                    </a:extLst>
                  </p:cNvPr>
                  <p:cNvCxnSpPr>
                    <a:endCxn id="38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391" name="Straight Connector 390">
                    <a:extLst>
                      <a:ext uri="{FF2B5EF4-FFF2-40B4-BE49-F238E27FC236}">
                        <a16:creationId xmlns:a16="http://schemas.microsoft.com/office/drawing/2014/main" xmlns="" id="{E141CDA7-AB94-1847-A09B-9BDEC5B999C4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  <p:grpSp>
              <p:nvGrpSpPr>
                <p:cNvPr id="380" name="Group 379">
                  <a:extLst>
                    <a:ext uri="{FF2B5EF4-FFF2-40B4-BE49-F238E27FC236}">
                      <a16:creationId xmlns:a16="http://schemas.microsoft.com/office/drawing/2014/main" xmlns="" id="{0BB72601-3183-F246-9A0B-2D48AA8ED500}"/>
                    </a:ext>
                  </a:extLst>
                </p:cNvPr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81" name="Oval 380">
                    <a:extLst>
                      <a:ext uri="{FF2B5EF4-FFF2-40B4-BE49-F238E27FC236}">
                        <a16:creationId xmlns:a16="http://schemas.microsoft.com/office/drawing/2014/main" xmlns="" id="{DAB133BC-FF9E-FA43-A4F7-D92612BE38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rgbClr val="FFFFFF">
                      <a:alpha val="76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xmlns="" id="{C301D58D-4755-AD47-A651-655BBEF183A3}"/>
                      </a:ext>
                    </a:extLst>
                  </p:cNvPr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3a</a:t>
                    </a:r>
                  </a:p>
                </p:txBody>
              </p:sp>
            </p:grpSp>
          </p:grp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xmlns="" id="{9A1DF12C-66C0-744B-913D-868AA8CB022D}"/>
                  </a:ext>
                </a:extLst>
              </p:cNvPr>
              <p:cNvCxnSpPr>
                <a:stCxn id="421" idx="2"/>
                <a:endCxn id="408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xmlns="" id="{9019AE42-AAC5-DB4C-9F68-FD0133EDF5F8}"/>
                  </a:ext>
                </a:extLst>
              </p:cNvPr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xmlns="" id="{819AAA66-3D17-9E49-A9F2-7B012117B9BE}"/>
                  </a:ext>
                </a:extLst>
              </p:cNvPr>
              <p:cNvCxnSpPr>
                <a:stCxn id="422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xmlns="" id="{B5D58B47-FCD5-3545-B262-C438BEEA9398}"/>
                  </a:ext>
                </a:extLst>
              </p:cNvPr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xmlns="" id="{9D1A1ACC-C681-BA4E-A2E3-2C6C71834A9D}"/>
                  </a:ext>
                </a:extLst>
              </p:cNvPr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xmlns="" id="{2222DD7C-E585-7B4F-9112-7512986C2399}"/>
                  </a:ext>
                </a:extLst>
              </p:cNvPr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xmlns="" id="{24F07CA7-5B75-564A-BC27-B6FFE9642DC4}"/>
              </a:ext>
            </a:extLst>
          </p:cNvPr>
          <p:cNvCxnSpPr/>
          <p:nvPr/>
        </p:nvCxnSpPr>
        <p:spPr bwMode="auto">
          <a:xfrm flipH="1">
            <a:off x="4711988" y="2705105"/>
            <a:ext cx="495463" cy="495451"/>
          </a:xfrm>
          <a:prstGeom prst="line">
            <a:avLst/>
          </a:prstGeom>
          <a:solidFill>
            <a:srgbClr val="00CC99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xmlns="" id="{9FF439ED-263B-C24E-94AF-EE4EE36210C4}"/>
              </a:ext>
            </a:extLst>
          </p:cNvPr>
          <p:cNvCxnSpPr>
            <a:endCxn id="331" idx="7"/>
          </p:cNvCxnSpPr>
          <p:nvPr/>
        </p:nvCxnSpPr>
        <p:spPr bwMode="auto">
          <a:xfrm flipH="1" flipV="1">
            <a:off x="7345281" y="2689306"/>
            <a:ext cx="498946" cy="573893"/>
          </a:xfrm>
          <a:prstGeom prst="line">
            <a:avLst/>
          </a:prstGeom>
          <a:solidFill>
            <a:srgbClr val="00CC99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3" name="TextBox 432">
            <a:extLst>
              <a:ext uri="{FF2B5EF4-FFF2-40B4-BE49-F238E27FC236}">
                <a16:creationId xmlns:a16="http://schemas.microsoft.com/office/drawing/2014/main" xmlns="" id="{C24A3C6B-68F8-6E44-9DD7-953428A63071}"/>
              </a:ext>
            </a:extLst>
          </p:cNvPr>
          <p:cNvSpPr txBox="1"/>
          <p:nvPr/>
        </p:nvSpPr>
        <p:spPr>
          <a:xfrm>
            <a:off x="5926240" y="3607892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AS 2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xmlns="" id="{17760C06-DAEA-6243-AA80-83E56D44BFA9}"/>
              </a:ext>
            </a:extLst>
          </p:cNvPr>
          <p:cNvSpPr txBox="1"/>
          <p:nvPr/>
        </p:nvSpPr>
        <p:spPr>
          <a:xfrm>
            <a:off x="8597533" y="4364108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AS 3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xmlns="" id="{6F41EED2-8B55-514F-83D4-8FFF6CD74049}"/>
              </a:ext>
            </a:extLst>
          </p:cNvPr>
          <p:cNvSpPr txBox="1"/>
          <p:nvPr/>
        </p:nvSpPr>
        <p:spPr>
          <a:xfrm>
            <a:off x="3316617" y="4308296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AS 1</a:t>
            </a:r>
          </a:p>
        </p:txBody>
      </p:sp>
      <p:grpSp>
        <p:nvGrpSpPr>
          <p:cNvPr id="436" name="Group 435">
            <a:extLst>
              <a:ext uri="{FF2B5EF4-FFF2-40B4-BE49-F238E27FC236}">
                <a16:creationId xmlns:a16="http://schemas.microsoft.com/office/drawing/2014/main" xmlns="" id="{A18A75F7-048B-F746-9AC4-6012DBA7876A}"/>
              </a:ext>
            </a:extLst>
          </p:cNvPr>
          <p:cNvGrpSpPr/>
          <p:nvPr/>
        </p:nvGrpSpPr>
        <p:grpSpPr>
          <a:xfrm>
            <a:off x="2711421" y="2143251"/>
            <a:ext cx="6465899" cy="3959125"/>
            <a:chOff x="1020408" y="2368720"/>
            <a:chExt cx="6465899" cy="3959125"/>
          </a:xfrm>
        </p:grpSpPr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xmlns="" id="{A53AC2EB-91C2-F746-B123-4DDFF13D1D57}"/>
                </a:ext>
              </a:extLst>
            </p:cNvPr>
            <p:cNvGrpSpPr/>
            <p:nvPr/>
          </p:nvGrpSpPr>
          <p:grpSpPr>
            <a:xfrm>
              <a:off x="1020408" y="2368720"/>
              <a:ext cx="5734325" cy="3959125"/>
              <a:chOff x="1020408" y="2368720"/>
              <a:chExt cx="5734325" cy="3959125"/>
            </a:xfrm>
          </p:grpSpPr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xmlns="" id="{8CDE828F-A571-994C-B96F-B66021FD9E95}"/>
                  </a:ext>
                </a:extLst>
              </p:cNvPr>
              <p:cNvGrpSpPr/>
              <p:nvPr/>
            </p:nvGrpSpPr>
            <p:grpSpPr>
              <a:xfrm>
                <a:off x="1146544" y="5725901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445" name="Group 327">
                  <a:extLst>
                    <a:ext uri="{FF2B5EF4-FFF2-40B4-BE49-F238E27FC236}">
                      <a16:creationId xmlns:a16="http://schemas.microsoft.com/office/drawing/2014/main" xmlns="" id="{7DB507C2-899A-2A48-A472-076F2BBF58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xmlns="" id="{F63A2817-46A6-F443-AC44-F44A7ECB9F8A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0" scaled="1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xmlns="" id="{64F9A520-9DD5-934F-9649-C563057A35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08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1" name="Oval 450">
                    <a:extLst>
                      <a:ext uri="{FF2B5EF4-FFF2-40B4-BE49-F238E27FC236}">
                        <a16:creationId xmlns:a16="http://schemas.microsoft.com/office/drawing/2014/main" xmlns="" id="{172E238D-4B7E-9B43-B5DC-B60FD87DB9DC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xmlns="" id="{E0151430-1B7A-8F4A-A43D-E8A0573B17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xmlns="" id="{3699656C-ED01-8044-A2A9-9CCB143DA5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xmlns="" id="{B02D3E38-4A22-CD40-AA98-AF5DEB5D7A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5" name="Freeform 454">
                    <a:extLst>
                      <a:ext uri="{FF2B5EF4-FFF2-40B4-BE49-F238E27FC236}">
                        <a16:creationId xmlns:a16="http://schemas.microsoft.com/office/drawing/2014/main" xmlns="" id="{C8AD0F66-DCC0-C248-AC18-4163E0911E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56" name="Straight Connector 455">
                    <a:extLst>
                      <a:ext uri="{FF2B5EF4-FFF2-40B4-BE49-F238E27FC236}">
                        <a16:creationId xmlns:a16="http://schemas.microsoft.com/office/drawing/2014/main" xmlns="" id="{4E8CAF2A-B68B-0342-8DB8-CEFAA26C7ACD}"/>
                      </a:ext>
                    </a:extLst>
                  </p:cNvPr>
                  <p:cNvCxnSpPr>
                    <a:endCxn id="45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457" name="Straight Connector 456">
                    <a:extLst>
                      <a:ext uri="{FF2B5EF4-FFF2-40B4-BE49-F238E27FC236}">
                        <a16:creationId xmlns:a16="http://schemas.microsoft.com/office/drawing/2014/main" xmlns="" id="{79808F3B-5338-CA4C-BB20-72DFD3FC58FB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  <p:grpSp>
              <p:nvGrpSpPr>
                <p:cNvPr id="446" name="Group 445">
                  <a:extLst>
                    <a:ext uri="{FF2B5EF4-FFF2-40B4-BE49-F238E27FC236}">
                      <a16:creationId xmlns:a16="http://schemas.microsoft.com/office/drawing/2014/main" xmlns="" id="{F7834A01-840C-9641-A3E4-C59BA2DC7FC8}"/>
                    </a:ext>
                  </a:extLst>
                </p:cNvPr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447" name="Oval 446">
                    <a:extLst>
                      <a:ext uri="{FF2B5EF4-FFF2-40B4-BE49-F238E27FC236}">
                        <a16:creationId xmlns:a16="http://schemas.microsoft.com/office/drawing/2014/main" xmlns="" id="{2A7E029A-75F0-614A-B5E8-B87AD51B8B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rgbClr val="FFFFFF">
                      <a:alpha val="76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8" name="TextBox 447">
                    <a:extLst>
                      <a:ext uri="{FF2B5EF4-FFF2-40B4-BE49-F238E27FC236}">
                        <a16:creationId xmlns:a16="http://schemas.microsoft.com/office/drawing/2014/main" xmlns="" id="{28310241-BB7D-9A48-BD30-785C2A40B6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1c</a:t>
                    </a:r>
                  </a:p>
                </p:txBody>
              </p:sp>
            </p:grpSp>
          </p:grp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xmlns="" id="{6A304910-8754-7E45-BA14-8F35CB53B700}"/>
                  </a:ext>
                </a:extLst>
              </p:cNvPr>
              <p:cNvSpPr/>
              <p:nvPr/>
            </p:nvSpPr>
            <p:spPr bwMode="auto">
              <a:xfrm>
                <a:off x="1020408" y="5511349"/>
                <a:ext cx="839004" cy="81649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xmlns="" id="{B5398DB6-00AC-E84B-8FC3-AB4E80C61FCA}"/>
                  </a:ext>
                </a:extLst>
              </p:cNvPr>
              <p:cNvSpPr/>
              <p:nvPr/>
            </p:nvSpPr>
            <p:spPr bwMode="auto">
              <a:xfrm>
                <a:off x="2442651" y="3191580"/>
                <a:ext cx="839004" cy="81649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xmlns="" id="{4B6D0F25-82B6-4449-8E73-0F9B6AEF718E}"/>
                  </a:ext>
                </a:extLst>
              </p:cNvPr>
              <p:cNvSpPr/>
              <p:nvPr/>
            </p:nvSpPr>
            <p:spPr bwMode="auto">
              <a:xfrm>
                <a:off x="3252649" y="2368720"/>
                <a:ext cx="839004" cy="81649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xmlns="" id="{7858B7DD-439C-5A4F-AA12-2ADB525BD534}"/>
                  </a:ext>
                </a:extLst>
              </p:cNvPr>
              <p:cNvSpPr/>
              <p:nvPr/>
            </p:nvSpPr>
            <p:spPr bwMode="auto">
              <a:xfrm>
                <a:off x="5037704" y="2453079"/>
                <a:ext cx="839004" cy="81649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rPr>
                  <a:t>∂</a:t>
                </a: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xmlns="" id="{12D4F31E-B8A4-8546-AEBC-539E1FA703F2}"/>
                  </a:ext>
                </a:extLst>
              </p:cNvPr>
              <p:cNvSpPr/>
              <p:nvPr/>
            </p:nvSpPr>
            <p:spPr bwMode="auto">
              <a:xfrm>
                <a:off x="5915729" y="3217852"/>
                <a:ext cx="839004" cy="81649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rPr>
                  <a:t>∂</a:t>
                </a:r>
              </a:p>
            </p:txBody>
          </p:sp>
        </p:grp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xmlns="" id="{B1D970B4-50AC-DE42-A103-DADA8DD74EC8}"/>
                </a:ext>
              </a:extLst>
            </p:cNvPr>
            <p:cNvSpPr txBox="1"/>
            <p:nvPr/>
          </p:nvSpPr>
          <p:spPr>
            <a:xfrm>
              <a:off x="2018143" y="5692792"/>
              <a:ext cx="5468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gateway routers run both eBGP and iBGP 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96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29" name="Rectangle 4">
            <a:extLst>
              <a:ext uri="{FF2B5EF4-FFF2-40B4-BE49-F238E27FC236}">
                <a16:creationId xmlns:a16="http://schemas.microsoft.com/office/drawing/2014/main" xmlns="" id="{DCAA8DA2-D27E-D149-BF59-3D35D2D4D206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2841538"/>
            <a:ext cx="10972278" cy="1234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indent="-282575"/>
            <a:r>
              <a:rPr lang="en-US" dirty="0"/>
              <a:t>when AS3 gateway 3a advertises </a:t>
            </a:r>
            <a:r>
              <a:rPr lang="en-US" dirty="0">
                <a:solidFill>
                  <a:srgbClr val="0000A8"/>
                </a:solidFill>
              </a:rPr>
              <a:t>path </a:t>
            </a:r>
            <a:r>
              <a:rPr lang="en-US" sz="2400" dirty="0">
                <a:solidFill>
                  <a:srgbClr val="0000A8"/>
                </a:solidFill>
              </a:rPr>
              <a:t>AS3,X </a:t>
            </a:r>
            <a:r>
              <a:rPr lang="en-US" dirty="0"/>
              <a:t>to AS2 gateway 2c:</a:t>
            </a:r>
          </a:p>
          <a:p>
            <a:pPr marL="685800" lvl="1" indent="-228600"/>
            <a:r>
              <a:rPr lang="en-US" dirty="0"/>
              <a:t>AS3 </a:t>
            </a:r>
            <a:r>
              <a:rPr lang="en-US" i="1" dirty="0">
                <a:solidFill>
                  <a:srgbClr val="0000A8"/>
                </a:solidFill>
              </a:rPr>
              <a:t>promises</a:t>
            </a:r>
            <a:r>
              <a:rPr lang="en-US" dirty="0"/>
              <a:t> to AS2 it will forward datagrams towards X</a:t>
            </a:r>
          </a:p>
          <a:p>
            <a:pPr marL="0" indent="0">
              <a:buFont typeface="Wingdings" pitchFamily="2" charset="2"/>
              <a:buNone/>
            </a:pPr>
            <a:endParaRPr lang="en-US" sz="2000" dirty="0">
              <a:latin typeface="Gill Sans MT" charset="0"/>
            </a:endParaRPr>
          </a:p>
        </p:txBody>
      </p:sp>
      <p:sp>
        <p:nvSpPr>
          <p:cNvPr id="230" name="Rectangle 116">
            <a:extLst>
              <a:ext uri="{FF2B5EF4-FFF2-40B4-BE49-F238E27FC236}">
                <a16:creationId xmlns:a16="http://schemas.microsoft.com/office/drawing/2014/main" xmlns="" id="{8C17C2DE-65A0-B34D-B3A2-D8B3B6128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1307971"/>
            <a:ext cx="10784388" cy="12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800" dirty="0">
                <a:solidFill>
                  <a:srgbClr val="CC0000"/>
                </a:solidFill>
              </a:rPr>
              <a:t>BGP session: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two BGP routers (“</a:t>
            </a:r>
            <a:r>
              <a:rPr lang="en-US" altLang="ja-JP" sz="2800" dirty="0"/>
              <a:t>peers”) exchange BGP messages over semi-permanent TCP connection:</a:t>
            </a:r>
          </a:p>
          <a:p>
            <a:pPr marL="685800" lvl="1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sz="2400" dirty="0">
                <a:cs typeface="Gill Sans MT"/>
              </a:rPr>
              <a:t>advertising </a:t>
            </a:r>
            <a:r>
              <a:rPr lang="en-US" sz="2400" i="1" dirty="0">
                <a:solidFill>
                  <a:srgbClr val="0000A8"/>
                </a:solidFill>
                <a:cs typeface="Gill Sans MT"/>
              </a:rPr>
              <a:t>paths</a:t>
            </a:r>
            <a:r>
              <a:rPr lang="en-US" sz="2400" dirty="0">
                <a:solidFill>
                  <a:srgbClr val="0000A8"/>
                </a:solidFill>
                <a:cs typeface="Gill Sans MT"/>
              </a:rPr>
              <a:t> </a:t>
            </a:r>
            <a:r>
              <a:rPr lang="en-US" sz="2400" dirty="0">
                <a:cs typeface="Gill Sans MT"/>
              </a:rPr>
              <a:t>to different destination network prefixes (BGP  is a “</a:t>
            </a:r>
            <a:r>
              <a:rPr lang="en-US" altLang="ja-JP" sz="2400" dirty="0">
                <a:cs typeface="Gill Sans MT"/>
              </a:rPr>
              <a:t>path vector” protocol)</a:t>
            </a:r>
            <a:endParaRPr lang="en-US" sz="2400" dirty="0">
              <a:solidFill>
                <a:srgbClr val="FF0000"/>
              </a:solidFill>
              <a:cs typeface="Gill Sans M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C674B87-B4BA-724F-B30D-3B31649B8484}"/>
              </a:ext>
            </a:extLst>
          </p:cNvPr>
          <p:cNvGrpSpPr/>
          <p:nvPr/>
        </p:nvGrpSpPr>
        <p:grpSpPr>
          <a:xfrm>
            <a:off x="4625977" y="4850481"/>
            <a:ext cx="2545688" cy="1720535"/>
            <a:chOff x="4625977" y="4850481"/>
            <a:chExt cx="2545688" cy="1720535"/>
          </a:xfrm>
        </p:grpSpPr>
        <p:grpSp>
          <p:nvGrpSpPr>
            <p:cNvPr id="962" name="Group 961">
              <a:extLst>
                <a:ext uri="{FF2B5EF4-FFF2-40B4-BE49-F238E27FC236}">
                  <a16:creationId xmlns:a16="http://schemas.microsoft.com/office/drawing/2014/main" xmlns="" id="{8F9DA6AD-85D5-0849-B2A3-E35267E2902B}"/>
                </a:ext>
              </a:extLst>
            </p:cNvPr>
            <p:cNvGrpSpPr/>
            <p:nvPr/>
          </p:nvGrpSpPr>
          <p:grpSpPr>
            <a:xfrm>
              <a:off x="4625977" y="4850481"/>
              <a:ext cx="2545688" cy="1720535"/>
              <a:chOff x="-2170772" y="2784954"/>
              <a:chExt cx="2712783" cy="1853712"/>
            </a:xfrm>
          </p:grpSpPr>
          <p:sp>
            <p:nvSpPr>
              <p:cNvPr id="963" name="Freeform 2">
                <a:extLst>
                  <a:ext uri="{FF2B5EF4-FFF2-40B4-BE49-F238E27FC236}">
                    <a16:creationId xmlns:a16="http://schemas.microsoft.com/office/drawing/2014/main" xmlns="" id="{47CA5C69-ECB9-9243-BCB2-19799366B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70772" y="2784954"/>
                <a:ext cx="2712783" cy="185371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0" h="10795">
                    <a:moveTo>
                      <a:pt x="45" y="5036"/>
                    </a:moveTo>
                    <a:cubicBezTo>
                      <a:pt x="272" y="4277"/>
                      <a:pt x="1931" y="3650"/>
                      <a:pt x="2738" y="2811"/>
                    </a:cubicBezTo>
                    <a:cubicBezTo>
                      <a:pt x="3545" y="1972"/>
                      <a:pt x="3352" y="117"/>
                      <a:pt x="4886" y="4"/>
                    </a:cubicBezTo>
                    <a:cubicBezTo>
                      <a:pt x="6420" y="-109"/>
                      <a:pt x="7216" y="1912"/>
                      <a:pt x="8068" y="2813"/>
                    </a:cubicBezTo>
                    <a:cubicBezTo>
                      <a:pt x="8920" y="3715"/>
                      <a:pt x="9928" y="3420"/>
                      <a:pt x="9996" y="5413"/>
                    </a:cubicBezTo>
                    <a:cubicBezTo>
                      <a:pt x="10064" y="7406"/>
                      <a:pt x="9275" y="6409"/>
                      <a:pt x="8476" y="7306"/>
                    </a:cubicBezTo>
                    <a:cubicBezTo>
                      <a:pt x="7677" y="8203"/>
                      <a:pt x="7086" y="10770"/>
                      <a:pt x="5202" y="10795"/>
                    </a:cubicBezTo>
                    <a:cubicBezTo>
                      <a:pt x="3318" y="10820"/>
                      <a:pt x="3391" y="8255"/>
                      <a:pt x="2753" y="7683"/>
                    </a:cubicBezTo>
                    <a:cubicBezTo>
                      <a:pt x="2115" y="7111"/>
                      <a:pt x="2326" y="7496"/>
                      <a:pt x="1375" y="7365"/>
                    </a:cubicBezTo>
                    <a:cubicBezTo>
                      <a:pt x="493" y="6773"/>
                      <a:pt x="-182" y="5795"/>
                      <a:pt x="45" y="5036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964" name="Group 963">
                <a:extLst>
                  <a:ext uri="{FF2B5EF4-FFF2-40B4-BE49-F238E27FC236}">
                    <a16:creationId xmlns:a16="http://schemas.microsoft.com/office/drawing/2014/main" xmlns="" id="{47F10EB0-0B3F-2C4A-8FCF-EA8D8DC5F8A6}"/>
                  </a:ext>
                </a:extLst>
              </p:cNvPr>
              <p:cNvGrpSpPr/>
              <p:nvPr/>
            </p:nvGrpSpPr>
            <p:grpSpPr>
              <a:xfrm>
                <a:off x="-1935370" y="2935816"/>
                <a:ext cx="2333625" cy="1590649"/>
                <a:chOff x="833331" y="2873352"/>
                <a:chExt cx="2333625" cy="1590649"/>
              </a:xfrm>
            </p:grpSpPr>
            <p:grpSp>
              <p:nvGrpSpPr>
                <p:cNvPr id="965" name="Group 964">
                  <a:extLst>
                    <a:ext uri="{FF2B5EF4-FFF2-40B4-BE49-F238E27FC236}">
                      <a16:creationId xmlns:a16="http://schemas.microsoft.com/office/drawing/2014/main" xmlns="" id="{92EEF5F0-55EF-074D-AF81-D0B81445743A}"/>
                    </a:ext>
                  </a:extLst>
                </p:cNvPr>
                <p:cNvGrpSpPr/>
                <p:nvPr/>
              </p:nvGrpSpPr>
              <p:grpSpPr>
                <a:xfrm>
                  <a:off x="1736090" y="287335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14" name="Group 327">
                    <a:extLst>
                      <a:ext uri="{FF2B5EF4-FFF2-40B4-BE49-F238E27FC236}">
                        <a16:creationId xmlns:a16="http://schemas.microsoft.com/office/drawing/2014/main" xmlns="" id="{9099EC2B-37EA-0C44-A088-AA0BEFBABE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18" name="Oval 1017">
                      <a:extLst>
                        <a:ext uri="{FF2B5EF4-FFF2-40B4-BE49-F238E27FC236}">
                          <a16:creationId xmlns:a16="http://schemas.microsoft.com/office/drawing/2014/main" xmlns="" id="{06383681-CBA2-9F48-A51E-F788141B774E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9" name="Rectangle 1018">
                      <a:extLst>
                        <a:ext uri="{FF2B5EF4-FFF2-40B4-BE49-F238E27FC236}">
                          <a16:creationId xmlns:a16="http://schemas.microsoft.com/office/drawing/2014/main" xmlns="" id="{C97104E9-B1EC-7E41-B759-021AFA8E645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0" name="Oval 1019">
                      <a:extLst>
                        <a:ext uri="{FF2B5EF4-FFF2-40B4-BE49-F238E27FC236}">
                          <a16:creationId xmlns:a16="http://schemas.microsoft.com/office/drawing/2014/main" xmlns="" id="{BF9F014E-B0FD-F247-A45F-A48C1CFFDE4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1" name="Freeform 1020">
                      <a:extLst>
                        <a:ext uri="{FF2B5EF4-FFF2-40B4-BE49-F238E27FC236}">
                          <a16:creationId xmlns:a16="http://schemas.microsoft.com/office/drawing/2014/main" xmlns="" id="{61599743-05A4-1146-8FBE-0F906AA7C65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2" name="Freeform 1021">
                      <a:extLst>
                        <a:ext uri="{FF2B5EF4-FFF2-40B4-BE49-F238E27FC236}">
                          <a16:creationId xmlns:a16="http://schemas.microsoft.com/office/drawing/2014/main" xmlns="" id="{C12C52A6-B76E-504C-A6F5-1BB5FBE50DA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3" name="Freeform 1022">
                      <a:extLst>
                        <a:ext uri="{FF2B5EF4-FFF2-40B4-BE49-F238E27FC236}">
                          <a16:creationId xmlns:a16="http://schemas.microsoft.com/office/drawing/2014/main" xmlns="" id="{16FD35BC-2DCF-F147-823E-1C428EC4F07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4" name="Freeform 1023">
                      <a:extLst>
                        <a:ext uri="{FF2B5EF4-FFF2-40B4-BE49-F238E27FC236}">
                          <a16:creationId xmlns:a16="http://schemas.microsoft.com/office/drawing/2014/main" xmlns="" id="{B43EF249-F243-EB4A-BFD2-58BAB022F41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25" name="Straight Connector 1024">
                      <a:extLst>
                        <a:ext uri="{FF2B5EF4-FFF2-40B4-BE49-F238E27FC236}">
                          <a16:creationId xmlns:a16="http://schemas.microsoft.com/office/drawing/2014/main" xmlns="" id="{E53DFABB-EBD9-034A-9DB9-C96A270F2368}"/>
                        </a:ext>
                      </a:extLst>
                    </p:cNvPr>
                    <p:cNvCxnSpPr>
                      <a:endCxn id="1020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26" name="Straight Connector 1025">
                      <a:extLst>
                        <a:ext uri="{FF2B5EF4-FFF2-40B4-BE49-F238E27FC236}">
                          <a16:creationId xmlns:a16="http://schemas.microsoft.com/office/drawing/2014/main" xmlns="" id="{5916D393-831E-B742-8DE4-79D7248B8F41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15" name="Group 1014">
                    <a:extLst>
                      <a:ext uri="{FF2B5EF4-FFF2-40B4-BE49-F238E27FC236}">
                        <a16:creationId xmlns:a16="http://schemas.microsoft.com/office/drawing/2014/main" xmlns="" id="{C264299E-26BE-1F42-94CE-1F9FBD298757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1016" name="Oval 1015">
                      <a:extLst>
                        <a:ext uri="{FF2B5EF4-FFF2-40B4-BE49-F238E27FC236}">
                          <a16:creationId xmlns:a16="http://schemas.microsoft.com/office/drawing/2014/main" xmlns="" id="{47D37841-E845-004B-A7D0-AEC5E1F8BD7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7" name="TextBox 1016">
                      <a:extLst>
                        <a:ext uri="{FF2B5EF4-FFF2-40B4-BE49-F238E27FC236}">
                          <a16:creationId xmlns:a16="http://schemas.microsoft.com/office/drawing/2014/main" xmlns="" id="{0523D9FC-EEC1-2947-959E-941AD74496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2b</a:t>
                      </a:r>
                    </a:p>
                  </p:txBody>
                </p:sp>
              </p:grpSp>
            </p:grpSp>
            <p:grpSp>
              <p:nvGrpSpPr>
                <p:cNvPr id="966" name="Group 965">
                  <a:extLst>
                    <a:ext uri="{FF2B5EF4-FFF2-40B4-BE49-F238E27FC236}">
                      <a16:creationId xmlns:a16="http://schemas.microsoft.com/office/drawing/2014/main" xmlns="" id="{B7FC3005-A2CD-E84D-BA1F-366A68D58FAE}"/>
                    </a:ext>
                  </a:extLst>
                </p:cNvPr>
                <p:cNvGrpSpPr/>
                <p:nvPr/>
              </p:nvGrpSpPr>
              <p:grpSpPr>
                <a:xfrm>
                  <a:off x="1740320" y="409466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01" name="Group 327">
                    <a:extLst>
                      <a:ext uri="{FF2B5EF4-FFF2-40B4-BE49-F238E27FC236}">
                        <a16:creationId xmlns:a16="http://schemas.microsoft.com/office/drawing/2014/main" xmlns="" id="{3B81F62B-02C3-584F-81B5-BF82FDBEC3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05" name="Oval 1004">
                      <a:extLst>
                        <a:ext uri="{FF2B5EF4-FFF2-40B4-BE49-F238E27FC236}">
                          <a16:creationId xmlns:a16="http://schemas.microsoft.com/office/drawing/2014/main" xmlns="" id="{689F06F8-658D-4041-9E29-B3A90F77D75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6" name="Rectangle 1005">
                      <a:extLst>
                        <a:ext uri="{FF2B5EF4-FFF2-40B4-BE49-F238E27FC236}">
                          <a16:creationId xmlns:a16="http://schemas.microsoft.com/office/drawing/2014/main" xmlns="" id="{404921C5-F47B-5C4E-8BD9-97DA2678903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7" name="Oval 1006">
                      <a:extLst>
                        <a:ext uri="{FF2B5EF4-FFF2-40B4-BE49-F238E27FC236}">
                          <a16:creationId xmlns:a16="http://schemas.microsoft.com/office/drawing/2014/main" xmlns="" id="{0D6B9DCC-966F-8747-91CA-CE410A339C38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8" name="Freeform 1007">
                      <a:extLst>
                        <a:ext uri="{FF2B5EF4-FFF2-40B4-BE49-F238E27FC236}">
                          <a16:creationId xmlns:a16="http://schemas.microsoft.com/office/drawing/2014/main" xmlns="" id="{91138181-1C39-4443-AD4F-304207B323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9" name="Freeform 1008">
                      <a:extLst>
                        <a:ext uri="{FF2B5EF4-FFF2-40B4-BE49-F238E27FC236}">
                          <a16:creationId xmlns:a16="http://schemas.microsoft.com/office/drawing/2014/main" xmlns="" id="{C609919A-CD2F-0149-AFED-170D09F635C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0" name="Freeform 1009">
                      <a:extLst>
                        <a:ext uri="{FF2B5EF4-FFF2-40B4-BE49-F238E27FC236}">
                          <a16:creationId xmlns:a16="http://schemas.microsoft.com/office/drawing/2014/main" xmlns="" id="{E4639939-D1A9-7448-870F-2CAADF89B60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1" name="Freeform 1010">
                      <a:extLst>
                        <a:ext uri="{FF2B5EF4-FFF2-40B4-BE49-F238E27FC236}">
                          <a16:creationId xmlns:a16="http://schemas.microsoft.com/office/drawing/2014/main" xmlns="" id="{DACEEDF1-E984-6A40-9D14-57FFDA6F808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12" name="Straight Connector 1011">
                      <a:extLst>
                        <a:ext uri="{FF2B5EF4-FFF2-40B4-BE49-F238E27FC236}">
                          <a16:creationId xmlns:a16="http://schemas.microsoft.com/office/drawing/2014/main" xmlns="" id="{D5720AC2-9EB4-FA41-8292-7942F8123F58}"/>
                        </a:ext>
                      </a:extLst>
                    </p:cNvPr>
                    <p:cNvCxnSpPr>
                      <a:endCxn id="1007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13" name="Straight Connector 1012">
                      <a:extLst>
                        <a:ext uri="{FF2B5EF4-FFF2-40B4-BE49-F238E27FC236}">
                          <a16:creationId xmlns:a16="http://schemas.microsoft.com/office/drawing/2014/main" xmlns="" id="{DD299BD0-103D-9640-BFB3-BA317A78BB96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02" name="Group 1001">
                    <a:extLst>
                      <a:ext uri="{FF2B5EF4-FFF2-40B4-BE49-F238E27FC236}">
                        <a16:creationId xmlns:a16="http://schemas.microsoft.com/office/drawing/2014/main" xmlns="" id="{A5D79156-4411-1C4A-A06C-CC57F40DAEF1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1003" name="Oval 1002">
                      <a:extLst>
                        <a:ext uri="{FF2B5EF4-FFF2-40B4-BE49-F238E27FC236}">
                          <a16:creationId xmlns:a16="http://schemas.microsoft.com/office/drawing/2014/main" xmlns="" id="{6ED8E43D-C048-2C4A-AD7E-166A6240F91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4" name="TextBox 1003">
                      <a:extLst>
                        <a:ext uri="{FF2B5EF4-FFF2-40B4-BE49-F238E27FC236}">
                          <a16:creationId xmlns:a16="http://schemas.microsoft.com/office/drawing/2014/main" xmlns="" id="{C7EC272F-F615-3449-A57B-0BE1C7CF23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2d</a:t>
                      </a:r>
                    </a:p>
                  </p:txBody>
                </p:sp>
              </p:grpSp>
            </p:grpSp>
            <p:grpSp>
              <p:nvGrpSpPr>
                <p:cNvPr id="967" name="Group 966">
                  <a:extLst>
                    <a:ext uri="{FF2B5EF4-FFF2-40B4-BE49-F238E27FC236}">
                      <a16:creationId xmlns:a16="http://schemas.microsoft.com/office/drawing/2014/main" xmlns="" id="{4F28AF41-B5E5-1842-9D74-E89006EEF884}"/>
                    </a:ext>
                  </a:extLst>
                </p:cNvPr>
                <p:cNvGrpSpPr/>
                <p:nvPr/>
              </p:nvGrpSpPr>
              <p:grpSpPr>
                <a:xfrm>
                  <a:off x="2601806" y="348507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88" name="Group 327">
                    <a:extLst>
                      <a:ext uri="{FF2B5EF4-FFF2-40B4-BE49-F238E27FC236}">
                        <a16:creationId xmlns:a16="http://schemas.microsoft.com/office/drawing/2014/main" xmlns="" id="{0D306E73-B14D-2E45-B568-09A0971DA7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92" name="Oval 991">
                      <a:extLst>
                        <a:ext uri="{FF2B5EF4-FFF2-40B4-BE49-F238E27FC236}">
                          <a16:creationId xmlns:a16="http://schemas.microsoft.com/office/drawing/2014/main" xmlns="" id="{FF29EC4E-6159-484A-B0A2-38BBB0F0236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3" name="Rectangle 992">
                      <a:extLst>
                        <a:ext uri="{FF2B5EF4-FFF2-40B4-BE49-F238E27FC236}">
                          <a16:creationId xmlns:a16="http://schemas.microsoft.com/office/drawing/2014/main" xmlns="" id="{EA6365B2-8D40-444B-B4D2-864A071BE97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4" name="Oval 993">
                      <a:extLst>
                        <a:ext uri="{FF2B5EF4-FFF2-40B4-BE49-F238E27FC236}">
                          <a16:creationId xmlns:a16="http://schemas.microsoft.com/office/drawing/2014/main" xmlns="" id="{7DBB63AF-3293-FC44-861A-65FC5EE0F147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5" name="Freeform 994">
                      <a:extLst>
                        <a:ext uri="{FF2B5EF4-FFF2-40B4-BE49-F238E27FC236}">
                          <a16:creationId xmlns:a16="http://schemas.microsoft.com/office/drawing/2014/main" xmlns="" id="{1F05B204-2255-2C42-893C-91BA84BB24A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6" name="Freeform 995">
                      <a:extLst>
                        <a:ext uri="{FF2B5EF4-FFF2-40B4-BE49-F238E27FC236}">
                          <a16:creationId xmlns:a16="http://schemas.microsoft.com/office/drawing/2014/main" xmlns="" id="{974F3861-59A0-9D47-94DD-C130E0EDD48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7" name="Freeform 996">
                      <a:extLst>
                        <a:ext uri="{FF2B5EF4-FFF2-40B4-BE49-F238E27FC236}">
                          <a16:creationId xmlns:a16="http://schemas.microsoft.com/office/drawing/2014/main" xmlns="" id="{4AC5F9E8-F7CF-6741-B3B9-726D1328262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8" name="Freeform 997">
                      <a:extLst>
                        <a:ext uri="{FF2B5EF4-FFF2-40B4-BE49-F238E27FC236}">
                          <a16:creationId xmlns:a16="http://schemas.microsoft.com/office/drawing/2014/main" xmlns="" id="{CA1C120F-A263-5C48-9425-3FD9C6FCBA6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99" name="Straight Connector 998">
                      <a:extLst>
                        <a:ext uri="{FF2B5EF4-FFF2-40B4-BE49-F238E27FC236}">
                          <a16:creationId xmlns:a16="http://schemas.microsoft.com/office/drawing/2014/main" xmlns="" id="{C156B9C8-F289-0740-B093-B4C792F37C4F}"/>
                        </a:ext>
                      </a:extLst>
                    </p:cNvPr>
                    <p:cNvCxnSpPr>
                      <a:endCxn id="994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00" name="Straight Connector 999">
                      <a:extLst>
                        <a:ext uri="{FF2B5EF4-FFF2-40B4-BE49-F238E27FC236}">
                          <a16:creationId xmlns:a16="http://schemas.microsoft.com/office/drawing/2014/main" xmlns="" id="{B4564C5C-13AE-D441-9331-0A1D44075F9D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89" name="Group 988">
                    <a:extLst>
                      <a:ext uri="{FF2B5EF4-FFF2-40B4-BE49-F238E27FC236}">
                        <a16:creationId xmlns:a16="http://schemas.microsoft.com/office/drawing/2014/main" xmlns="" id="{BCDC05FE-2039-2943-8445-E442006B98DA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28460" cy="369332"/>
                    <a:chOff x="667045" y="1708643"/>
                    <a:chExt cx="428460" cy="369332"/>
                  </a:xfrm>
                </p:grpSpPr>
                <p:sp>
                  <p:nvSpPr>
                    <p:cNvPr id="990" name="Oval 989">
                      <a:extLst>
                        <a:ext uri="{FF2B5EF4-FFF2-40B4-BE49-F238E27FC236}">
                          <a16:creationId xmlns:a16="http://schemas.microsoft.com/office/drawing/2014/main" xmlns="" id="{65923287-6329-654B-A1C8-19F246809A0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1" name="TextBox 990">
                      <a:extLst>
                        <a:ext uri="{FF2B5EF4-FFF2-40B4-BE49-F238E27FC236}">
                          <a16:creationId xmlns:a16="http://schemas.microsoft.com/office/drawing/2014/main" xmlns="" id="{F5CEC04E-82B5-C343-AFAD-AE6932C3A2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284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2c</a:t>
                      </a:r>
                    </a:p>
                  </p:txBody>
                </p:sp>
              </p:grpSp>
            </p:grpSp>
            <p:grpSp>
              <p:nvGrpSpPr>
                <p:cNvPr id="968" name="Group 967">
                  <a:extLst>
                    <a:ext uri="{FF2B5EF4-FFF2-40B4-BE49-F238E27FC236}">
                      <a16:creationId xmlns:a16="http://schemas.microsoft.com/office/drawing/2014/main" xmlns="" id="{5D8A6EA5-58E5-5347-8B53-909B09FE4857}"/>
                    </a:ext>
                  </a:extLst>
                </p:cNvPr>
                <p:cNvGrpSpPr/>
                <p:nvPr/>
              </p:nvGrpSpPr>
              <p:grpSpPr>
                <a:xfrm>
                  <a:off x="833331" y="347871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75" name="Group 327">
                    <a:extLst>
                      <a:ext uri="{FF2B5EF4-FFF2-40B4-BE49-F238E27FC236}">
                        <a16:creationId xmlns:a16="http://schemas.microsoft.com/office/drawing/2014/main" xmlns="" id="{987E263B-209C-B841-A72D-82CDF16A35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79" name="Oval 978">
                      <a:extLst>
                        <a:ext uri="{FF2B5EF4-FFF2-40B4-BE49-F238E27FC236}">
                          <a16:creationId xmlns:a16="http://schemas.microsoft.com/office/drawing/2014/main" xmlns="" id="{45DA5A54-C971-DA46-816D-92FDEDBFD23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0" name="Rectangle 979">
                      <a:extLst>
                        <a:ext uri="{FF2B5EF4-FFF2-40B4-BE49-F238E27FC236}">
                          <a16:creationId xmlns:a16="http://schemas.microsoft.com/office/drawing/2014/main" xmlns="" id="{FBC3CBFB-81ED-4047-AC10-14B567818F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1" name="Oval 980">
                      <a:extLst>
                        <a:ext uri="{FF2B5EF4-FFF2-40B4-BE49-F238E27FC236}">
                          <a16:creationId xmlns:a16="http://schemas.microsoft.com/office/drawing/2014/main" xmlns="" id="{4AF63E3D-6F0C-4E46-9B57-26B02D7D4E57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2" name="Freeform 981">
                      <a:extLst>
                        <a:ext uri="{FF2B5EF4-FFF2-40B4-BE49-F238E27FC236}">
                          <a16:creationId xmlns:a16="http://schemas.microsoft.com/office/drawing/2014/main" xmlns="" id="{018175B4-4646-A241-8298-B68D459D822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3" name="Freeform 982">
                      <a:extLst>
                        <a:ext uri="{FF2B5EF4-FFF2-40B4-BE49-F238E27FC236}">
                          <a16:creationId xmlns:a16="http://schemas.microsoft.com/office/drawing/2014/main" xmlns="" id="{2D4DF999-0429-B24E-A8FF-940E30D8E53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4" name="Freeform 983">
                      <a:extLst>
                        <a:ext uri="{FF2B5EF4-FFF2-40B4-BE49-F238E27FC236}">
                          <a16:creationId xmlns:a16="http://schemas.microsoft.com/office/drawing/2014/main" xmlns="" id="{713AE350-068A-274C-87A0-55247EF72F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5" name="Freeform 984">
                      <a:extLst>
                        <a:ext uri="{FF2B5EF4-FFF2-40B4-BE49-F238E27FC236}">
                          <a16:creationId xmlns:a16="http://schemas.microsoft.com/office/drawing/2014/main" xmlns="" id="{C169EAB4-5C1D-8A48-8864-B86DF9865D1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86" name="Straight Connector 985">
                      <a:extLst>
                        <a:ext uri="{FF2B5EF4-FFF2-40B4-BE49-F238E27FC236}">
                          <a16:creationId xmlns:a16="http://schemas.microsoft.com/office/drawing/2014/main" xmlns="" id="{6E324783-1628-6A4C-BB41-2788B16F009A}"/>
                        </a:ext>
                      </a:extLst>
                    </p:cNvPr>
                    <p:cNvCxnSpPr>
                      <a:endCxn id="981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987" name="Straight Connector 986">
                      <a:extLst>
                        <a:ext uri="{FF2B5EF4-FFF2-40B4-BE49-F238E27FC236}">
                          <a16:creationId xmlns:a16="http://schemas.microsoft.com/office/drawing/2014/main" xmlns="" id="{84412028-5AD6-D447-A378-01E2FD57457C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76" name="Group 975">
                    <a:extLst>
                      <a:ext uri="{FF2B5EF4-FFF2-40B4-BE49-F238E27FC236}">
                        <a16:creationId xmlns:a16="http://schemas.microsoft.com/office/drawing/2014/main" xmlns="" id="{14A502AB-FDED-574D-A3A2-E827358D6ABB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977" name="Oval 976">
                      <a:extLst>
                        <a:ext uri="{FF2B5EF4-FFF2-40B4-BE49-F238E27FC236}">
                          <a16:creationId xmlns:a16="http://schemas.microsoft.com/office/drawing/2014/main" xmlns="" id="{19416E38-67D6-0442-8F48-E8493F2FD79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8" name="TextBox 977">
                      <a:extLst>
                        <a:ext uri="{FF2B5EF4-FFF2-40B4-BE49-F238E27FC236}">
                          <a16:creationId xmlns:a16="http://schemas.microsoft.com/office/drawing/2014/main" xmlns="" id="{5246B96B-3A43-A645-9718-340F085B23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2a</a:t>
                      </a:r>
                    </a:p>
                  </p:txBody>
                </p:sp>
              </p:grpSp>
            </p:grp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xmlns="" id="{6B4BCBD1-C954-6541-8254-DF07CDA0475D}"/>
                    </a:ext>
                  </a:extLst>
                </p:cNvPr>
                <p:cNvCxnSpPr>
                  <a:stCxn id="1018" idx="7"/>
                </p:cNvCxnSpPr>
                <p:nvPr/>
              </p:nvCxnSpPr>
              <p:spPr bwMode="auto">
                <a:xfrm>
                  <a:off x="2218708" y="3154477"/>
                  <a:ext cx="480042" cy="369773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72" name="Straight Connector 971">
                  <a:extLst>
                    <a:ext uri="{FF2B5EF4-FFF2-40B4-BE49-F238E27FC236}">
                      <a16:creationId xmlns:a16="http://schemas.microsoft.com/office/drawing/2014/main" xmlns="" id="{386E43E5-D30F-4F47-A035-82F1414B18F0}"/>
                    </a:ext>
                  </a:extLst>
                </p:cNvPr>
                <p:cNvCxnSpPr/>
                <p:nvPr/>
              </p:nvCxnSpPr>
              <p:spPr bwMode="auto">
                <a:xfrm>
                  <a:off x="1300073" y="3786304"/>
                  <a:ext cx="477927" cy="357071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73" name="Straight Connector 972">
                  <a:extLst>
                    <a:ext uri="{FF2B5EF4-FFF2-40B4-BE49-F238E27FC236}">
                      <a16:creationId xmlns:a16="http://schemas.microsoft.com/office/drawing/2014/main" xmlns="" id="{43A4E04D-2290-384D-88C2-85BF6AEF84DB}"/>
                    </a:ext>
                  </a:extLst>
                </p:cNvPr>
                <p:cNvCxnSpPr/>
                <p:nvPr/>
              </p:nvCxnSpPr>
              <p:spPr bwMode="auto">
                <a:xfrm flipH="1">
                  <a:off x="2196042" y="3783542"/>
                  <a:ext cx="508002" cy="349250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xmlns="" id="{6FA575AB-C50C-E04A-A594-9704EE05D45C}"/>
                </a:ext>
              </a:extLst>
            </p:cNvPr>
            <p:cNvSpPr txBox="1"/>
            <p:nvPr/>
          </p:nvSpPr>
          <p:spPr>
            <a:xfrm>
              <a:off x="4833576" y="4910165"/>
              <a:ext cx="753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90"/>
                  </a:solidFill>
                  <a:latin typeface="Arial" charset="0"/>
                  <a:ea typeface="ＭＳ Ｐゴシック" charset="0"/>
                </a:rPr>
                <a:t>AS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CD4E330-3964-7840-8A54-F926B5DFAA92}"/>
              </a:ext>
            </a:extLst>
          </p:cNvPr>
          <p:cNvGrpSpPr/>
          <p:nvPr/>
        </p:nvGrpSpPr>
        <p:grpSpPr>
          <a:xfrm>
            <a:off x="8100574" y="3694542"/>
            <a:ext cx="2575521" cy="1672516"/>
            <a:chOff x="8100574" y="3694542"/>
            <a:chExt cx="2575521" cy="1672516"/>
          </a:xfrm>
        </p:grpSpPr>
        <p:sp>
          <p:nvSpPr>
            <p:cNvPr id="1027" name="Freeform 2">
              <a:extLst>
                <a:ext uri="{FF2B5EF4-FFF2-40B4-BE49-F238E27FC236}">
                  <a16:creationId xmlns:a16="http://schemas.microsoft.com/office/drawing/2014/main" xmlns="" id="{A8995EC3-2960-C740-9B77-5B1035684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574" y="3694542"/>
              <a:ext cx="2575521" cy="1672516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6F85CF47-ED05-F641-88E4-95BB18169A01}"/>
                </a:ext>
              </a:extLst>
            </p:cNvPr>
            <p:cNvGrpSpPr/>
            <p:nvPr/>
          </p:nvGrpSpPr>
          <p:grpSpPr>
            <a:xfrm>
              <a:off x="8136838" y="3735782"/>
              <a:ext cx="2402775" cy="1530043"/>
              <a:chOff x="8136838" y="3735782"/>
              <a:chExt cx="2402775" cy="1530043"/>
            </a:xfrm>
          </p:grpSpPr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xmlns="" id="{0AB2BE47-7FE4-2D4D-8C07-E8F629E5CE61}"/>
                  </a:ext>
                </a:extLst>
              </p:cNvPr>
              <p:cNvGrpSpPr/>
              <p:nvPr/>
            </p:nvGrpSpPr>
            <p:grpSpPr>
              <a:xfrm>
                <a:off x="8324065" y="3830658"/>
                <a:ext cx="2215548" cy="1435167"/>
                <a:chOff x="833331" y="2873352"/>
                <a:chExt cx="2333625" cy="1590649"/>
              </a:xfrm>
            </p:grpSpPr>
            <p:grpSp>
              <p:nvGrpSpPr>
                <p:cNvPr id="1029" name="Group 1028">
                  <a:extLst>
                    <a:ext uri="{FF2B5EF4-FFF2-40B4-BE49-F238E27FC236}">
                      <a16:creationId xmlns:a16="http://schemas.microsoft.com/office/drawing/2014/main" xmlns="" id="{D5A4365B-9128-2347-890C-2CC4559CDA4A}"/>
                    </a:ext>
                  </a:extLst>
                </p:cNvPr>
                <p:cNvGrpSpPr/>
                <p:nvPr/>
              </p:nvGrpSpPr>
              <p:grpSpPr>
                <a:xfrm>
                  <a:off x="1736090" y="287335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78" name="Group 327">
                    <a:extLst>
                      <a:ext uri="{FF2B5EF4-FFF2-40B4-BE49-F238E27FC236}">
                        <a16:creationId xmlns:a16="http://schemas.microsoft.com/office/drawing/2014/main" xmlns="" id="{DBFB1141-ABD7-934D-8AA7-11C243E463D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82" name="Oval 1081">
                      <a:extLst>
                        <a:ext uri="{FF2B5EF4-FFF2-40B4-BE49-F238E27FC236}">
                          <a16:creationId xmlns:a16="http://schemas.microsoft.com/office/drawing/2014/main" xmlns="" id="{20839E50-AD9A-F34D-ADF2-CC6EEB2899F9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3" name="Rectangle 1082">
                      <a:extLst>
                        <a:ext uri="{FF2B5EF4-FFF2-40B4-BE49-F238E27FC236}">
                          <a16:creationId xmlns:a16="http://schemas.microsoft.com/office/drawing/2014/main" xmlns="" id="{A87358B7-BD56-CB4F-B1D0-7FD4D96E1FD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4" name="Oval 1083">
                      <a:extLst>
                        <a:ext uri="{FF2B5EF4-FFF2-40B4-BE49-F238E27FC236}">
                          <a16:creationId xmlns:a16="http://schemas.microsoft.com/office/drawing/2014/main" xmlns="" id="{96955B75-57D9-E849-8E48-60C1793AAE39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5" name="Freeform 1084">
                      <a:extLst>
                        <a:ext uri="{FF2B5EF4-FFF2-40B4-BE49-F238E27FC236}">
                          <a16:creationId xmlns:a16="http://schemas.microsoft.com/office/drawing/2014/main" xmlns="" id="{FB3859DC-298A-DB40-9873-532162B65A4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6" name="Freeform 1085">
                      <a:extLst>
                        <a:ext uri="{FF2B5EF4-FFF2-40B4-BE49-F238E27FC236}">
                          <a16:creationId xmlns:a16="http://schemas.microsoft.com/office/drawing/2014/main" xmlns="" id="{9A326424-F3EB-D348-9E16-65BE23151DC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7" name="Freeform 1086">
                      <a:extLst>
                        <a:ext uri="{FF2B5EF4-FFF2-40B4-BE49-F238E27FC236}">
                          <a16:creationId xmlns:a16="http://schemas.microsoft.com/office/drawing/2014/main" xmlns="" id="{0D7CEEF9-2BDC-DE40-BC1F-272BC1D3E6B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8" name="Freeform 1087">
                      <a:extLst>
                        <a:ext uri="{FF2B5EF4-FFF2-40B4-BE49-F238E27FC236}">
                          <a16:creationId xmlns:a16="http://schemas.microsoft.com/office/drawing/2014/main" xmlns="" id="{ECDB8519-A385-E445-B6D2-305B11AAE79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89" name="Straight Connector 1088">
                      <a:extLst>
                        <a:ext uri="{FF2B5EF4-FFF2-40B4-BE49-F238E27FC236}">
                          <a16:creationId xmlns:a16="http://schemas.microsoft.com/office/drawing/2014/main" xmlns="" id="{04A08060-4B09-E24F-83FD-65DCD15A7032}"/>
                        </a:ext>
                      </a:extLst>
                    </p:cNvPr>
                    <p:cNvCxnSpPr>
                      <a:endCxn id="1084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90" name="Straight Connector 1089">
                      <a:extLst>
                        <a:ext uri="{FF2B5EF4-FFF2-40B4-BE49-F238E27FC236}">
                          <a16:creationId xmlns:a16="http://schemas.microsoft.com/office/drawing/2014/main" xmlns="" id="{163D1BB2-10CE-D441-9C5C-7566C46A599B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79" name="Group 1078">
                    <a:extLst>
                      <a:ext uri="{FF2B5EF4-FFF2-40B4-BE49-F238E27FC236}">
                        <a16:creationId xmlns:a16="http://schemas.microsoft.com/office/drawing/2014/main" xmlns="" id="{DB44CBE6-0B34-F14C-8665-B725855D2BAD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1080" name="Oval 1079">
                      <a:extLst>
                        <a:ext uri="{FF2B5EF4-FFF2-40B4-BE49-F238E27FC236}">
                          <a16:creationId xmlns:a16="http://schemas.microsoft.com/office/drawing/2014/main" xmlns="" id="{83160397-2E36-6F4E-BB78-8B545B588F2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1" name="TextBox 1080">
                      <a:extLst>
                        <a:ext uri="{FF2B5EF4-FFF2-40B4-BE49-F238E27FC236}">
                          <a16:creationId xmlns:a16="http://schemas.microsoft.com/office/drawing/2014/main" xmlns="" id="{E5E5804F-B654-A346-BA03-447CCD7BC3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3b</a:t>
                      </a:r>
                    </a:p>
                  </p:txBody>
                </p:sp>
              </p:grpSp>
            </p:grpSp>
            <p:grpSp>
              <p:nvGrpSpPr>
                <p:cNvPr id="1030" name="Group 1029">
                  <a:extLst>
                    <a:ext uri="{FF2B5EF4-FFF2-40B4-BE49-F238E27FC236}">
                      <a16:creationId xmlns:a16="http://schemas.microsoft.com/office/drawing/2014/main" xmlns="" id="{5E96A305-4023-704A-8D22-13C4716E693E}"/>
                    </a:ext>
                  </a:extLst>
                </p:cNvPr>
                <p:cNvGrpSpPr/>
                <p:nvPr/>
              </p:nvGrpSpPr>
              <p:grpSpPr>
                <a:xfrm>
                  <a:off x="1740320" y="409466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65" name="Group 327">
                    <a:extLst>
                      <a:ext uri="{FF2B5EF4-FFF2-40B4-BE49-F238E27FC236}">
                        <a16:creationId xmlns:a16="http://schemas.microsoft.com/office/drawing/2014/main" xmlns="" id="{D747FDA4-4C88-9D47-8305-855711E13E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69" name="Oval 1068">
                      <a:extLst>
                        <a:ext uri="{FF2B5EF4-FFF2-40B4-BE49-F238E27FC236}">
                          <a16:creationId xmlns:a16="http://schemas.microsoft.com/office/drawing/2014/main" xmlns="" id="{1B151A5F-F681-D946-9244-71A8EC573473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0" name="Rectangle 1069">
                      <a:extLst>
                        <a:ext uri="{FF2B5EF4-FFF2-40B4-BE49-F238E27FC236}">
                          <a16:creationId xmlns:a16="http://schemas.microsoft.com/office/drawing/2014/main" xmlns="" id="{A2C1E502-CECA-7E46-91F4-CD5F25AE9F8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1" name="Oval 1070">
                      <a:extLst>
                        <a:ext uri="{FF2B5EF4-FFF2-40B4-BE49-F238E27FC236}">
                          <a16:creationId xmlns:a16="http://schemas.microsoft.com/office/drawing/2014/main" xmlns="" id="{36C48F76-D7E7-9749-9E15-DFC6BE9F20AB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2" name="Freeform 1071">
                      <a:extLst>
                        <a:ext uri="{FF2B5EF4-FFF2-40B4-BE49-F238E27FC236}">
                          <a16:creationId xmlns:a16="http://schemas.microsoft.com/office/drawing/2014/main" xmlns="" id="{D7CE2495-9819-5243-852A-EA83FB7EA0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3" name="Freeform 1072">
                      <a:extLst>
                        <a:ext uri="{FF2B5EF4-FFF2-40B4-BE49-F238E27FC236}">
                          <a16:creationId xmlns:a16="http://schemas.microsoft.com/office/drawing/2014/main" xmlns="" id="{302E66C6-34A3-EC45-A4E8-A67C69637BD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4" name="Freeform 1073">
                      <a:extLst>
                        <a:ext uri="{FF2B5EF4-FFF2-40B4-BE49-F238E27FC236}">
                          <a16:creationId xmlns:a16="http://schemas.microsoft.com/office/drawing/2014/main" xmlns="" id="{3F5321FE-4B37-4349-8CC8-E089B20219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5" name="Freeform 1074">
                      <a:extLst>
                        <a:ext uri="{FF2B5EF4-FFF2-40B4-BE49-F238E27FC236}">
                          <a16:creationId xmlns:a16="http://schemas.microsoft.com/office/drawing/2014/main" xmlns="" id="{FF437BA3-131E-3645-B858-E68D026D4C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76" name="Straight Connector 1075">
                      <a:extLst>
                        <a:ext uri="{FF2B5EF4-FFF2-40B4-BE49-F238E27FC236}">
                          <a16:creationId xmlns:a16="http://schemas.microsoft.com/office/drawing/2014/main" xmlns="" id="{3F578B11-6A18-F74C-9989-A05AA2A37406}"/>
                        </a:ext>
                      </a:extLst>
                    </p:cNvPr>
                    <p:cNvCxnSpPr>
                      <a:endCxn id="1071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77" name="Straight Connector 1076">
                      <a:extLst>
                        <a:ext uri="{FF2B5EF4-FFF2-40B4-BE49-F238E27FC236}">
                          <a16:creationId xmlns:a16="http://schemas.microsoft.com/office/drawing/2014/main" xmlns="" id="{248EC359-3525-5E42-8751-35C3A9B8A7C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66" name="Group 1065">
                    <a:extLst>
                      <a:ext uri="{FF2B5EF4-FFF2-40B4-BE49-F238E27FC236}">
                        <a16:creationId xmlns:a16="http://schemas.microsoft.com/office/drawing/2014/main" xmlns="" id="{A65E574C-567C-3747-9EDE-E14287807577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1067" name="Oval 1066">
                      <a:extLst>
                        <a:ext uri="{FF2B5EF4-FFF2-40B4-BE49-F238E27FC236}">
                          <a16:creationId xmlns:a16="http://schemas.microsoft.com/office/drawing/2014/main" xmlns="" id="{107FD019-1EF0-8445-AE51-848CAF36C9C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8" name="TextBox 1067">
                      <a:extLst>
                        <a:ext uri="{FF2B5EF4-FFF2-40B4-BE49-F238E27FC236}">
                          <a16:creationId xmlns:a16="http://schemas.microsoft.com/office/drawing/2014/main" xmlns="" id="{57DDD4C6-F515-CE46-9264-22DD8A8544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3d</a:t>
                      </a:r>
                    </a:p>
                  </p:txBody>
                </p:sp>
              </p:grpSp>
            </p:grpSp>
            <p:grpSp>
              <p:nvGrpSpPr>
                <p:cNvPr id="1031" name="Group 1030">
                  <a:extLst>
                    <a:ext uri="{FF2B5EF4-FFF2-40B4-BE49-F238E27FC236}">
                      <a16:creationId xmlns:a16="http://schemas.microsoft.com/office/drawing/2014/main" xmlns="" id="{D530E660-0014-264A-B1D6-6F66737A05E0}"/>
                    </a:ext>
                  </a:extLst>
                </p:cNvPr>
                <p:cNvGrpSpPr/>
                <p:nvPr/>
              </p:nvGrpSpPr>
              <p:grpSpPr>
                <a:xfrm>
                  <a:off x="2601806" y="348507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52" name="Group 327">
                    <a:extLst>
                      <a:ext uri="{FF2B5EF4-FFF2-40B4-BE49-F238E27FC236}">
                        <a16:creationId xmlns:a16="http://schemas.microsoft.com/office/drawing/2014/main" xmlns="" id="{D477AE5E-640A-8540-B110-A4532B5551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56" name="Oval 1055">
                      <a:extLst>
                        <a:ext uri="{FF2B5EF4-FFF2-40B4-BE49-F238E27FC236}">
                          <a16:creationId xmlns:a16="http://schemas.microsoft.com/office/drawing/2014/main" xmlns="" id="{C033219E-8D5F-D44A-8A61-F4B8BE9640DA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7" name="Rectangle 1056">
                      <a:extLst>
                        <a:ext uri="{FF2B5EF4-FFF2-40B4-BE49-F238E27FC236}">
                          <a16:creationId xmlns:a16="http://schemas.microsoft.com/office/drawing/2014/main" xmlns="" id="{AC334490-7663-4D48-94EB-5D76EDEA134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8" name="Oval 1057">
                      <a:extLst>
                        <a:ext uri="{FF2B5EF4-FFF2-40B4-BE49-F238E27FC236}">
                          <a16:creationId xmlns:a16="http://schemas.microsoft.com/office/drawing/2014/main" xmlns="" id="{D5EF1EC3-2B4A-C84A-B2C8-70340D10FAAF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9" name="Freeform 1058">
                      <a:extLst>
                        <a:ext uri="{FF2B5EF4-FFF2-40B4-BE49-F238E27FC236}">
                          <a16:creationId xmlns:a16="http://schemas.microsoft.com/office/drawing/2014/main" xmlns="" id="{9832FD52-D5B0-5241-8BF3-51E03C10230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0" name="Freeform 1059">
                      <a:extLst>
                        <a:ext uri="{FF2B5EF4-FFF2-40B4-BE49-F238E27FC236}">
                          <a16:creationId xmlns:a16="http://schemas.microsoft.com/office/drawing/2014/main" xmlns="" id="{E4186070-339D-304C-A4F0-A2E3AF6FD62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1" name="Freeform 1060">
                      <a:extLst>
                        <a:ext uri="{FF2B5EF4-FFF2-40B4-BE49-F238E27FC236}">
                          <a16:creationId xmlns:a16="http://schemas.microsoft.com/office/drawing/2014/main" xmlns="" id="{18C87C4C-FF28-C64C-B8FD-60AA93E41DC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2" name="Freeform 1061">
                      <a:extLst>
                        <a:ext uri="{FF2B5EF4-FFF2-40B4-BE49-F238E27FC236}">
                          <a16:creationId xmlns:a16="http://schemas.microsoft.com/office/drawing/2014/main" xmlns="" id="{C317B177-A946-9E45-92CA-442B072B2D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63" name="Straight Connector 1062">
                      <a:extLst>
                        <a:ext uri="{FF2B5EF4-FFF2-40B4-BE49-F238E27FC236}">
                          <a16:creationId xmlns:a16="http://schemas.microsoft.com/office/drawing/2014/main" xmlns="" id="{9E001FBE-D690-BD44-991D-23D39B6C772F}"/>
                        </a:ext>
                      </a:extLst>
                    </p:cNvPr>
                    <p:cNvCxnSpPr>
                      <a:endCxn id="1058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64" name="Straight Connector 1063">
                      <a:extLst>
                        <a:ext uri="{FF2B5EF4-FFF2-40B4-BE49-F238E27FC236}">
                          <a16:creationId xmlns:a16="http://schemas.microsoft.com/office/drawing/2014/main" xmlns="" id="{4E11801A-0F78-B645-9708-E660C1812CE4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53" name="Group 1052">
                    <a:extLst>
                      <a:ext uri="{FF2B5EF4-FFF2-40B4-BE49-F238E27FC236}">
                        <a16:creationId xmlns:a16="http://schemas.microsoft.com/office/drawing/2014/main" xmlns="" id="{45BB2031-F330-6845-A425-CFE11004879C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28460" cy="369332"/>
                    <a:chOff x="667045" y="1708643"/>
                    <a:chExt cx="428460" cy="369332"/>
                  </a:xfrm>
                </p:grpSpPr>
                <p:sp>
                  <p:nvSpPr>
                    <p:cNvPr id="1054" name="Oval 1053">
                      <a:extLst>
                        <a:ext uri="{FF2B5EF4-FFF2-40B4-BE49-F238E27FC236}">
                          <a16:creationId xmlns:a16="http://schemas.microsoft.com/office/drawing/2014/main" xmlns="" id="{3333E946-4DE6-494A-9A01-66977F2CE40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5" name="TextBox 1054">
                      <a:extLst>
                        <a:ext uri="{FF2B5EF4-FFF2-40B4-BE49-F238E27FC236}">
                          <a16:creationId xmlns:a16="http://schemas.microsoft.com/office/drawing/2014/main" xmlns="" id="{684DDE4B-2972-6C4A-A15D-CA2818B42E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284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3c</a:t>
                      </a:r>
                    </a:p>
                  </p:txBody>
                </p:sp>
              </p:grpSp>
            </p:grpSp>
            <p:grpSp>
              <p:nvGrpSpPr>
                <p:cNvPr id="1032" name="Group 1031">
                  <a:extLst>
                    <a:ext uri="{FF2B5EF4-FFF2-40B4-BE49-F238E27FC236}">
                      <a16:creationId xmlns:a16="http://schemas.microsoft.com/office/drawing/2014/main" xmlns="" id="{8CE07EB0-F47E-4747-BA65-DE57469144C9}"/>
                    </a:ext>
                  </a:extLst>
                </p:cNvPr>
                <p:cNvGrpSpPr/>
                <p:nvPr/>
              </p:nvGrpSpPr>
              <p:grpSpPr>
                <a:xfrm>
                  <a:off x="833331" y="347871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1039" name="Group 327">
                    <a:extLst>
                      <a:ext uri="{FF2B5EF4-FFF2-40B4-BE49-F238E27FC236}">
                        <a16:creationId xmlns:a16="http://schemas.microsoft.com/office/drawing/2014/main" xmlns="" id="{9FD096E4-009C-454B-9581-2E55E4EE50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1043" name="Oval 1042">
                      <a:extLst>
                        <a:ext uri="{FF2B5EF4-FFF2-40B4-BE49-F238E27FC236}">
                          <a16:creationId xmlns:a16="http://schemas.microsoft.com/office/drawing/2014/main" xmlns="" id="{9B87F5EF-E7B5-1845-B8CC-C47A6679FBB8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4" name="Rectangle 1043">
                      <a:extLst>
                        <a:ext uri="{FF2B5EF4-FFF2-40B4-BE49-F238E27FC236}">
                          <a16:creationId xmlns:a16="http://schemas.microsoft.com/office/drawing/2014/main" xmlns="" id="{0F087E13-46F9-2A42-9A56-CD5B1B06888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5" name="Oval 1044">
                      <a:extLst>
                        <a:ext uri="{FF2B5EF4-FFF2-40B4-BE49-F238E27FC236}">
                          <a16:creationId xmlns:a16="http://schemas.microsoft.com/office/drawing/2014/main" xmlns="" id="{0301D63A-B313-8A4D-B1D8-A983D8583439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6" name="Freeform 1045">
                      <a:extLst>
                        <a:ext uri="{FF2B5EF4-FFF2-40B4-BE49-F238E27FC236}">
                          <a16:creationId xmlns:a16="http://schemas.microsoft.com/office/drawing/2014/main" xmlns="" id="{4E362B7E-420A-3740-BB12-BCE73DE1BC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7" name="Freeform 1046">
                      <a:extLst>
                        <a:ext uri="{FF2B5EF4-FFF2-40B4-BE49-F238E27FC236}">
                          <a16:creationId xmlns:a16="http://schemas.microsoft.com/office/drawing/2014/main" xmlns="" id="{82AAF346-107E-424A-A0F1-E466FE1E2AB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8" name="Freeform 1047">
                      <a:extLst>
                        <a:ext uri="{FF2B5EF4-FFF2-40B4-BE49-F238E27FC236}">
                          <a16:creationId xmlns:a16="http://schemas.microsoft.com/office/drawing/2014/main" xmlns="" id="{BB2AB426-4C1D-3A43-BA01-1EAE2FC02F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9" name="Freeform 1048">
                      <a:extLst>
                        <a:ext uri="{FF2B5EF4-FFF2-40B4-BE49-F238E27FC236}">
                          <a16:creationId xmlns:a16="http://schemas.microsoft.com/office/drawing/2014/main" xmlns="" id="{5B3A91DB-C88F-5644-BFCD-12EC9054C36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50" name="Straight Connector 1049">
                      <a:extLst>
                        <a:ext uri="{FF2B5EF4-FFF2-40B4-BE49-F238E27FC236}">
                          <a16:creationId xmlns:a16="http://schemas.microsoft.com/office/drawing/2014/main" xmlns="" id="{4A1E4451-A57B-F747-958A-46201ABEE570}"/>
                        </a:ext>
                      </a:extLst>
                    </p:cNvPr>
                    <p:cNvCxnSpPr>
                      <a:endCxn id="1045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051" name="Straight Connector 1050">
                      <a:extLst>
                        <a:ext uri="{FF2B5EF4-FFF2-40B4-BE49-F238E27FC236}">
                          <a16:creationId xmlns:a16="http://schemas.microsoft.com/office/drawing/2014/main" xmlns="" id="{9CE8B3D7-FF8D-2B49-A279-B30F8F6D3A1D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40" name="Group 1039">
                    <a:extLst>
                      <a:ext uri="{FF2B5EF4-FFF2-40B4-BE49-F238E27FC236}">
                        <a16:creationId xmlns:a16="http://schemas.microsoft.com/office/drawing/2014/main" xmlns="" id="{60AFBDA7-D8EA-1D41-8A3D-78DBBA347DC7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1041" name="Oval 1040">
                      <a:extLst>
                        <a:ext uri="{FF2B5EF4-FFF2-40B4-BE49-F238E27FC236}">
                          <a16:creationId xmlns:a16="http://schemas.microsoft.com/office/drawing/2014/main" xmlns="" id="{B44C04C8-C22F-0E40-BFE5-46442F681A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2" name="TextBox 1041">
                      <a:extLst>
                        <a:ext uri="{FF2B5EF4-FFF2-40B4-BE49-F238E27FC236}">
                          <a16:creationId xmlns:a16="http://schemas.microsoft.com/office/drawing/2014/main" xmlns="" id="{3DA4745A-6B3B-4645-A5E2-6DD5C65F44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3a</a:t>
                      </a:r>
                    </a:p>
                  </p:txBody>
                </p:sp>
              </p:grpSp>
            </p:grp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xmlns="" id="{0FA948A4-19D6-B543-B2C7-122263EA68EF}"/>
                    </a:ext>
                  </a:extLst>
                </p:cNvPr>
                <p:cNvCxnSpPr>
                  <a:stCxn id="1081" idx="2"/>
                  <a:endCxn id="1068" idx="0"/>
                </p:cNvCxnSpPr>
                <p:nvPr/>
              </p:nvCxnSpPr>
              <p:spPr bwMode="auto">
                <a:xfrm>
                  <a:off x="1991073" y="3242684"/>
                  <a:ext cx="4230" cy="851985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rgbClr val="00009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xmlns="" id="{93A2528A-2D79-9C44-9154-CEF430467554}"/>
                    </a:ext>
                  </a:extLst>
                </p:cNvPr>
                <p:cNvCxnSpPr/>
                <p:nvPr/>
              </p:nvCxnSpPr>
              <p:spPr bwMode="auto">
                <a:xfrm>
                  <a:off x="1407477" y="3648621"/>
                  <a:ext cx="1204913" cy="6353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xmlns="" id="{6BCA322E-7172-0E45-A276-B5C96230E3A5}"/>
                    </a:ext>
                  </a:extLst>
                </p:cNvPr>
                <p:cNvCxnSpPr>
                  <a:stCxn id="1082" idx="7"/>
                </p:cNvCxnSpPr>
                <p:nvPr/>
              </p:nvCxnSpPr>
              <p:spPr bwMode="auto">
                <a:xfrm>
                  <a:off x="2218708" y="3154477"/>
                  <a:ext cx="480042" cy="369773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xmlns="" id="{6ED4BD34-555B-E846-888B-9F26A28C9D79}"/>
                    </a:ext>
                  </a:extLst>
                </p:cNvPr>
                <p:cNvCxnSpPr/>
                <p:nvPr/>
              </p:nvCxnSpPr>
              <p:spPr bwMode="auto">
                <a:xfrm>
                  <a:off x="1300073" y="3786304"/>
                  <a:ext cx="477927" cy="357071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xmlns="" id="{22C8F685-9275-D944-96F8-541247ED5EA1}"/>
                    </a:ext>
                  </a:extLst>
                </p:cNvPr>
                <p:cNvCxnSpPr/>
                <p:nvPr/>
              </p:nvCxnSpPr>
              <p:spPr bwMode="auto">
                <a:xfrm flipH="1">
                  <a:off x="1287553" y="3166946"/>
                  <a:ext cx="508002" cy="349250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094" name="TextBox 1093">
                <a:extLst>
                  <a:ext uri="{FF2B5EF4-FFF2-40B4-BE49-F238E27FC236}">
                    <a16:creationId xmlns:a16="http://schemas.microsoft.com/office/drawing/2014/main" xmlns="" id="{5B090BCE-17C7-4F48-B51A-B30ED15D2A0B}"/>
                  </a:ext>
                </a:extLst>
              </p:cNvPr>
              <p:cNvSpPr txBox="1"/>
              <p:nvPr/>
            </p:nvSpPr>
            <p:spPr>
              <a:xfrm>
                <a:off x="8136838" y="3735782"/>
                <a:ext cx="7535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90"/>
                    </a:solidFill>
                    <a:latin typeface="Arial" charset="0"/>
                    <a:ea typeface="ＭＳ Ｐゴシック" charset="0"/>
                  </a:rPr>
                  <a:t>AS 3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AD6AB4E-1CAE-9744-B381-27E469100A58}"/>
              </a:ext>
            </a:extLst>
          </p:cNvPr>
          <p:cNvGrpSpPr/>
          <p:nvPr/>
        </p:nvGrpSpPr>
        <p:grpSpPr>
          <a:xfrm>
            <a:off x="1426553" y="4136253"/>
            <a:ext cx="3452487" cy="1719017"/>
            <a:chOff x="1426553" y="4136253"/>
            <a:chExt cx="3452487" cy="1719017"/>
          </a:xfrm>
        </p:grpSpPr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xmlns="" id="{3CE71B4E-855C-C840-ADE8-6B3004A16E6F}"/>
                </a:ext>
              </a:extLst>
            </p:cNvPr>
            <p:cNvGrpSpPr/>
            <p:nvPr/>
          </p:nvGrpSpPr>
          <p:grpSpPr>
            <a:xfrm>
              <a:off x="1426553" y="4136253"/>
              <a:ext cx="2557336" cy="1719017"/>
              <a:chOff x="-2170772" y="2784954"/>
              <a:chExt cx="2712783" cy="1853712"/>
            </a:xfrm>
          </p:grpSpPr>
          <p:sp>
            <p:nvSpPr>
              <p:cNvPr id="898" name="Freeform 2">
                <a:extLst>
                  <a:ext uri="{FF2B5EF4-FFF2-40B4-BE49-F238E27FC236}">
                    <a16:creationId xmlns:a16="http://schemas.microsoft.com/office/drawing/2014/main" xmlns="" id="{283A80A6-ACCE-9042-8C8B-198A5A1D2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70772" y="2784954"/>
                <a:ext cx="2712783" cy="185371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0" h="10795">
                    <a:moveTo>
                      <a:pt x="45" y="5036"/>
                    </a:moveTo>
                    <a:cubicBezTo>
                      <a:pt x="272" y="4277"/>
                      <a:pt x="1931" y="3650"/>
                      <a:pt x="2738" y="2811"/>
                    </a:cubicBezTo>
                    <a:cubicBezTo>
                      <a:pt x="3545" y="1972"/>
                      <a:pt x="3352" y="117"/>
                      <a:pt x="4886" y="4"/>
                    </a:cubicBezTo>
                    <a:cubicBezTo>
                      <a:pt x="6420" y="-109"/>
                      <a:pt x="7216" y="1912"/>
                      <a:pt x="8068" y="2813"/>
                    </a:cubicBezTo>
                    <a:cubicBezTo>
                      <a:pt x="8920" y="3715"/>
                      <a:pt x="9928" y="3420"/>
                      <a:pt x="9996" y="5413"/>
                    </a:cubicBezTo>
                    <a:cubicBezTo>
                      <a:pt x="10064" y="7406"/>
                      <a:pt x="9275" y="6409"/>
                      <a:pt x="8476" y="7306"/>
                    </a:cubicBezTo>
                    <a:cubicBezTo>
                      <a:pt x="7677" y="8203"/>
                      <a:pt x="7086" y="10770"/>
                      <a:pt x="5202" y="10795"/>
                    </a:cubicBezTo>
                    <a:cubicBezTo>
                      <a:pt x="3318" y="10820"/>
                      <a:pt x="3391" y="8255"/>
                      <a:pt x="2753" y="7683"/>
                    </a:cubicBezTo>
                    <a:cubicBezTo>
                      <a:pt x="2115" y="7111"/>
                      <a:pt x="2326" y="7496"/>
                      <a:pt x="1375" y="7365"/>
                    </a:cubicBezTo>
                    <a:cubicBezTo>
                      <a:pt x="493" y="6773"/>
                      <a:pt x="-182" y="5795"/>
                      <a:pt x="45" y="5036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899" name="Group 898">
                <a:extLst>
                  <a:ext uri="{FF2B5EF4-FFF2-40B4-BE49-F238E27FC236}">
                    <a16:creationId xmlns:a16="http://schemas.microsoft.com/office/drawing/2014/main" xmlns="" id="{9FC17377-884C-414F-8E1D-B308CBDD5468}"/>
                  </a:ext>
                </a:extLst>
              </p:cNvPr>
              <p:cNvGrpSpPr/>
              <p:nvPr/>
            </p:nvGrpSpPr>
            <p:grpSpPr>
              <a:xfrm>
                <a:off x="-1935370" y="2935816"/>
                <a:ext cx="2333625" cy="1590649"/>
                <a:chOff x="833331" y="2873352"/>
                <a:chExt cx="2333625" cy="1590649"/>
              </a:xfrm>
            </p:grpSpPr>
            <p:grpSp>
              <p:nvGrpSpPr>
                <p:cNvPr id="900" name="Group 899">
                  <a:extLst>
                    <a:ext uri="{FF2B5EF4-FFF2-40B4-BE49-F238E27FC236}">
                      <a16:creationId xmlns:a16="http://schemas.microsoft.com/office/drawing/2014/main" xmlns="" id="{D5400FED-619F-F740-84A1-9713262070B8}"/>
                    </a:ext>
                  </a:extLst>
                </p:cNvPr>
                <p:cNvGrpSpPr/>
                <p:nvPr/>
              </p:nvGrpSpPr>
              <p:grpSpPr>
                <a:xfrm>
                  <a:off x="1736090" y="287335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49" name="Group 327">
                    <a:extLst>
                      <a:ext uri="{FF2B5EF4-FFF2-40B4-BE49-F238E27FC236}">
                        <a16:creationId xmlns:a16="http://schemas.microsoft.com/office/drawing/2014/main" xmlns="" id="{3B6AB252-179E-4A40-A8FE-EF2AF309DD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53" name="Oval 952">
                      <a:extLst>
                        <a:ext uri="{FF2B5EF4-FFF2-40B4-BE49-F238E27FC236}">
                          <a16:creationId xmlns:a16="http://schemas.microsoft.com/office/drawing/2014/main" xmlns="" id="{63627FC9-0B3F-664A-9E65-2EC81DABC21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4" name="Rectangle 953">
                      <a:extLst>
                        <a:ext uri="{FF2B5EF4-FFF2-40B4-BE49-F238E27FC236}">
                          <a16:creationId xmlns:a16="http://schemas.microsoft.com/office/drawing/2014/main" xmlns="" id="{3C2079ED-CD34-8048-9B86-CACF3B9546C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5" name="Oval 954">
                      <a:extLst>
                        <a:ext uri="{FF2B5EF4-FFF2-40B4-BE49-F238E27FC236}">
                          <a16:creationId xmlns:a16="http://schemas.microsoft.com/office/drawing/2014/main" xmlns="" id="{55B51C42-698C-934B-8244-908CC3429E1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6" name="Freeform 955">
                      <a:extLst>
                        <a:ext uri="{FF2B5EF4-FFF2-40B4-BE49-F238E27FC236}">
                          <a16:creationId xmlns:a16="http://schemas.microsoft.com/office/drawing/2014/main" xmlns="" id="{1F470D92-6D81-5C4C-A5D6-DF918E6850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7" name="Freeform 956">
                      <a:extLst>
                        <a:ext uri="{FF2B5EF4-FFF2-40B4-BE49-F238E27FC236}">
                          <a16:creationId xmlns:a16="http://schemas.microsoft.com/office/drawing/2014/main" xmlns="" id="{130139FE-1CE2-364B-989A-ACEA908EB27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8" name="Freeform 957">
                      <a:extLst>
                        <a:ext uri="{FF2B5EF4-FFF2-40B4-BE49-F238E27FC236}">
                          <a16:creationId xmlns:a16="http://schemas.microsoft.com/office/drawing/2014/main" xmlns="" id="{7F6DF920-A2F0-9949-9B9C-25AE50501FF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9" name="Freeform 958">
                      <a:extLst>
                        <a:ext uri="{FF2B5EF4-FFF2-40B4-BE49-F238E27FC236}">
                          <a16:creationId xmlns:a16="http://schemas.microsoft.com/office/drawing/2014/main" xmlns="" id="{22EDDC2B-58FC-C545-AB15-E99619BBD97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60" name="Straight Connector 959">
                      <a:extLst>
                        <a:ext uri="{FF2B5EF4-FFF2-40B4-BE49-F238E27FC236}">
                          <a16:creationId xmlns:a16="http://schemas.microsoft.com/office/drawing/2014/main" xmlns="" id="{4296E775-31B6-5B4B-A5BE-4E02CDD3B469}"/>
                        </a:ext>
                      </a:extLst>
                    </p:cNvPr>
                    <p:cNvCxnSpPr>
                      <a:endCxn id="955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961" name="Straight Connector 960">
                      <a:extLst>
                        <a:ext uri="{FF2B5EF4-FFF2-40B4-BE49-F238E27FC236}">
                          <a16:creationId xmlns:a16="http://schemas.microsoft.com/office/drawing/2014/main" xmlns="" id="{A5D8299F-A42F-854E-9CFB-763B2778FC1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50" name="Group 949">
                    <a:extLst>
                      <a:ext uri="{FF2B5EF4-FFF2-40B4-BE49-F238E27FC236}">
                        <a16:creationId xmlns:a16="http://schemas.microsoft.com/office/drawing/2014/main" xmlns="" id="{1788917B-0238-8B46-BA37-30397FD3DB37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951" name="Oval 950">
                      <a:extLst>
                        <a:ext uri="{FF2B5EF4-FFF2-40B4-BE49-F238E27FC236}">
                          <a16:creationId xmlns:a16="http://schemas.microsoft.com/office/drawing/2014/main" xmlns="" id="{923AD362-4160-3E4E-AF55-6685C7E4758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2" name="TextBox 951">
                      <a:extLst>
                        <a:ext uri="{FF2B5EF4-FFF2-40B4-BE49-F238E27FC236}">
                          <a16:creationId xmlns:a16="http://schemas.microsoft.com/office/drawing/2014/main" xmlns="" id="{7520A91B-2469-1944-98CE-9FDC18168C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1b</a:t>
                      </a:r>
                    </a:p>
                  </p:txBody>
                </p:sp>
              </p:grpSp>
            </p:grpSp>
            <p:grpSp>
              <p:nvGrpSpPr>
                <p:cNvPr id="901" name="Group 900">
                  <a:extLst>
                    <a:ext uri="{FF2B5EF4-FFF2-40B4-BE49-F238E27FC236}">
                      <a16:creationId xmlns:a16="http://schemas.microsoft.com/office/drawing/2014/main" xmlns="" id="{12975416-4654-EF49-B798-E43A6CC08278}"/>
                    </a:ext>
                  </a:extLst>
                </p:cNvPr>
                <p:cNvGrpSpPr/>
                <p:nvPr/>
              </p:nvGrpSpPr>
              <p:grpSpPr>
                <a:xfrm>
                  <a:off x="1740320" y="409466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36" name="Group 327">
                    <a:extLst>
                      <a:ext uri="{FF2B5EF4-FFF2-40B4-BE49-F238E27FC236}">
                        <a16:creationId xmlns:a16="http://schemas.microsoft.com/office/drawing/2014/main" xmlns="" id="{74F78B6C-AE11-7F49-B2BF-EE0EB8F3B0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40" name="Oval 939">
                      <a:extLst>
                        <a:ext uri="{FF2B5EF4-FFF2-40B4-BE49-F238E27FC236}">
                          <a16:creationId xmlns:a16="http://schemas.microsoft.com/office/drawing/2014/main" xmlns="" id="{1B5A764B-9605-254C-B583-FD59CBCA85BB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1" name="Rectangle 940">
                      <a:extLst>
                        <a:ext uri="{FF2B5EF4-FFF2-40B4-BE49-F238E27FC236}">
                          <a16:creationId xmlns:a16="http://schemas.microsoft.com/office/drawing/2014/main" xmlns="" id="{EF698BA0-40DC-4C4A-AAA0-F66D1A31AD9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2" name="Oval 941">
                      <a:extLst>
                        <a:ext uri="{FF2B5EF4-FFF2-40B4-BE49-F238E27FC236}">
                          <a16:creationId xmlns:a16="http://schemas.microsoft.com/office/drawing/2014/main" xmlns="" id="{6C419D27-1510-E241-A47C-000382060331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3" name="Freeform 942">
                      <a:extLst>
                        <a:ext uri="{FF2B5EF4-FFF2-40B4-BE49-F238E27FC236}">
                          <a16:creationId xmlns:a16="http://schemas.microsoft.com/office/drawing/2014/main" xmlns="" id="{A2E04614-58C7-2840-A2F2-BF95E0C0F81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4" name="Freeform 943">
                      <a:extLst>
                        <a:ext uri="{FF2B5EF4-FFF2-40B4-BE49-F238E27FC236}">
                          <a16:creationId xmlns:a16="http://schemas.microsoft.com/office/drawing/2014/main" xmlns="" id="{A1233B70-4A82-0F47-AB61-0BE32523290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5" name="Freeform 944">
                      <a:extLst>
                        <a:ext uri="{FF2B5EF4-FFF2-40B4-BE49-F238E27FC236}">
                          <a16:creationId xmlns:a16="http://schemas.microsoft.com/office/drawing/2014/main" xmlns="" id="{9A22669E-0B07-3F45-9A7E-2DB8FEC962A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6" name="Freeform 945">
                      <a:extLst>
                        <a:ext uri="{FF2B5EF4-FFF2-40B4-BE49-F238E27FC236}">
                          <a16:creationId xmlns:a16="http://schemas.microsoft.com/office/drawing/2014/main" xmlns="" id="{F7FE0282-0EA7-194E-B37D-32B2E192E51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47" name="Straight Connector 946">
                      <a:extLst>
                        <a:ext uri="{FF2B5EF4-FFF2-40B4-BE49-F238E27FC236}">
                          <a16:creationId xmlns:a16="http://schemas.microsoft.com/office/drawing/2014/main" xmlns="" id="{A155E81A-9514-F44D-934B-C83E3DFC7AE0}"/>
                        </a:ext>
                      </a:extLst>
                    </p:cNvPr>
                    <p:cNvCxnSpPr>
                      <a:endCxn id="942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948" name="Straight Connector 947">
                      <a:extLst>
                        <a:ext uri="{FF2B5EF4-FFF2-40B4-BE49-F238E27FC236}">
                          <a16:creationId xmlns:a16="http://schemas.microsoft.com/office/drawing/2014/main" xmlns="" id="{7B997F24-F8DC-FC41-B104-1A9F101D8F82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37" name="Group 936">
                    <a:extLst>
                      <a:ext uri="{FF2B5EF4-FFF2-40B4-BE49-F238E27FC236}">
                        <a16:creationId xmlns:a16="http://schemas.microsoft.com/office/drawing/2014/main" xmlns="" id="{787F07A0-694C-9E4B-A3B3-30FF228A22E8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938" name="Oval 937">
                      <a:extLst>
                        <a:ext uri="{FF2B5EF4-FFF2-40B4-BE49-F238E27FC236}">
                          <a16:creationId xmlns:a16="http://schemas.microsoft.com/office/drawing/2014/main" xmlns="" id="{9E0669B1-E058-2D4E-953A-8DD7F13C5A2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9" name="TextBox 938">
                      <a:extLst>
                        <a:ext uri="{FF2B5EF4-FFF2-40B4-BE49-F238E27FC236}">
                          <a16:creationId xmlns:a16="http://schemas.microsoft.com/office/drawing/2014/main" xmlns="" id="{AF432F12-5031-CA46-ABD9-511EBDB5A9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1d</a:t>
                      </a:r>
                    </a:p>
                  </p:txBody>
                </p:sp>
              </p:grpSp>
            </p:grpSp>
            <p:grpSp>
              <p:nvGrpSpPr>
                <p:cNvPr id="902" name="Group 901">
                  <a:extLst>
                    <a:ext uri="{FF2B5EF4-FFF2-40B4-BE49-F238E27FC236}">
                      <a16:creationId xmlns:a16="http://schemas.microsoft.com/office/drawing/2014/main" xmlns="" id="{2DE65FFF-4FAF-694F-9280-D8C20647D5EC}"/>
                    </a:ext>
                  </a:extLst>
                </p:cNvPr>
                <p:cNvGrpSpPr/>
                <p:nvPr/>
              </p:nvGrpSpPr>
              <p:grpSpPr>
                <a:xfrm>
                  <a:off x="2601806" y="3485072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23" name="Group 327">
                    <a:extLst>
                      <a:ext uri="{FF2B5EF4-FFF2-40B4-BE49-F238E27FC236}">
                        <a16:creationId xmlns:a16="http://schemas.microsoft.com/office/drawing/2014/main" xmlns="" id="{94C911E6-C634-834E-96A6-814FBEC59A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27" name="Oval 926">
                      <a:extLst>
                        <a:ext uri="{FF2B5EF4-FFF2-40B4-BE49-F238E27FC236}">
                          <a16:creationId xmlns:a16="http://schemas.microsoft.com/office/drawing/2014/main" xmlns="" id="{8C761162-B166-8849-8139-AAD7A2C4F6DC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8" name="Rectangle 927">
                      <a:extLst>
                        <a:ext uri="{FF2B5EF4-FFF2-40B4-BE49-F238E27FC236}">
                          <a16:creationId xmlns:a16="http://schemas.microsoft.com/office/drawing/2014/main" xmlns="" id="{3D39001E-4533-0B43-905F-AA94CE83908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9" name="Oval 928">
                      <a:extLst>
                        <a:ext uri="{FF2B5EF4-FFF2-40B4-BE49-F238E27FC236}">
                          <a16:creationId xmlns:a16="http://schemas.microsoft.com/office/drawing/2014/main" xmlns="" id="{5E71B462-B511-4649-8673-9036C0DEA9F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0" name="Freeform 929">
                      <a:extLst>
                        <a:ext uri="{FF2B5EF4-FFF2-40B4-BE49-F238E27FC236}">
                          <a16:creationId xmlns:a16="http://schemas.microsoft.com/office/drawing/2014/main" xmlns="" id="{B49EA1C5-095A-C04B-B8BD-EF8F458959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1" name="Freeform 930">
                      <a:extLst>
                        <a:ext uri="{FF2B5EF4-FFF2-40B4-BE49-F238E27FC236}">
                          <a16:creationId xmlns:a16="http://schemas.microsoft.com/office/drawing/2014/main" xmlns="" id="{C83CC63D-393D-1049-A395-4C928D5F036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2" name="Freeform 931">
                      <a:extLst>
                        <a:ext uri="{FF2B5EF4-FFF2-40B4-BE49-F238E27FC236}">
                          <a16:creationId xmlns:a16="http://schemas.microsoft.com/office/drawing/2014/main" xmlns="" id="{C03181A0-E79F-D844-947E-BF87B8C423F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3" name="Freeform 932">
                      <a:extLst>
                        <a:ext uri="{FF2B5EF4-FFF2-40B4-BE49-F238E27FC236}">
                          <a16:creationId xmlns:a16="http://schemas.microsoft.com/office/drawing/2014/main" xmlns="" id="{83B6EBB9-930D-0C4D-B5BC-C6B4A8EAB72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34" name="Straight Connector 933">
                      <a:extLst>
                        <a:ext uri="{FF2B5EF4-FFF2-40B4-BE49-F238E27FC236}">
                          <a16:creationId xmlns:a16="http://schemas.microsoft.com/office/drawing/2014/main" xmlns="" id="{4A10BE00-6B87-FB46-AD61-287CAD87075B}"/>
                        </a:ext>
                      </a:extLst>
                    </p:cNvPr>
                    <p:cNvCxnSpPr>
                      <a:endCxn id="929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935" name="Straight Connector 934">
                      <a:extLst>
                        <a:ext uri="{FF2B5EF4-FFF2-40B4-BE49-F238E27FC236}">
                          <a16:creationId xmlns:a16="http://schemas.microsoft.com/office/drawing/2014/main" xmlns="" id="{230346D5-8BDD-B745-9227-4A68169D0F5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24" name="Group 923">
                    <a:extLst>
                      <a:ext uri="{FF2B5EF4-FFF2-40B4-BE49-F238E27FC236}">
                        <a16:creationId xmlns:a16="http://schemas.microsoft.com/office/drawing/2014/main" xmlns="" id="{A9A703FA-0296-E94C-917B-41DC9E089E97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28460" cy="369332"/>
                    <a:chOff x="667045" y="1708643"/>
                    <a:chExt cx="428460" cy="369332"/>
                  </a:xfrm>
                </p:grpSpPr>
                <p:sp>
                  <p:nvSpPr>
                    <p:cNvPr id="925" name="Oval 924">
                      <a:extLst>
                        <a:ext uri="{FF2B5EF4-FFF2-40B4-BE49-F238E27FC236}">
                          <a16:creationId xmlns:a16="http://schemas.microsoft.com/office/drawing/2014/main" xmlns="" id="{05920D72-FEAD-F249-B9E2-78D387F2688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6" name="TextBox 925">
                      <a:extLst>
                        <a:ext uri="{FF2B5EF4-FFF2-40B4-BE49-F238E27FC236}">
                          <a16:creationId xmlns:a16="http://schemas.microsoft.com/office/drawing/2014/main" xmlns="" id="{1F2C5EAB-8B45-2540-A28C-11D50EE059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284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1c</a:t>
                      </a:r>
                    </a:p>
                  </p:txBody>
                </p:sp>
              </p:grpSp>
            </p:grpSp>
            <p:grpSp>
              <p:nvGrpSpPr>
                <p:cNvPr id="903" name="Group 902">
                  <a:extLst>
                    <a:ext uri="{FF2B5EF4-FFF2-40B4-BE49-F238E27FC236}">
                      <a16:creationId xmlns:a16="http://schemas.microsoft.com/office/drawing/2014/main" xmlns="" id="{12F3CB7B-C396-6F4F-92BE-2E64653DE3ED}"/>
                    </a:ext>
                  </a:extLst>
                </p:cNvPr>
                <p:cNvGrpSpPr/>
                <p:nvPr/>
              </p:nvGrpSpPr>
              <p:grpSpPr>
                <a:xfrm>
                  <a:off x="833331" y="3478719"/>
                  <a:ext cx="565150" cy="369332"/>
                  <a:chOff x="1736090" y="2873352"/>
                  <a:chExt cx="565150" cy="369332"/>
                </a:xfrm>
              </p:grpSpPr>
              <p:grpSp>
                <p:nvGrpSpPr>
                  <p:cNvPr id="910" name="Group 327">
                    <a:extLst>
                      <a:ext uri="{FF2B5EF4-FFF2-40B4-BE49-F238E27FC236}">
                        <a16:creationId xmlns:a16="http://schemas.microsoft.com/office/drawing/2014/main" xmlns="" id="{593ADE02-2BB8-F247-B466-624010934E1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36090" y="2893762"/>
                    <a:ext cx="565150" cy="292100"/>
                    <a:chOff x="1871277" y="1576300"/>
                    <a:chExt cx="1128371" cy="437861"/>
                  </a:xfrm>
                </p:grpSpPr>
                <p:sp>
                  <p:nvSpPr>
                    <p:cNvPr id="914" name="Oval 913">
                      <a:extLst>
                        <a:ext uri="{FF2B5EF4-FFF2-40B4-BE49-F238E27FC236}">
                          <a16:creationId xmlns:a16="http://schemas.microsoft.com/office/drawing/2014/main" xmlns="" id="{87541E56-E5EE-8241-BCBF-55CDA84C2A13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5" name="Rectangle 914">
                      <a:extLst>
                        <a:ext uri="{FF2B5EF4-FFF2-40B4-BE49-F238E27FC236}">
                          <a16:creationId xmlns:a16="http://schemas.microsoft.com/office/drawing/2014/main" xmlns="" id="{F465AFB2-2CF1-4A4B-A18C-33598415B48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6" name="Oval 915">
                      <a:extLst>
                        <a:ext uri="{FF2B5EF4-FFF2-40B4-BE49-F238E27FC236}">
                          <a16:creationId xmlns:a16="http://schemas.microsoft.com/office/drawing/2014/main" xmlns="" id="{4B29641F-3D28-C345-94DF-0BB1F9629D68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7" name="Freeform 916">
                      <a:extLst>
                        <a:ext uri="{FF2B5EF4-FFF2-40B4-BE49-F238E27FC236}">
                          <a16:creationId xmlns:a16="http://schemas.microsoft.com/office/drawing/2014/main" xmlns="" id="{6E4AAF8F-2CBD-1142-9EE9-05FE92FF53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8" name="Freeform 917">
                      <a:extLst>
                        <a:ext uri="{FF2B5EF4-FFF2-40B4-BE49-F238E27FC236}">
                          <a16:creationId xmlns:a16="http://schemas.microsoft.com/office/drawing/2014/main" xmlns="" id="{BA495F97-D82B-5C4E-96B6-E82DB95F35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9" name="Freeform 918">
                      <a:extLst>
                        <a:ext uri="{FF2B5EF4-FFF2-40B4-BE49-F238E27FC236}">
                          <a16:creationId xmlns:a16="http://schemas.microsoft.com/office/drawing/2014/main" xmlns="" id="{D9B70EFE-CE31-3F47-BEB1-D4C42661C87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0" name="Freeform 919">
                      <a:extLst>
                        <a:ext uri="{FF2B5EF4-FFF2-40B4-BE49-F238E27FC236}">
                          <a16:creationId xmlns:a16="http://schemas.microsoft.com/office/drawing/2014/main" xmlns="" id="{C5905B1B-F644-774C-BE19-4510998084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921" name="Straight Connector 920">
                      <a:extLst>
                        <a:ext uri="{FF2B5EF4-FFF2-40B4-BE49-F238E27FC236}">
                          <a16:creationId xmlns:a16="http://schemas.microsoft.com/office/drawing/2014/main" xmlns="" id="{237AA02A-857C-A247-AC06-55D25854AF8B}"/>
                        </a:ext>
                      </a:extLst>
                    </p:cNvPr>
                    <p:cNvCxnSpPr>
                      <a:endCxn id="916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922" name="Straight Connector 921">
                      <a:extLst>
                        <a:ext uri="{FF2B5EF4-FFF2-40B4-BE49-F238E27FC236}">
                          <a16:creationId xmlns:a16="http://schemas.microsoft.com/office/drawing/2014/main" xmlns="" id="{CAFAEF13-0710-B74C-87F9-9E272EF7406D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911" name="Group 910">
                    <a:extLst>
                      <a:ext uri="{FF2B5EF4-FFF2-40B4-BE49-F238E27FC236}">
                        <a16:creationId xmlns:a16="http://schemas.microsoft.com/office/drawing/2014/main" xmlns="" id="{5BE68664-1930-8042-9913-11DBD4621028}"/>
                      </a:ext>
                    </a:extLst>
                  </p:cNvPr>
                  <p:cNvGrpSpPr/>
                  <p:nvPr/>
                </p:nvGrpSpPr>
                <p:grpSpPr>
                  <a:xfrm>
                    <a:off x="1770362" y="2873352"/>
                    <a:ext cx="441422" cy="369332"/>
                    <a:chOff x="667045" y="1708643"/>
                    <a:chExt cx="441422" cy="369332"/>
                  </a:xfrm>
                </p:grpSpPr>
                <p:sp>
                  <p:nvSpPr>
                    <p:cNvPr id="912" name="Oval 911">
                      <a:extLst>
                        <a:ext uri="{FF2B5EF4-FFF2-40B4-BE49-F238E27FC236}">
                          <a16:creationId xmlns:a16="http://schemas.microsoft.com/office/drawing/2014/main" xmlns="" id="{F5C7195A-DF6E-0742-AB8B-F0F4AA6D81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3" name="TextBox 912">
                      <a:extLst>
                        <a:ext uri="{FF2B5EF4-FFF2-40B4-BE49-F238E27FC236}">
                          <a16:creationId xmlns:a16="http://schemas.microsoft.com/office/drawing/2014/main" xmlns="" id="{139118F9-27CD-6746-B00D-B4D69FC9BB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045" y="1708643"/>
                      <a:ext cx="4414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1a</a:t>
                      </a:r>
                    </a:p>
                  </p:txBody>
                </p:sp>
              </p:grpSp>
            </p:grpSp>
            <p:cxnSp>
              <p:nvCxnSpPr>
                <p:cNvPr id="906" name="Straight Connector 905">
                  <a:extLst>
                    <a:ext uri="{FF2B5EF4-FFF2-40B4-BE49-F238E27FC236}">
                      <a16:creationId xmlns:a16="http://schemas.microsoft.com/office/drawing/2014/main" xmlns="" id="{F8011BB7-12B5-1249-8A24-DAC95B1A596F}"/>
                    </a:ext>
                  </a:extLst>
                </p:cNvPr>
                <p:cNvCxnSpPr>
                  <a:stCxn id="953" idx="7"/>
                </p:cNvCxnSpPr>
                <p:nvPr/>
              </p:nvCxnSpPr>
              <p:spPr bwMode="auto">
                <a:xfrm>
                  <a:off x="2218708" y="3154477"/>
                  <a:ext cx="480042" cy="369773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07" name="Straight Connector 906">
                  <a:extLst>
                    <a:ext uri="{FF2B5EF4-FFF2-40B4-BE49-F238E27FC236}">
                      <a16:creationId xmlns:a16="http://schemas.microsoft.com/office/drawing/2014/main" xmlns="" id="{3EB6DB0D-6768-7141-8F0D-4A10BD950A1B}"/>
                    </a:ext>
                  </a:extLst>
                </p:cNvPr>
                <p:cNvCxnSpPr/>
                <p:nvPr/>
              </p:nvCxnSpPr>
              <p:spPr bwMode="auto">
                <a:xfrm>
                  <a:off x="1300073" y="3786304"/>
                  <a:ext cx="477927" cy="357071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08" name="Straight Connector 907">
                  <a:extLst>
                    <a:ext uri="{FF2B5EF4-FFF2-40B4-BE49-F238E27FC236}">
                      <a16:creationId xmlns:a16="http://schemas.microsoft.com/office/drawing/2014/main" xmlns="" id="{39C8D121-355C-A244-AFDC-F0E389C307B5}"/>
                    </a:ext>
                  </a:extLst>
                </p:cNvPr>
                <p:cNvCxnSpPr/>
                <p:nvPr/>
              </p:nvCxnSpPr>
              <p:spPr bwMode="auto">
                <a:xfrm flipH="1">
                  <a:off x="2196042" y="3783542"/>
                  <a:ext cx="508002" cy="349250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09" name="Straight Connector 908">
                  <a:extLst>
                    <a:ext uri="{FF2B5EF4-FFF2-40B4-BE49-F238E27FC236}">
                      <a16:creationId xmlns:a16="http://schemas.microsoft.com/office/drawing/2014/main" xmlns="" id="{4C27E697-7798-CB49-B8B3-BE726B579901}"/>
                    </a:ext>
                  </a:extLst>
                </p:cNvPr>
                <p:cNvCxnSpPr/>
                <p:nvPr/>
              </p:nvCxnSpPr>
              <p:spPr bwMode="auto">
                <a:xfrm flipH="1">
                  <a:off x="1287553" y="3166946"/>
                  <a:ext cx="508002" cy="349250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xmlns="" id="{CE2731EC-DA9C-BD46-8898-CE195B824102}"/>
                </a:ext>
              </a:extLst>
            </p:cNvPr>
            <p:cNvSpPr txBox="1"/>
            <p:nvPr/>
          </p:nvSpPr>
          <p:spPr>
            <a:xfrm>
              <a:off x="1430686" y="4247082"/>
              <a:ext cx="753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90"/>
                  </a:solidFill>
                  <a:latin typeface="Arial" charset="0"/>
                  <a:ea typeface="ＭＳ Ｐゴシック" charset="0"/>
                </a:rPr>
                <a:t>AS 1</a:t>
              </a:r>
            </a:p>
          </p:txBody>
        </p: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xmlns="" id="{7AF49A6F-DF6F-0046-AB9E-CBF659230BB7}"/>
                </a:ext>
              </a:extLst>
            </p:cNvPr>
            <p:cNvCxnSpPr>
              <a:cxnSpLocks/>
              <a:stCxn id="978" idx="1"/>
            </p:cNvCxnSpPr>
            <p:nvPr/>
          </p:nvCxnSpPr>
          <p:spPr bwMode="auto">
            <a:xfrm flipH="1" flipV="1">
              <a:off x="3848374" y="5024787"/>
              <a:ext cx="1030666" cy="698992"/>
            </a:xfrm>
            <a:prstGeom prst="line">
              <a:avLst/>
            </a:prstGeom>
            <a:solidFill>
              <a:srgbClr val="00CC9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96" name="Group 1095">
            <a:extLst>
              <a:ext uri="{FF2B5EF4-FFF2-40B4-BE49-F238E27FC236}">
                <a16:creationId xmlns:a16="http://schemas.microsoft.com/office/drawing/2014/main" xmlns="" id="{094D46E7-AC86-5342-B30A-683BA4D5D9C6}"/>
              </a:ext>
            </a:extLst>
          </p:cNvPr>
          <p:cNvGrpSpPr/>
          <p:nvPr/>
        </p:nvGrpSpPr>
        <p:grpSpPr>
          <a:xfrm>
            <a:off x="10343349" y="5542542"/>
            <a:ext cx="1701734" cy="616172"/>
            <a:chOff x="6935906" y="5482318"/>
            <a:chExt cx="1701734" cy="616172"/>
          </a:xfrm>
        </p:grpSpPr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xmlns="" id="{DA43C989-3658-8741-A7E7-9C8437FCD0B2}"/>
                </a:ext>
              </a:extLst>
            </p:cNvPr>
            <p:cNvGrpSpPr/>
            <p:nvPr/>
          </p:nvGrpSpPr>
          <p:grpSpPr>
            <a:xfrm>
              <a:off x="6935906" y="5482318"/>
              <a:ext cx="1701734" cy="616172"/>
              <a:chOff x="6808463" y="5108795"/>
              <a:chExt cx="1701734" cy="616172"/>
            </a:xfrm>
          </p:grpSpPr>
          <p:sp>
            <p:nvSpPr>
              <p:cNvPr id="1099" name="Freeform 2">
                <a:extLst>
                  <a:ext uri="{FF2B5EF4-FFF2-40B4-BE49-F238E27FC236}">
                    <a16:creationId xmlns:a16="http://schemas.microsoft.com/office/drawing/2014/main" xmlns="" id="{04958567-D223-1244-9FE4-AD843F774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463" y="5108795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 w 9959"/>
                  <a:gd name="connsiteY0" fmla="*/ 5593 h 11352"/>
                  <a:gd name="connsiteX1" fmla="*/ 1089 w 9959"/>
                  <a:gd name="connsiteY1" fmla="*/ 469 h 11352"/>
                  <a:gd name="connsiteX2" fmla="*/ 4845 w 9959"/>
                  <a:gd name="connsiteY2" fmla="*/ 561 h 11352"/>
                  <a:gd name="connsiteX3" fmla="*/ 8027 w 9959"/>
                  <a:gd name="connsiteY3" fmla="*/ 3370 h 11352"/>
                  <a:gd name="connsiteX4" fmla="*/ 9955 w 9959"/>
                  <a:gd name="connsiteY4" fmla="*/ 5970 h 11352"/>
                  <a:gd name="connsiteX5" fmla="*/ 8435 w 9959"/>
                  <a:gd name="connsiteY5" fmla="*/ 7863 h 11352"/>
                  <a:gd name="connsiteX6" fmla="*/ 5161 w 9959"/>
                  <a:gd name="connsiteY6" fmla="*/ 11352 h 11352"/>
                  <a:gd name="connsiteX7" fmla="*/ 2712 w 9959"/>
                  <a:gd name="connsiteY7" fmla="*/ 8240 h 11352"/>
                  <a:gd name="connsiteX8" fmla="*/ 1334 w 9959"/>
                  <a:gd name="connsiteY8" fmla="*/ 7922 h 11352"/>
                  <a:gd name="connsiteX9" fmla="*/ 4 w 9959"/>
                  <a:gd name="connsiteY9" fmla="*/ 5593 h 11352"/>
                  <a:gd name="connsiteX0" fmla="*/ 0 w 11223"/>
                  <a:gd name="connsiteY0" fmla="*/ 3835 h 9929"/>
                  <a:gd name="connsiteX1" fmla="*/ 2316 w 11223"/>
                  <a:gd name="connsiteY1" fmla="*/ 342 h 9929"/>
                  <a:gd name="connsiteX2" fmla="*/ 6088 w 11223"/>
                  <a:gd name="connsiteY2" fmla="*/ 423 h 9929"/>
                  <a:gd name="connsiteX3" fmla="*/ 9283 w 11223"/>
                  <a:gd name="connsiteY3" fmla="*/ 2898 h 9929"/>
                  <a:gd name="connsiteX4" fmla="*/ 11219 w 11223"/>
                  <a:gd name="connsiteY4" fmla="*/ 5188 h 9929"/>
                  <a:gd name="connsiteX5" fmla="*/ 9693 w 11223"/>
                  <a:gd name="connsiteY5" fmla="*/ 6856 h 9929"/>
                  <a:gd name="connsiteX6" fmla="*/ 6405 w 11223"/>
                  <a:gd name="connsiteY6" fmla="*/ 9929 h 9929"/>
                  <a:gd name="connsiteX7" fmla="*/ 3946 w 11223"/>
                  <a:gd name="connsiteY7" fmla="*/ 7188 h 9929"/>
                  <a:gd name="connsiteX8" fmla="*/ 2562 w 11223"/>
                  <a:gd name="connsiteY8" fmla="*/ 6908 h 9929"/>
                  <a:gd name="connsiteX9" fmla="*/ 0 w 11223"/>
                  <a:gd name="connsiteY9" fmla="*/ 3835 h 9929"/>
                  <a:gd name="connsiteX0" fmla="*/ 0 w 9999"/>
                  <a:gd name="connsiteY0" fmla="*/ 3862 h 10000"/>
                  <a:gd name="connsiteX1" fmla="*/ 2064 w 9999"/>
                  <a:gd name="connsiteY1" fmla="*/ 344 h 10000"/>
                  <a:gd name="connsiteX2" fmla="*/ 5425 w 9999"/>
                  <a:gd name="connsiteY2" fmla="*/ 426 h 10000"/>
                  <a:gd name="connsiteX3" fmla="*/ 8271 w 9999"/>
                  <a:gd name="connsiteY3" fmla="*/ 2919 h 10000"/>
                  <a:gd name="connsiteX4" fmla="*/ 9996 w 9999"/>
                  <a:gd name="connsiteY4" fmla="*/ 5225 h 10000"/>
                  <a:gd name="connsiteX5" fmla="*/ 8637 w 9999"/>
                  <a:gd name="connsiteY5" fmla="*/ 6905 h 10000"/>
                  <a:gd name="connsiteX6" fmla="*/ 5707 w 9999"/>
                  <a:gd name="connsiteY6" fmla="*/ 10000 h 10000"/>
                  <a:gd name="connsiteX7" fmla="*/ 2283 w 9999"/>
                  <a:gd name="connsiteY7" fmla="*/ 6957 h 10000"/>
                  <a:gd name="connsiteX8" fmla="*/ 0 w 9999"/>
                  <a:gd name="connsiteY8" fmla="*/ 3862 h 10000"/>
                  <a:gd name="connsiteX0" fmla="*/ 124 w 10124"/>
                  <a:gd name="connsiteY0" fmla="*/ 3862 h 10000"/>
                  <a:gd name="connsiteX1" fmla="*/ 2188 w 10124"/>
                  <a:gd name="connsiteY1" fmla="*/ 344 h 10000"/>
                  <a:gd name="connsiteX2" fmla="*/ 5550 w 10124"/>
                  <a:gd name="connsiteY2" fmla="*/ 426 h 10000"/>
                  <a:gd name="connsiteX3" fmla="*/ 8396 w 10124"/>
                  <a:gd name="connsiteY3" fmla="*/ 2919 h 10000"/>
                  <a:gd name="connsiteX4" fmla="*/ 10121 w 10124"/>
                  <a:gd name="connsiteY4" fmla="*/ 5225 h 10000"/>
                  <a:gd name="connsiteX5" fmla="*/ 8762 w 10124"/>
                  <a:gd name="connsiteY5" fmla="*/ 6905 h 10000"/>
                  <a:gd name="connsiteX6" fmla="*/ 5832 w 10124"/>
                  <a:gd name="connsiteY6" fmla="*/ 10000 h 10000"/>
                  <a:gd name="connsiteX7" fmla="*/ 124 w 10124"/>
                  <a:gd name="connsiteY7" fmla="*/ 3862 h 10000"/>
                  <a:gd name="connsiteX0" fmla="*/ 43 w 10045"/>
                  <a:gd name="connsiteY0" fmla="*/ 3862 h 6912"/>
                  <a:gd name="connsiteX1" fmla="*/ 2107 w 10045"/>
                  <a:gd name="connsiteY1" fmla="*/ 344 h 6912"/>
                  <a:gd name="connsiteX2" fmla="*/ 5469 w 10045"/>
                  <a:gd name="connsiteY2" fmla="*/ 426 h 6912"/>
                  <a:gd name="connsiteX3" fmla="*/ 8315 w 10045"/>
                  <a:gd name="connsiteY3" fmla="*/ 2919 h 6912"/>
                  <a:gd name="connsiteX4" fmla="*/ 10040 w 10045"/>
                  <a:gd name="connsiteY4" fmla="*/ 5225 h 6912"/>
                  <a:gd name="connsiteX5" fmla="*/ 8681 w 10045"/>
                  <a:gd name="connsiteY5" fmla="*/ 6905 h 6912"/>
                  <a:gd name="connsiteX6" fmla="*/ 3967 w 10045"/>
                  <a:gd name="connsiteY6" fmla="*/ 5885 h 6912"/>
                  <a:gd name="connsiteX7" fmla="*/ 43 w 10045"/>
                  <a:gd name="connsiteY7" fmla="*/ 3862 h 6912"/>
                  <a:gd name="connsiteX0" fmla="*/ 47 w 10004"/>
                  <a:gd name="connsiteY0" fmla="*/ 5106 h 9519"/>
                  <a:gd name="connsiteX1" fmla="*/ 2102 w 10004"/>
                  <a:gd name="connsiteY1" fmla="*/ 17 h 9519"/>
                  <a:gd name="connsiteX2" fmla="*/ 6651 w 10004"/>
                  <a:gd name="connsiteY2" fmla="*/ 3484 h 9519"/>
                  <a:gd name="connsiteX3" fmla="*/ 8282 w 10004"/>
                  <a:gd name="connsiteY3" fmla="*/ 3742 h 9519"/>
                  <a:gd name="connsiteX4" fmla="*/ 9999 w 10004"/>
                  <a:gd name="connsiteY4" fmla="*/ 7078 h 9519"/>
                  <a:gd name="connsiteX5" fmla="*/ 8646 w 10004"/>
                  <a:gd name="connsiteY5" fmla="*/ 9509 h 9519"/>
                  <a:gd name="connsiteX6" fmla="*/ 3953 w 10004"/>
                  <a:gd name="connsiteY6" fmla="*/ 8033 h 9519"/>
                  <a:gd name="connsiteX7" fmla="*/ 47 w 10004"/>
                  <a:gd name="connsiteY7" fmla="*/ 5106 h 9519"/>
                  <a:gd name="connsiteX0" fmla="*/ 43 w 9996"/>
                  <a:gd name="connsiteY0" fmla="*/ 6232 h 10868"/>
                  <a:gd name="connsiteX1" fmla="*/ 2097 w 9996"/>
                  <a:gd name="connsiteY1" fmla="*/ 886 h 10868"/>
                  <a:gd name="connsiteX2" fmla="*/ 5642 w 9996"/>
                  <a:gd name="connsiteY2" fmla="*/ 385 h 10868"/>
                  <a:gd name="connsiteX3" fmla="*/ 8275 w 9996"/>
                  <a:gd name="connsiteY3" fmla="*/ 4799 h 10868"/>
                  <a:gd name="connsiteX4" fmla="*/ 9991 w 9996"/>
                  <a:gd name="connsiteY4" fmla="*/ 8304 h 10868"/>
                  <a:gd name="connsiteX5" fmla="*/ 8639 w 9996"/>
                  <a:gd name="connsiteY5" fmla="*/ 10857 h 10868"/>
                  <a:gd name="connsiteX6" fmla="*/ 3947 w 9996"/>
                  <a:gd name="connsiteY6" fmla="*/ 9307 h 10868"/>
                  <a:gd name="connsiteX7" fmla="*/ 43 w 9996"/>
                  <a:gd name="connsiteY7" fmla="*/ 6232 h 10868"/>
                  <a:gd name="connsiteX0" fmla="*/ 43 w 10004"/>
                  <a:gd name="connsiteY0" fmla="*/ 5543 h 9809"/>
                  <a:gd name="connsiteX1" fmla="*/ 2098 w 10004"/>
                  <a:gd name="connsiteY1" fmla="*/ 624 h 9809"/>
                  <a:gd name="connsiteX2" fmla="*/ 5644 w 10004"/>
                  <a:gd name="connsiteY2" fmla="*/ 163 h 9809"/>
                  <a:gd name="connsiteX3" fmla="*/ 8163 w 10004"/>
                  <a:gd name="connsiteY3" fmla="*/ 1492 h 9809"/>
                  <a:gd name="connsiteX4" fmla="*/ 9995 w 10004"/>
                  <a:gd name="connsiteY4" fmla="*/ 7450 h 9809"/>
                  <a:gd name="connsiteX5" fmla="*/ 8642 w 10004"/>
                  <a:gd name="connsiteY5" fmla="*/ 9799 h 9809"/>
                  <a:gd name="connsiteX6" fmla="*/ 3949 w 10004"/>
                  <a:gd name="connsiteY6" fmla="*/ 8373 h 9809"/>
                  <a:gd name="connsiteX7" fmla="*/ 43 w 10004"/>
                  <a:gd name="connsiteY7" fmla="*/ 5543 h 9809"/>
                  <a:gd name="connsiteX0" fmla="*/ 43 w 8950"/>
                  <a:gd name="connsiteY0" fmla="*/ 5651 h 10081"/>
                  <a:gd name="connsiteX1" fmla="*/ 2097 w 8950"/>
                  <a:gd name="connsiteY1" fmla="*/ 636 h 10081"/>
                  <a:gd name="connsiteX2" fmla="*/ 5642 w 8950"/>
                  <a:gd name="connsiteY2" fmla="*/ 166 h 10081"/>
                  <a:gd name="connsiteX3" fmla="*/ 8160 w 8950"/>
                  <a:gd name="connsiteY3" fmla="*/ 1521 h 10081"/>
                  <a:gd name="connsiteX4" fmla="*/ 8473 w 8950"/>
                  <a:gd name="connsiteY4" fmla="*/ 5322 h 10081"/>
                  <a:gd name="connsiteX5" fmla="*/ 8639 w 8950"/>
                  <a:gd name="connsiteY5" fmla="*/ 9990 h 10081"/>
                  <a:gd name="connsiteX6" fmla="*/ 3947 w 8950"/>
                  <a:gd name="connsiteY6" fmla="*/ 8536 h 10081"/>
                  <a:gd name="connsiteX7" fmla="*/ 43 w 8950"/>
                  <a:gd name="connsiteY7" fmla="*/ 5651 h 10081"/>
                  <a:gd name="connsiteX0" fmla="*/ 48 w 9651"/>
                  <a:gd name="connsiteY0" fmla="*/ 5606 h 8648"/>
                  <a:gd name="connsiteX1" fmla="*/ 2343 w 9651"/>
                  <a:gd name="connsiteY1" fmla="*/ 631 h 8648"/>
                  <a:gd name="connsiteX2" fmla="*/ 6304 w 9651"/>
                  <a:gd name="connsiteY2" fmla="*/ 165 h 8648"/>
                  <a:gd name="connsiteX3" fmla="*/ 9117 w 9651"/>
                  <a:gd name="connsiteY3" fmla="*/ 1509 h 8648"/>
                  <a:gd name="connsiteX4" fmla="*/ 9467 w 9651"/>
                  <a:gd name="connsiteY4" fmla="*/ 5279 h 8648"/>
                  <a:gd name="connsiteX5" fmla="*/ 6997 w 9651"/>
                  <a:gd name="connsiteY5" fmla="*/ 8019 h 8648"/>
                  <a:gd name="connsiteX6" fmla="*/ 4410 w 9651"/>
                  <a:gd name="connsiteY6" fmla="*/ 8467 h 8648"/>
                  <a:gd name="connsiteX7" fmla="*/ 48 w 9651"/>
                  <a:gd name="connsiteY7" fmla="*/ 5606 h 8648"/>
                  <a:gd name="connsiteX0" fmla="*/ 41 w 9991"/>
                  <a:gd name="connsiteY0" fmla="*/ 6482 h 9316"/>
                  <a:gd name="connsiteX1" fmla="*/ 2419 w 9991"/>
                  <a:gd name="connsiteY1" fmla="*/ 730 h 9316"/>
                  <a:gd name="connsiteX2" fmla="*/ 6523 w 9991"/>
                  <a:gd name="connsiteY2" fmla="*/ 191 h 9316"/>
                  <a:gd name="connsiteX3" fmla="*/ 9438 w 9991"/>
                  <a:gd name="connsiteY3" fmla="*/ 1745 h 9316"/>
                  <a:gd name="connsiteX4" fmla="*/ 9800 w 9991"/>
                  <a:gd name="connsiteY4" fmla="*/ 6104 h 9316"/>
                  <a:gd name="connsiteX5" fmla="*/ 7241 w 9991"/>
                  <a:gd name="connsiteY5" fmla="*/ 9273 h 9316"/>
                  <a:gd name="connsiteX6" fmla="*/ 1411 w 9991"/>
                  <a:gd name="connsiteY6" fmla="*/ 7856 h 9316"/>
                  <a:gd name="connsiteX7" fmla="*/ 41 w 9991"/>
                  <a:gd name="connsiteY7" fmla="*/ 6482 h 9316"/>
                  <a:gd name="connsiteX0" fmla="*/ 19 w 10708"/>
                  <a:gd name="connsiteY0" fmla="*/ 7721 h 10038"/>
                  <a:gd name="connsiteX1" fmla="*/ 3129 w 10708"/>
                  <a:gd name="connsiteY1" fmla="*/ 825 h 10038"/>
                  <a:gd name="connsiteX2" fmla="*/ 7237 w 10708"/>
                  <a:gd name="connsiteY2" fmla="*/ 246 h 10038"/>
                  <a:gd name="connsiteX3" fmla="*/ 10155 w 10708"/>
                  <a:gd name="connsiteY3" fmla="*/ 1914 h 10038"/>
                  <a:gd name="connsiteX4" fmla="*/ 10517 w 10708"/>
                  <a:gd name="connsiteY4" fmla="*/ 6593 h 10038"/>
                  <a:gd name="connsiteX5" fmla="*/ 7956 w 10708"/>
                  <a:gd name="connsiteY5" fmla="*/ 9995 h 10038"/>
                  <a:gd name="connsiteX6" fmla="*/ 2120 w 10708"/>
                  <a:gd name="connsiteY6" fmla="*/ 8474 h 10038"/>
                  <a:gd name="connsiteX7" fmla="*/ 19 w 10708"/>
                  <a:gd name="connsiteY7" fmla="*/ 7721 h 10038"/>
                  <a:gd name="connsiteX0" fmla="*/ 359 w 11048"/>
                  <a:gd name="connsiteY0" fmla="*/ 7721 h 10038"/>
                  <a:gd name="connsiteX1" fmla="*/ 3469 w 11048"/>
                  <a:gd name="connsiteY1" fmla="*/ 825 h 10038"/>
                  <a:gd name="connsiteX2" fmla="*/ 7577 w 11048"/>
                  <a:gd name="connsiteY2" fmla="*/ 246 h 10038"/>
                  <a:gd name="connsiteX3" fmla="*/ 10495 w 11048"/>
                  <a:gd name="connsiteY3" fmla="*/ 1914 h 10038"/>
                  <a:gd name="connsiteX4" fmla="*/ 10857 w 11048"/>
                  <a:gd name="connsiteY4" fmla="*/ 6593 h 10038"/>
                  <a:gd name="connsiteX5" fmla="*/ 8296 w 11048"/>
                  <a:gd name="connsiteY5" fmla="*/ 9995 h 10038"/>
                  <a:gd name="connsiteX6" fmla="*/ 2460 w 11048"/>
                  <a:gd name="connsiteY6" fmla="*/ 8474 h 10038"/>
                  <a:gd name="connsiteX7" fmla="*/ 359 w 11048"/>
                  <a:gd name="connsiteY7" fmla="*/ 7721 h 10038"/>
                  <a:gd name="connsiteX0" fmla="*/ 359 w 11048"/>
                  <a:gd name="connsiteY0" fmla="*/ 8392 h 10075"/>
                  <a:gd name="connsiteX1" fmla="*/ 3469 w 11048"/>
                  <a:gd name="connsiteY1" fmla="*/ 864 h 10075"/>
                  <a:gd name="connsiteX2" fmla="*/ 7577 w 11048"/>
                  <a:gd name="connsiteY2" fmla="*/ 285 h 10075"/>
                  <a:gd name="connsiteX3" fmla="*/ 10495 w 11048"/>
                  <a:gd name="connsiteY3" fmla="*/ 1953 h 10075"/>
                  <a:gd name="connsiteX4" fmla="*/ 10857 w 11048"/>
                  <a:gd name="connsiteY4" fmla="*/ 6632 h 10075"/>
                  <a:gd name="connsiteX5" fmla="*/ 8296 w 11048"/>
                  <a:gd name="connsiteY5" fmla="*/ 10034 h 10075"/>
                  <a:gd name="connsiteX6" fmla="*/ 2460 w 11048"/>
                  <a:gd name="connsiteY6" fmla="*/ 8513 h 10075"/>
                  <a:gd name="connsiteX7" fmla="*/ 359 w 11048"/>
                  <a:gd name="connsiteY7" fmla="*/ 8392 h 10075"/>
                  <a:gd name="connsiteX0" fmla="*/ 371 w 11060"/>
                  <a:gd name="connsiteY0" fmla="*/ 8392 h 10075"/>
                  <a:gd name="connsiteX1" fmla="*/ 3481 w 11060"/>
                  <a:gd name="connsiteY1" fmla="*/ 864 h 10075"/>
                  <a:gd name="connsiteX2" fmla="*/ 7589 w 11060"/>
                  <a:gd name="connsiteY2" fmla="*/ 285 h 10075"/>
                  <a:gd name="connsiteX3" fmla="*/ 10507 w 11060"/>
                  <a:gd name="connsiteY3" fmla="*/ 1953 h 10075"/>
                  <a:gd name="connsiteX4" fmla="*/ 10869 w 11060"/>
                  <a:gd name="connsiteY4" fmla="*/ 6632 h 10075"/>
                  <a:gd name="connsiteX5" fmla="*/ 8308 w 11060"/>
                  <a:gd name="connsiteY5" fmla="*/ 10034 h 10075"/>
                  <a:gd name="connsiteX6" fmla="*/ 2472 w 11060"/>
                  <a:gd name="connsiteY6" fmla="*/ 8513 h 10075"/>
                  <a:gd name="connsiteX7" fmla="*/ 371 w 11060"/>
                  <a:gd name="connsiteY7" fmla="*/ 8392 h 10075"/>
                  <a:gd name="connsiteX0" fmla="*/ 54 w 10743"/>
                  <a:gd name="connsiteY0" fmla="*/ 9468 h 11151"/>
                  <a:gd name="connsiteX1" fmla="*/ 4027 w 10743"/>
                  <a:gd name="connsiteY1" fmla="*/ 495 h 11151"/>
                  <a:gd name="connsiteX2" fmla="*/ 7272 w 10743"/>
                  <a:gd name="connsiteY2" fmla="*/ 1361 h 11151"/>
                  <a:gd name="connsiteX3" fmla="*/ 10190 w 10743"/>
                  <a:gd name="connsiteY3" fmla="*/ 3029 h 11151"/>
                  <a:gd name="connsiteX4" fmla="*/ 10552 w 10743"/>
                  <a:gd name="connsiteY4" fmla="*/ 7708 h 11151"/>
                  <a:gd name="connsiteX5" fmla="*/ 7991 w 10743"/>
                  <a:gd name="connsiteY5" fmla="*/ 11110 h 11151"/>
                  <a:gd name="connsiteX6" fmla="*/ 2155 w 10743"/>
                  <a:gd name="connsiteY6" fmla="*/ 9589 h 11151"/>
                  <a:gd name="connsiteX7" fmla="*/ 54 w 10743"/>
                  <a:gd name="connsiteY7" fmla="*/ 9468 h 11151"/>
                  <a:gd name="connsiteX0" fmla="*/ 54 w 10743"/>
                  <a:gd name="connsiteY0" fmla="*/ 9506 h 11189"/>
                  <a:gd name="connsiteX1" fmla="*/ 4027 w 10743"/>
                  <a:gd name="connsiteY1" fmla="*/ 533 h 11189"/>
                  <a:gd name="connsiteX2" fmla="*/ 7272 w 10743"/>
                  <a:gd name="connsiteY2" fmla="*/ 1399 h 11189"/>
                  <a:gd name="connsiteX3" fmla="*/ 10190 w 10743"/>
                  <a:gd name="connsiteY3" fmla="*/ 3067 h 11189"/>
                  <a:gd name="connsiteX4" fmla="*/ 10552 w 10743"/>
                  <a:gd name="connsiteY4" fmla="*/ 7746 h 11189"/>
                  <a:gd name="connsiteX5" fmla="*/ 7991 w 10743"/>
                  <a:gd name="connsiteY5" fmla="*/ 11148 h 11189"/>
                  <a:gd name="connsiteX6" fmla="*/ 2155 w 10743"/>
                  <a:gd name="connsiteY6" fmla="*/ 9627 h 11189"/>
                  <a:gd name="connsiteX7" fmla="*/ 54 w 10743"/>
                  <a:gd name="connsiteY7" fmla="*/ 9506 h 11189"/>
                  <a:gd name="connsiteX0" fmla="*/ 40 w 11293"/>
                  <a:gd name="connsiteY0" fmla="*/ 9082 h 11127"/>
                  <a:gd name="connsiteX1" fmla="*/ 4577 w 11293"/>
                  <a:gd name="connsiteY1" fmla="*/ 470 h 11127"/>
                  <a:gd name="connsiteX2" fmla="*/ 7822 w 11293"/>
                  <a:gd name="connsiteY2" fmla="*/ 1336 h 11127"/>
                  <a:gd name="connsiteX3" fmla="*/ 10740 w 11293"/>
                  <a:gd name="connsiteY3" fmla="*/ 3004 h 11127"/>
                  <a:gd name="connsiteX4" fmla="*/ 11102 w 11293"/>
                  <a:gd name="connsiteY4" fmla="*/ 7683 h 11127"/>
                  <a:gd name="connsiteX5" fmla="*/ 8541 w 11293"/>
                  <a:gd name="connsiteY5" fmla="*/ 11085 h 11127"/>
                  <a:gd name="connsiteX6" fmla="*/ 2705 w 11293"/>
                  <a:gd name="connsiteY6" fmla="*/ 9564 h 11127"/>
                  <a:gd name="connsiteX7" fmla="*/ 40 w 11293"/>
                  <a:gd name="connsiteY7" fmla="*/ 9082 h 1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100" name="Group 327">
                <a:extLst>
                  <a:ext uri="{FF2B5EF4-FFF2-40B4-BE49-F238E27FC236}">
                    <a16:creationId xmlns:a16="http://schemas.microsoft.com/office/drawing/2014/main" xmlns="" id="{84E4BF4D-E97B-E24E-A6D6-B265EDFC99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1104" name="Oval 1103">
                  <a:extLst>
                    <a:ext uri="{FF2B5EF4-FFF2-40B4-BE49-F238E27FC236}">
                      <a16:creationId xmlns:a16="http://schemas.microsoft.com/office/drawing/2014/main" xmlns="" id="{DAE704C8-2A29-1B4B-BF5B-05909D10C28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xmlns="" id="{077DD5B7-6D65-ED4D-B745-4EDC949EDFFB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6" name="Oval 1105">
                  <a:extLst>
                    <a:ext uri="{FF2B5EF4-FFF2-40B4-BE49-F238E27FC236}">
                      <a16:creationId xmlns:a16="http://schemas.microsoft.com/office/drawing/2014/main" xmlns="" id="{6BE64947-1735-3144-B4A2-ABC2275021F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7" name="Freeform 1106">
                  <a:extLst>
                    <a:ext uri="{FF2B5EF4-FFF2-40B4-BE49-F238E27FC236}">
                      <a16:creationId xmlns:a16="http://schemas.microsoft.com/office/drawing/2014/main" xmlns="" id="{648CF144-8568-D742-997E-9E2FAD84C8D9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8" name="Freeform 1107">
                  <a:extLst>
                    <a:ext uri="{FF2B5EF4-FFF2-40B4-BE49-F238E27FC236}">
                      <a16:creationId xmlns:a16="http://schemas.microsoft.com/office/drawing/2014/main" xmlns="" id="{8EB3A668-F785-C94C-AD83-6D22A0B0109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9" name="Freeform 1108">
                  <a:extLst>
                    <a:ext uri="{FF2B5EF4-FFF2-40B4-BE49-F238E27FC236}">
                      <a16:creationId xmlns:a16="http://schemas.microsoft.com/office/drawing/2014/main" xmlns="" id="{5BA38663-B2A4-B242-87C4-EB46CBCD7EE7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10" name="Freeform 1109">
                  <a:extLst>
                    <a:ext uri="{FF2B5EF4-FFF2-40B4-BE49-F238E27FC236}">
                      <a16:creationId xmlns:a16="http://schemas.microsoft.com/office/drawing/2014/main" xmlns="" id="{5CB0CAB1-4F9E-1344-9D69-8542575EA5C2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11" name="Straight Connector 1110">
                  <a:extLst>
                    <a:ext uri="{FF2B5EF4-FFF2-40B4-BE49-F238E27FC236}">
                      <a16:creationId xmlns:a16="http://schemas.microsoft.com/office/drawing/2014/main" xmlns="" id="{C2C82FB8-3174-E946-A744-1175C0C36CDE}"/>
                    </a:ext>
                  </a:extLst>
                </p:cNvPr>
                <p:cNvCxnSpPr>
                  <a:endCxn id="110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112" name="Straight Connector 1111">
                  <a:extLst>
                    <a:ext uri="{FF2B5EF4-FFF2-40B4-BE49-F238E27FC236}">
                      <a16:creationId xmlns:a16="http://schemas.microsoft.com/office/drawing/2014/main" xmlns="" id="{3B0B07D2-F4AF-E840-BA1B-9DB2017C0D4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1101" name="Group 1100">
                <a:extLst>
                  <a:ext uri="{FF2B5EF4-FFF2-40B4-BE49-F238E27FC236}">
                    <a16:creationId xmlns:a16="http://schemas.microsoft.com/office/drawing/2014/main" xmlns="" id="{BA7C8B54-F30A-334B-AF82-1C148CFC4E09}"/>
                  </a:ext>
                </a:extLst>
              </p:cNvPr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1102" name="Oval 1101">
                  <a:extLst>
                    <a:ext uri="{FF2B5EF4-FFF2-40B4-BE49-F238E27FC236}">
                      <a16:creationId xmlns:a16="http://schemas.microsoft.com/office/drawing/2014/main" xmlns="" id="{91BF9D40-8E3D-FC44-9E35-3BB431792859}"/>
                    </a:ext>
                  </a:extLst>
                </p:cNvPr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03" name="TextBox 1102">
                  <a:extLst>
                    <a:ext uri="{FF2B5EF4-FFF2-40B4-BE49-F238E27FC236}">
                      <a16:creationId xmlns:a16="http://schemas.microsoft.com/office/drawing/2014/main" xmlns="" id="{71878438-9834-F24C-836D-725DA2AE0DB9}"/>
                    </a:ext>
                  </a:extLst>
                </p:cNvPr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  X</a:t>
                  </a:r>
                </a:p>
              </p:txBody>
            </p:sp>
          </p:grpSp>
        </p:grp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xmlns="" id="{3337DFCF-46F5-A148-BEB2-5A8915841886}"/>
                </a:ext>
              </a:extLst>
            </p:cNvPr>
            <p:cNvCxnSpPr/>
            <p:nvPr/>
          </p:nvCxnSpPr>
          <p:spPr bwMode="auto">
            <a:xfrm flipH="1">
              <a:off x="7158742" y="5764030"/>
              <a:ext cx="870024" cy="9999"/>
            </a:xfrm>
            <a:prstGeom prst="line">
              <a:avLst/>
            </a:prstGeom>
            <a:solidFill>
              <a:srgbClr val="00CC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13" name="Group 117">
            <a:extLst>
              <a:ext uri="{FF2B5EF4-FFF2-40B4-BE49-F238E27FC236}">
                <a16:creationId xmlns:a16="http://schemas.microsoft.com/office/drawing/2014/main" xmlns="" id="{B589F7B1-507B-FD44-9CEF-E598E39E4B09}"/>
              </a:ext>
            </a:extLst>
          </p:cNvPr>
          <p:cNvGrpSpPr>
            <a:grpSpLocks/>
          </p:cNvGrpSpPr>
          <p:nvPr/>
        </p:nvGrpSpPr>
        <p:grpSpPr bwMode="auto">
          <a:xfrm>
            <a:off x="7226784" y="5209495"/>
            <a:ext cx="2481265" cy="884238"/>
            <a:chOff x="2282" y="2446"/>
            <a:chExt cx="1563" cy="557"/>
          </a:xfrm>
        </p:grpSpPr>
        <p:sp>
          <p:nvSpPr>
            <p:cNvPr id="1114" name="AutoShape 118">
              <a:extLst>
                <a:ext uri="{FF2B5EF4-FFF2-40B4-BE49-F238E27FC236}">
                  <a16:creationId xmlns:a16="http://schemas.microsoft.com/office/drawing/2014/main" xmlns="" id="{AEEA9884-A009-5648-BFA1-19478AC1AE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396893">
              <a:off x="2282" y="2446"/>
              <a:ext cx="484" cy="163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5" name="Text Box 119">
              <a:extLst>
                <a:ext uri="{FF2B5EF4-FFF2-40B4-BE49-F238E27FC236}">
                  <a16:creationId xmlns:a16="http://schemas.microsoft.com/office/drawing/2014/main" xmlns="" id="{AA79C01F-FEFD-4E49-ABC1-9AA41877F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4" y="2677"/>
              <a:ext cx="155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ＭＳ Ｐゴシック" charset="0"/>
                </a:rPr>
                <a:t>BGP advertisement:</a:t>
              </a:r>
            </a:p>
            <a:p>
              <a:pPr marL="0" marR="0" lvl="0" indent="0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AS3, X</a:t>
              </a:r>
            </a:p>
          </p:txBody>
        </p:sp>
      </p:grp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xmlns="" id="{BA172D50-4798-124B-9512-A8DC98B9062A}"/>
              </a:ext>
            </a:extLst>
          </p:cNvPr>
          <p:cNvCxnSpPr>
            <a:cxnSpLocks/>
            <a:stCxn id="994" idx="5"/>
            <a:endCxn id="1042" idx="1"/>
          </p:cNvCxnSpPr>
          <p:nvPr/>
        </p:nvCxnSpPr>
        <p:spPr bwMode="auto">
          <a:xfrm flipV="1">
            <a:off x="6957825" y="4543468"/>
            <a:ext cx="1398778" cy="1062884"/>
          </a:xfrm>
          <a:prstGeom prst="line">
            <a:avLst/>
          </a:prstGeom>
          <a:solidFill>
            <a:srgbClr val="00CC99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4644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7.40741E-7 L -0.0681 -0.1055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Path attributes and BGP routes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25" name="Rectangle 3">
            <a:extLst>
              <a:ext uri="{FF2B5EF4-FFF2-40B4-BE49-F238E27FC236}">
                <a16:creationId xmlns:a16="http://schemas.microsoft.com/office/drawing/2014/main" xmlns="" id="{39420582-8708-6949-93FD-0D390E28072C}"/>
              </a:ext>
            </a:extLst>
          </p:cNvPr>
          <p:cNvSpPr txBox="1">
            <a:spLocks noChangeArrowheads="1"/>
          </p:cNvSpPr>
          <p:nvPr/>
        </p:nvSpPr>
        <p:spPr>
          <a:xfrm>
            <a:off x="767350" y="1547660"/>
            <a:ext cx="10957012" cy="504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0513"/>
            <a:r>
              <a:rPr lang="en-US" sz="3200" dirty="0"/>
              <a:t>BGP advertised route:  prefix + attributes </a:t>
            </a:r>
          </a:p>
          <a:p>
            <a:pPr lvl="1" indent="-290513"/>
            <a:r>
              <a:rPr lang="en-US" sz="2800" dirty="0"/>
              <a:t>prefix: destination being advertised</a:t>
            </a:r>
          </a:p>
          <a:p>
            <a:pPr lvl="1" indent="-290513"/>
            <a:r>
              <a:rPr lang="en-US" sz="2800" dirty="0"/>
              <a:t>two important attributes:</a:t>
            </a:r>
          </a:p>
          <a:p>
            <a:pPr marL="920750" lvl="1" indent="-211138"/>
            <a:r>
              <a:rPr lang="en-US" dirty="0">
                <a:solidFill>
                  <a:srgbClr val="000090"/>
                </a:solidFill>
              </a:rPr>
              <a:t>AS-PATH: </a:t>
            </a:r>
            <a:r>
              <a:rPr lang="en-US" dirty="0"/>
              <a:t>list of ASes through which prefix advertisement has passed</a:t>
            </a:r>
          </a:p>
          <a:p>
            <a:pPr marL="920750" lvl="1" indent="-211138"/>
            <a:r>
              <a:rPr lang="en-US" dirty="0">
                <a:solidFill>
                  <a:srgbClr val="000090"/>
                </a:solidFill>
              </a:rPr>
              <a:t>NEXT-HO</a:t>
            </a:r>
            <a:r>
              <a:rPr lang="en-US" dirty="0">
                <a:solidFill>
                  <a:srgbClr val="0000A8"/>
                </a:solidFill>
              </a:rPr>
              <a:t>P: </a:t>
            </a:r>
            <a:r>
              <a:rPr lang="en-US" dirty="0"/>
              <a:t>indicates specific internal-AS router to next-hop AS</a:t>
            </a:r>
          </a:p>
          <a:p>
            <a:pPr marL="347663" indent="-285750"/>
            <a:r>
              <a:rPr lang="en-US" sz="3200" dirty="0">
                <a:solidFill>
                  <a:srgbClr val="C00000"/>
                </a:solidFill>
              </a:rPr>
              <a:t>policy-based routing:</a:t>
            </a:r>
          </a:p>
          <a:p>
            <a:pPr lvl="1"/>
            <a:r>
              <a:rPr lang="en-US" sz="2800" dirty="0"/>
              <a:t>gateway receiving route advertisement uses </a:t>
            </a:r>
            <a:r>
              <a:rPr lang="en-US" sz="2800" i="1" dirty="0">
                <a:solidFill>
                  <a:srgbClr val="0000A8"/>
                </a:solidFill>
              </a:rPr>
              <a:t>import policy </a:t>
            </a:r>
            <a:r>
              <a:rPr lang="en-US" sz="2800" dirty="0"/>
              <a:t>to accept/decline path (e.g., never route through AS Y).</a:t>
            </a:r>
          </a:p>
          <a:p>
            <a:pPr lvl="1"/>
            <a:r>
              <a:rPr lang="en-US" sz="2800" dirty="0"/>
              <a:t>AS policy also determines whether to </a:t>
            </a:r>
            <a:r>
              <a:rPr lang="en-US" sz="2800" i="1" dirty="0">
                <a:solidFill>
                  <a:srgbClr val="0000A8"/>
                </a:solidFill>
              </a:rPr>
              <a:t>advertise</a:t>
            </a:r>
            <a:r>
              <a:rPr lang="en-US" sz="2800" dirty="0">
                <a:solidFill>
                  <a:srgbClr val="0000A8"/>
                </a:solidFill>
              </a:rPr>
              <a:t> </a:t>
            </a:r>
            <a:r>
              <a:rPr lang="en-US" sz="2800" dirty="0"/>
              <a:t>path to other other neighboring ASes</a:t>
            </a:r>
          </a:p>
          <a:p>
            <a:pPr lvl="1"/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66F87E0-BC16-2044-9D92-7DE2BEB869B3}"/>
              </a:ext>
            </a:extLst>
          </p:cNvPr>
          <p:cNvGrpSpPr/>
          <p:nvPr/>
        </p:nvGrpSpPr>
        <p:grpSpPr>
          <a:xfrm>
            <a:off x="1113403" y="1064076"/>
            <a:ext cx="9801110" cy="2876474"/>
            <a:chOff x="1426553" y="3694542"/>
            <a:chExt cx="9801110" cy="28764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72D5956A-6AFF-324F-A86C-2445AD959270}"/>
                </a:ext>
              </a:extLst>
            </p:cNvPr>
            <p:cNvGrpSpPr/>
            <p:nvPr/>
          </p:nvGrpSpPr>
          <p:grpSpPr>
            <a:xfrm>
              <a:off x="1426553" y="3694542"/>
              <a:ext cx="9249542" cy="2876474"/>
              <a:chOff x="1426553" y="3694542"/>
              <a:chExt cx="9249542" cy="2876474"/>
            </a:xfrm>
          </p:grpSpPr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xmlns="" id="{3FA4F710-D5B4-7046-A1ED-EC8569058F16}"/>
                  </a:ext>
                </a:extLst>
              </p:cNvPr>
              <p:cNvGrpSpPr/>
              <p:nvPr/>
            </p:nvGrpSpPr>
            <p:grpSpPr>
              <a:xfrm>
                <a:off x="4625977" y="4850481"/>
                <a:ext cx="2545688" cy="1720535"/>
                <a:chOff x="4625977" y="4850481"/>
                <a:chExt cx="2545688" cy="1720535"/>
              </a:xfrm>
            </p:grpSpPr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xmlns="" id="{41CF82BA-4C38-E441-B6DB-8606AC3D81E4}"/>
                    </a:ext>
                  </a:extLst>
                </p:cNvPr>
                <p:cNvGrpSpPr/>
                <p:nvPr/>
              </p:nvGrpSpPr>
              <p:grpSpPr>
                <a:xfrm>
                  <a:off x="4625977" y="4850481"/>
                  <a:ext cx="2545688" cy="1720535"/>
                  <a:chOff x="-2170772" y="2784954"/>
                  <a:chExt cx="2712783" cy="1853712"/>
                </a:xfrm>
              </p:grpSpPr>
              <p:sp>
                <p:nvSpPr>
                  <p:cNvPr id="329" name="Freeform 2">
                    <a:extLst>
                      <a:ext uri="{FF2B5EF4-FFF2-40B4-BE49-F238E27FC236}">
                        <a16:creationId xmlns:a16="http://schemas.microsoft.com/office/drawing/2014/main" xmlns="" id="{5D32C3AB-F55F-8B4E-AB8C-C866738EAF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2170772" y="2784954"/>
                    <a:ext cx="2712783" cy="185371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xmlns="" id="{BCE2A113-8459-294D-93AC-51114C2BB7A5}"/>
                      </a:ext>
                    </a:extLst>
                  </p:cNvPr>
                  <p:cNvGrpSpPr/>
                  <p:nvPr/>
                </p:nvGrpSpPr>
                <p:grpSpPr>
                  <a:xfrm>
                    <a:off x="-1935370" y="2935816"/>
                    <a:ext cx="2333625" cy="1590649"/>
                    <a:chOff x="833331" y="2873352"/>
                    <a:chExt cx="2333625" cy="1590649"/>
                  </a:xfrm>
                </p:grpSpPr>
                <p:grpSp>
                  <p:nvGrpSpPr>
                    <p:cNvPr id="331" name="Group 330">
                      <a:extLst>
                        <a:ext uri="{FF2B5EF4-FFF2-40B4-BE49-F238E27FC236}">
                          <a16:creationId xmlns:a16="http://schemas.microsoft.com/office/drawing/2014/main" xmlns="" id="{3DC5B94E-9F3B-CA4F-B2B3-8FA7754B1F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36090" y="287335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377" name="Group 327">
                        <a:extLst>
                          <a:ext uri="{FF2B5EF4-FFF2-40B4-BE49-F238E27FC236}">
                            <a16:creationId xmlns:a16="http://schemas.microsoft.com/office/drawing/2014/main" xmlns="" id="{D691667E-D89F-1741-B5C0-C67D66B803B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381" name="Oval 380">
                          <a:extLst>
                            <a:ext uri="{FF2B5EF4-FFF2-40B4-BE49-F238E27FC236}">
                              <a16:creationId xmlns:a16="http://schemas.microsoft.com/office/drawing/2014/main" xmlns="" id="{8ACB025C-BD46-264D-86B5-F4610EBDD49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2" name="Rectangle 381">
                          <a:extLst>
                            <a:ext uri="{FF2B5EF4-FFF2-40B4-BE49-F238E27FC236}">
                              <a16:creationId xmlns:a16="http://schemas.microsoft.com/office/drawing/2014/main" xmlns="" id="{9E6C6F78-0018-504C-974C-7EE07DB9E16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3" name="Oval 382">
                          <a:extLst>
                            <a:ext uri="{FF2B5EF4-FFF2-40B4-BE49-F238E27FC236}">
                              <a16:creationId xmlns:a16="http://schemas.microsoft.com/office/drawing/2014/main" xmlns="" id="{10BF8138-A763-144D-B849-3F35F9BDD13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4" name="Freeform 383">
                          <a:extLst>
                            <a:ext uri="{FF2B5EF4-FFF2-40B4-BE49-F238E27FC236}">
                              <a16:creationId xmlns:a16="http://schemas.microsoft.com/office/drawing/2014/main" xmlns="" id="{2E445D13-3497-5043-A666-4E5F8F6DCD8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5" name="Freeform 384">
                          <a:extLst>
                            <a:ext uri="{FF2B5EF4-FFF2-40B4-BE49-F238E27FC236}">
                              <a16:creationId xmlns:a16="http://schemas.microsoft.com/office/drawing/2014/main" xmlns="" id="{5425765F-BB97-ED46-B683-5E2467F4A37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6" name="Freeform 385">
                          <a:extLst>
                            <a:ext uri="{FF2B5EF4-FFF2-40B4-BE49-F238E27FC236}">
                              <a16:creationId xmlns:a16="http://schemas.microsoft.com/office/drawing/2014/main" xmlns="" id="{45925870-1C45-CC4B-B07E-41D8D601DD5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7" name="Freeform 386">
                          <a:extLst>
                            <a:ext uri="{FF2B5EF4-FFF2-40B4-BE49-F238E27FC236}">
                              <a16:creationId xmlns:a16="http://schemas.microsoft.com/office/drawing/2014/main" xmlns="" id="{B743B76C-29EC-134F-8A5F-5A225225B9A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388" name="Straight Connector 387">
                          <a:extLst>
                            <a:ext uri="{FF2B5EF4-FFF2-40B4-BE49-F238E27FC236}">
                              <a16:creationId xmlns:a16="http://schemas.microsoft.com/office/drawing/2014/main" xmlns="" id="{9DA784E9-56EA-2E45-9005-933D2E6C5F01}"/>
                            </a:ext>
                          </a:extLst>
                        </p:cNvPr>
                        <p:cNvCxnSpPr>
                          <a:endCxn id="383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389" name="Straight Connector 388">
                          <a:extLst>
                            <a:ext uri="{FF2B5EF4-FFF2-40B4-BE49-F238E27FC236}">
                              <a16:creationId xmlns:a16="http://schemas.microsoft.com/office/drawing/2014/main" xmlns="" id="{7ACADECB-3BF4-D24B-899E-736B92C76CB7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378" name="Group 377">
                        <a:extLst>
                          <a:ext uri="{FF2B5EF4-FFF2-40B4-BE49-F238E27FC236}">
                            <a16:creationId xmlns:a16="http://schemas.microsoft.com/office/drawing/2014/main" xmlns="" id="{EE319B35-F7D2-B64D-AD84-C9C700700C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379" name="Oval 378">
                          <a:extLst>
                            <a:ext uri="{FF2B5EF4-FFF2-40B4-BE49-F238E27FC236}">
                              <a16:creationId xmlns:a16="http://schemas.microsoft.com/office/drawing/2014/main" xmlns="" id="{5017FCF8-7E0B-284A-B2A3-31A19E9271C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80" name="TextBox 379">
                          <a:extLst>
                            <a:ext uri="{FF2B5EF4-FFF2-40B4-BE49-F238E27FC236}">
                              <a16:creationId xmlns:a16="http://schemas.microsoft.com/office/drawing/2014/main" xmlns="" id="{DAB61EBE-24C8-5F45-A0A0-8C4E7B431D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2b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32" name="Group 331">
                      <a:extLst>
                        <a:ext uri="{FF2B5EF4-FFF2-40B4-BE49-F238E27FC236}">
                          <a16:creationId xmlns:a16="http://schemas.microsoft.com/office/drawing/2014/main" xmlns="" id="{D5A5F7C1-DCE7-514B-A455-D8AAB7B88C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0320" y="409466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364" name="Group 327">
                        <a:extLst>
                          <a:ext uri="{FF2B5EF4-FFF2-40B4-BE49-F238E27FC236}">
                            <a16:creationId xmlns:a16="http://schemas.microsoft.com/office/drawing/2014/main" xmlns="" id="{7E6F22A2-5FAF-7444-BB97-35E6428683C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368" name="Oval 367">
                          <a:extLst>
                            <a:ext uri="{FF2B5EF4-FFF2-40B4-BE49-F238E27FC236}">
                              <a16:creationId xmlns:a16="http://schemas.microsoft.com/office/drawing/2014/main" xmlns="" id="{264D9F24-EECC-4A43-9FE5-8877E024E9B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9" name="Rectangle 368">
                          <a:extLst>
                            <a:ext uri="{FF2B5EF4-FFF2-40B4-BE49-F238E27FC236}">
                              <a16:creationId xmlns:a16="http://schemas.microsoft.com/office/drawing/2014/main" xmlns="" id="{BF703327-586E-544B-8ADC-3BFBBED3A84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0" name="Oval 369">
                          <a:extLst>
                            <a:ext uri="{FF2B5EF4-FFF2-40B4-BE49-F238E27FC236}">
                              <a16:creationId xmlns:a16="http://schemas.microsoft.com/office/drawing/2014/main" xmlns="" id="{1C9773E0-F318-654C-92DD-B85E574EC88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1" name="Freeform 370">
                          <a:extLst>
                            <a:ext uri="{FF2B5EF4-FFF2-40B4-BE49-F238E27FC236}">
                              <a16:creationId xmlns:a16="http://schemas.microsoft.com/office/drawing/2014/main" xmlns="" id="{E0404126-ECF1-104C-AA7B-EE2070DA005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2" name="Freeform 371">
                          <a:extLst>
                            <a:ext uri="{FF2B5EF4-FFF2-40B4-BE49-F238E27FC236}">
                              <a16:creationId xmlns:a16="http://schemas.microsoft.com/office/drawing/2014/main" xmlns="" id="{237658F5-E894-9747-BAA8-2407BF6DEEE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3" name="Freeform 372">
                          <a:extLst>
                            <a:ext uri="{FF2B5EF4-FFF2-40B4-BE49-F238E27FC236}">
                              <a16:creationId xmlns:a16="http://schemas.microsoft.com/office/drawing/2014/main" xmlns="" id="{A08727E2-E212-1748-B77A-E6D8C479A92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74" name="Freeform 373">
                          <a:extLst>
                            <a:ext uri="{FF2B5EF4-FFF2-40B4-BE49-F238E27FC236}">
                              <a16:creationId xmlns:a16="http://schemas.microsoft.com/office/drawing/2014/main" xmlns="" id="{4DFF691A-759E-264E-A541-A6C5EF54E00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375" name="Straight Connector 374">
                          <a:extLst>
                            <a:ext uri="{FF2B5EF4-FFF2-40B4-BE49-F238E27FC236}">
                              <a16:creationId xmlns:a16="http://schemas.microsoft.com/office/drawing/2014/main" xmlns="" id="{2A480683-5E45-DF4D-93DE-C33A593DD265}"/>
                            </a:ext>
                          </a:extLst>
                        </p:cNvPr>
                        <p:cNvCxnSpPr>
                          <a:endCxn id="370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376" name="Straight Connector 375">
                          <a:extLst>
                            <a:ext uri="{FF2B5EF4-FFF2-40B4-BE49-F238E27FC236}">
                              <a16:creationId xmlns:a16="http://schemas.microsoft.com/office/drawing/2014/main" xmlns="" id="{E8A6390C-F90C-524E-A4B0-8D315BADE860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365" name="Group 364">
                        <a:extLst>
                          <a:ext uri="{FF2B5EF4-FFF2-40B4-BE49-F238E27FC236}">
                            <a16:creationId xmlns:a16="http://schemas.microsoft.com/office/drawing/2014/main" xmlns="" id="{5F0E716E-C8E6-1B47-85BB-73B240EC79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366" name="Oval 365">
                          <a:extLst>
                            <a:ext uri="{FF2B5EF4-FFF2-40B4-BE49-F238E27FC236}">
                              <a16:creationId xmlns:a16="http://schemas.microsoft.com/office/drawing/2014/main" xmlns="" id="{2179CBA6-E4A0-A141-B532-FF9B5580219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7" name="TextBox 366">
                          <a:extLst>
                            <a:ext uri="{FF2B5EF4-FFF2-40B4-BE49-F238E27FC236}">
                              <a16:creationId xmlns:a16="http://schemas.microsoft.com/office/drawing/2014/main" xmlns="" id="{F8499B24-2539-E040-88DD-A1C48428730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2d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33" name="Group 332">
                      <a:extLst>
                        <a:ext uri="{FF2B5EF4-FFF2-40B4-BE49-F238E27FC236}">
                          <a16:creationId xmlns:a16="http://schemas.microsoft.com/office/drawing/2014/main" xmlns="" id="{121D11B3-372B-0D4B-AE83-60A0179202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1806" y="348507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351" name="Group 327">
                        <a:extLst>
                          <a:ext uri="{FF2B5EF4-FFF2-40B4-BE49-F238E27FC236}">
                            <a16:creationId xmlns:a16="http://schemas.microsoft.com/office/drawing/2014/main" xmlns="" id="{D3EC063C-BF7E-C14E-AD00-250D7E9A18E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355" name="Oval 354">
                          <a:extLst>
                            <a:ext uri="{FF2B5EF4-FFF2-40B4-BE49-F238E27FC236}">
                              <a16:creationId xmlns:a16="http://schemas.microsoft.com/office/drawing/2014/main" xmlns="" id="{2929264F-E3A2-E746-B8C1-16E6E3E6648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6" name="Rectangle 355">
                          <a:extLst>
                            <a:ext uri="{FF2B5EF4-FFF2-40B4-BE49-F238E27FC236}">
                              <a16:creationId xmlns:a16="http://schemas.microsoft.com/office/drawing/2014/main" xmlns="" id="{12535E0E-5AB5-C447-8574-0DD0B57CBCF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7" name="Oval 356">
                          <a:extLst>
                            <a:ext uri="{FF2B5EF4-FFF2-40B4-BE49-F238E27FC236}">
                              <a16:creationId xmlns:a16="http://schemas.microsoft.com/office/drawing/2014/main" xmlns="" id="{F74A74A3-6935-B648-97E6-B26BBE8C0F0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8" name="Freeform 357">
                          <a:extLst>
                            <a:ext uri="{FF2B5EF4-FFF2-40B4-BE49-F238E27FC236}">
                              <a16:creationId xmlns:a16="http://schemas.microsoft.com/office/drawing/2014/main" xmlns="" id="{C5657149-28B0-6C4B-9ABE-46EF4BB432B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9" name="Freeform 358">
                          <a:extLst>
                            <a:ext uri="{FF2B5EF4-FFF2-40B4-BE49-F238E27FC236}">
                              <a16:creationId xmlns:a16="http://schemas.microsoft.com/office/drawing/2014/main" xmlns="" id="{22AA5D95-042C-2D4D-B8C7-B8B5D1C89EA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0" name="Freeform 359">
                          <a:extLst>
                            <a:ext uri="{FF2B5EF4-FFF2-40B4-BE49-F238E27FC236}">
                              <a16:creationId xmlns:a16="http://schemas.microsoft.com/office/drawing/2014/main" xmlns="" id="{2654F906-2F6D-0644-9124-56E03468721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1" name="Freeform 360">
                          <a:extLst>
                            <a:ext uri="{FF2B5EF4-FFF2-40B4-BE49-F238E27FC236}">
                              <a16:creationId xmlns:a16="http://schemas.microsoft.com/office/drawing/2014/main" xmlns="" id="{7DD8C8E1-DE2D-D548-984A-4AF1BA93353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362" name="Straight Connector 361">
                          <a:extLst>
                            <a:ext uri="{FF2B5EF4-FFF2-40B4-BE49-F238E27FC236}">
                              <a16:creationId xmlns:a16="http://schemas.microsoft.com/office/drawing/2014/main" xmlns="" id="{37DE1D90-B022-D14C-8C5A-658D513AE56C}"/>
                            </a:ext>
                          </a:extLst>
                        </p:cNvPr>
                        <p:cNvCxnSpPr>
                          <a:endCxn id="357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363" name="Straight Connector 362">
                          <a:extLst>
                            <a:ext uri="{FF2B5EF4-FFF2-40B4-BE49-F238E27FC236}">
                              <a16:creationId xmlns:a16="http://schemas.microsoft.com/office/drawing/2014/main" xmlns="" id="{92AB4418-6EFC-7545-B3F8-6E102E4CE26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352" name="Group 351">
                        <a:extLst>
                          <a:ext uri="{FF2B5EF4-FFF2-40B4-BE49-F238E27FC236}">
                            <a16:creationId xmlns:a16="http://schemas.microsoft.com/office/drawing/2014/main" xmlns="" id="{8C04C8BC-393E-5A44-AA0C-8D0532A361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28460" cy="369332"/>
                        <a:chOff x="667045" y="1708643"/>
                        <a:chExt cx="428460" cy="369332"/>
                      </a:xfrm>
                    </p:grpSpPr>
                    <p:sp>
                      <p:nvSpPr>
                        <p:cNvPr id="353" name="Oval 352">
                          <a:extLst>
                            <a:ext uri="{FF2B5EF4-FFF2-40B4-BE49-F238E27FC236}">
                              <a16:creationId xmlns:a16="http://schemas.microsoft.com/office/drawing/2014/main" xmlns="" id="{0D1B3D13-747B-4C4D-B965-FA9DE8E46AE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54" name="TextBox 353">
                          <a:extLst>
                            <a:ext uri="{FF2B5EF4-FFF2-40B4-BE49-F238E27FC236}">
                              <a16:creationId xmlns:a16="http://schemas.microsoft.com/office/drawing/2014/main" xmlns="" id="{B7CB8D24-DAB3-2842-A83A-8EB431D2DB0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2846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2c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34" name="Group 333">
                      <a:extLst>
                        <a:ext uri="{FF2B5EF4-FFF2-40B4-BE49-F238E27FC236}">
                          <a16:creationId xmlns:a16="http://schemas.microsoft.com/office/drawing/2014/main" xmlns="" id="{A2A5EDB9-5053-BD46-84B3-9CF256ED9F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3331" y="347871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338" name="Group 327">
                        <a:extLst>
                          <a:ext uri="{FF2B5EF4-FFF2-40B4-BE49-F238E27FC236}">
                            <a16:creationId xmlns:a16="http://schemas.microsoft.com/office/drawing/2014/main" xmlns="" id="{1A391E19-705E-B94C-B24A-3AB0272DF0C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342" name="Oval 341">
                          <a:extLst>
                            <a:ext uri="{FF2B5EF4-FFF2-40B4-BE49-F238E27FC236}">
                              <a16:creationId xmlns:a16="http://schemas.microsoft.com/office/drawing/2014/main" xmlns="" id="{B76609F6-7198-B147-8B07-14B31493393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3" name="Rectangle 342">
                          <a:extLst>
                            <a:ext uri="{FF2B5EF4-FFF2-40B4-BE49-F238E27FC236}">
                              <a16:creationId xmlns:a16="http://schemas.microsoft.com/office/drawing/2014/main" xmlns="" id="{6C155EBA-3703-394F-95EB-1DA62F98EC8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4" name="Oval 343">
                          <a:extLst>
                            <a:ext uri="{FF2B5EF4-FFF2-40B4-BE49-F238E27FC236}">
                              <a16:creationId xmlns:a16="http://schemas.microsoft.com/office/drawing/2014/main" xmlns="" id="{3246056F-602C-2446-9A54-9FFA31705F7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5" name="Freeform 344">
                          <a:extLst>
                            <a:ext uri="{FF2B5EF4-FFF2-40B4-BE49-F238E27FC236}">
                              <a16:creationId xmlns:a16="http://schemas.microsoft.com/office/drawing/2014/main" xmlns="" id="{B6E0FADB-3141-0B4A-BE84-6D4BE8C7ED8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6" name="Freeform 345">
                          <a:extLst>
                            <a:ext uri="{FF2B5EF4-FFF2-40B4-BE49-F238E27FC236}">
                              <a16:creationId xmlns:a16="http://schemas.microsoft.com/office/drawing/2014/main" xmlns="" id="{03EC0568-FE75-BC4E-83F7-31EC94D8F4E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7" name="Freeform 346">
                          <a:extLst>
                            <a:ext uri="{FF2B5EF4-FFF2-40B4-BE49-F238E27FC236}">
                              <a16:creationId xmlns:a16="http://schemas.microsoft.com/office/drawing/2014/main" xmlns="" id="{AD1206D6-B0FC-1A4B-AA94-9E97C056909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8" name="Freeform 347">
                          <a:extLst>
                            <a:ext uri="{FF2B5EF4-FFF2-40B4-BE49-F238E27FC236}">
                              <a16:creationId xmlns:a16="http://schemas.microsoft.com/office/drawing/2014/main" xmlns="" id="{F05E392B-1B0B-C34E-87CA-E3798DA7C51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349" name="Straight Connector 348">
                          <a:extLst>
                            <a:ext uri="{FF2B5EF4-FFF2-40B4-BE49-F238E27FC236}">
                              <a16:creationId xmlns:a16="http://schemas.microsoft.com/office/drawing/2014/main" xmlns="" id="{77707EA2-3AA8-094F-B205-1A70180BD094}"/>
                            </a:ext>
                          </a:extLst>
                        </p:cNvPr>
                        <p:cNvCxnSpPr>
                          <a:endCxn id="344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350" name="Straight Connector 349">
                          <a:extLst>
                            <a:ext uri="{FF2B5EF4-FFF2-40B4-BE49-F238E27FC236}">
                              <a16:creationId xmlns:a16="http://schemas.microsoft.com/office/drawing/2014/main" xmlns="" id="{2D355275-B24C-7B4B-B4D6-95139EDAC6B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339" name="Group 338">
                        <a:extLst>
                          <a:ext uri="{FF2B5EF4-FFF2-40B4-BE49-F238E27FC236}">
                            <a16:creationId xmlns:a16="http://schemas.microsoft.com/office/drawing/2014/main" xmlns="" id="{9647A765-02B6-9046-B0D6-C6257F576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340" name="Oval 339">
                          <a:extLst>
                            <a:ext uri="{FF2B5EF4-FFF2-40B4-BE49-F238E27FC236}">
                              <a16:creationId xmlns:a16="http://schemas.microsoft.com/office/drawing/2014/main" xmlns="" id="{AF1C1B4A-B84F-AE46-9159-286193DF792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41" name="TextBox 340">
                          <a:extLst>
                            <a:ext uri="{FF2B5EF4-FFF2-40B4-BE49-F238E27FC236}">
                              <a16:creationId xmlns:a16="http://schemas.microsoft.com/office/drawing/2014/main" xmlns="" id="{87F0EE67-F7E9-E342-8D8F-A0A02CB98D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2a</a:t>
                          </a:r>
                        </a:p>
                      </p:txBody>
                    </p:sp>
                  </p:grpSp>
                </p:grpSp>
                <p:cxnSp>
                  <p:nvCxnSpPr>
                    <p:cNvPr id="335" name="Straight Connector 334">
                      <a:extLst>
                        <a:ext uri="{FF2B5EF4-FFF2-40B4-BE49-F238E27FC236}">
                          <a16:creationId xmlns:a16="http://schemas.microsoft.com/office/drawing/2014/main" xmlns="" id="{37812C5F-1929-844A-BADB-0E3E08E6D941}"/>
                        </a:ext>
                      </a:extLst>
                    </p:cNvPr>
                    <p:cNvCxnSpPr>
                      <a:stCxn id="381" idx="7"/>
                    </p:cNvCxnSpPr>
                    <p:nvPr/>
                  </p:nvCxnSpPr>
                  <p:spPr bwMode="auto">
                    <a:xfrm>
                      <a:off x="2218708" y="3154477"/>
                      <a:ext cx="480042" cy="369773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36" name="Straight Connector 335">
                      <a:extLst>
                        <a:ext uri="{FF2B5EF4-FFF2-40B4-BE49-F238E27FC236}">
                          <a16:creationId xmlns:a16="http://schemas.microsoft.com/office/drawing/2014/main" xmlns="" id="{2481DD5E-AE86-B24B-B71E-1688BDBBBFD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300073" y="3786304"/>
                      <a:ext cx="477927" cy="357071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37" name="Straight Connector 336">
                      <a:extLst>
                        <a:ext uri="{FF2B5EF4-FFF2-40B4-BE49-F238E27FC236}">
                          <a16:creationId xmlns:a16="http://schemas.microsoft.com/office/drawing/2014/main" xmlns="" id="{594A3DDD-79A7-364D-A728-D974E56BDFDB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2196042" y="3783542"/>
                      <a:ext cx="508002" cy="349250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xmlns="" id="{9D75FDEF-B9B7-3741-A4C0-44AC1083B7D9}"/>
                    </a:ext>
                  </a:extLst>
                </p:cNvPr>
                <p:cNvSpPr txBox="1"/>
                <p:nvPr/>
              </p:nvSpPr>
              <p:spPr>
                <a:xfrm>
                  <a:off x="4833576" y="4910165"/>
                  <a:ext cx="7535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dirty="0">
                      <a:solidFill>
                        <a:srgbClr val="000090"/>
                      </a:solidFill>
                      <a:latin typeface="Arial" charset="0"/>
                      <a:ea typeface="ＭＳ Ｐゴシック" charset="0"/>
                    </a:rPr>
                    <a:t>AS 2</a:t>
                  </a:r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xmlns="" id="{C2A6BE85-7E51-A445-AFA3-E0C7CA8F8D1B}"/>
                  </a:ext>
                </a:extLst>
              </p:cNvPr>
              <p:cNvGrpSpPr/>
              <p:nvPr/>
            </p:nvGrpSpPr>
            <p:grpSpPr>
              <a:xfrm>
                <a:off x="8100574" y="3694542"/>
                <a:ext cx="2575521" cy="1672516"/>
                <a:chOff x="8100574" y="3694542"/>
                <a:chExt cx="2575521" cy="1672516"/>
              </a:xfrm>
            </p:grpSpPr>
            <p:sp>
              <p:nvSpPr>
                <p:cNvPr id="391" name="Freeform 2">
                  <a:extLst>
                    <a:ext uri="{FF2B5EF4-FFF2-40B4-BE49-F238E27FC236}">
                      <a16:creationId xmlns:a16="http://schemas.microsoft.com/office/drawing/2014/main" xmlns="" id="{C43CE22C-1B8D-D34E-BF6F-63E4F47A29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00574" y="3694542"/>
                  <a:ext cx="2575521" cy="1672516"/>
                </a:xfrm>
                <a:custGeom>
                  <a:avLst/>
                  <a:gdLst>
                    <a:gd name="T0" fmla="*/ 648763 w 10001"/>
                    <a:gd name="T1" fmla="*/ 34777612 h 10125"/>
                    <a:gd name="T2" fmla="*/ 115976403 w 10001"/>
                    <a:gd name="T3" fmla="*/ 13733703 h 10125"/>
                    <a:gd name="T4" fmla="*/ 507700960 w 10001"/>
                    <a:gd name="T5" fmla="*/ 8662125 h 10125"/>
                    <a:gd name="T6" fmla="*/ 810212713 w 10001"/>
                    <a:gd name="T7" fmla="*/ 0 h 10125"/>
                    <a:gd name="T8" fmla="*/ 1090015738 w 10001"/>
                    <a:gd name="T9" fmla="*/ 8687929 h 10125"/>
                    <a:gd name="T10" fmla="*/ 1310938763 w 10001"/>
                    <a:gd name="T11" fmla="*/ 4279362 h 10125"/>
                    <a:gd name="T12" fmla="*/ 1620263134 w 10001"/>
                    <a:gd name="T13" fmla="*/ 25736690 h 10125"/>
                    <a:gd name="T14" fmla="*/ 1394798364 w 10001"/>
                    <a:gd name="T15" fmla="*/ 58525268 h 10125"/>
                    <a:gd name="T16" fmla="*/ 1134622140 w 10001"/>
                    <a:gd name="T17" fmla="*/ 80266624 h 10125"/>
                    <a:gd name="T18" fmla="*/ 860820276 w 10001"/>
                    <a:gd name="T19" fmla="*/ 76142271 h 10125"/>
                    <a:gd name="T20" fmla="*/ 708996782 w 10001"/>
                    <a:gd name="T21" fmla="*/ 85346835 h 10125"/>
                    <a:gd name="T22" fmla="*/ 509322667 w 10001"/>
                    <a:gd name="T23" fmla="*/ 86268164 h 10125"/>
                    <a:gd name="T24" fmla="*/ 353443899 w 10001"/>
                    <a:gd name="T25" fmla="*/ 67979516 h 10125"/>
                    <a:gd name="T26" fmla="*/ 192536914 w 10001"/>
                    <a:gd name="T27" fmla="*/ 64535347 h 10125"/>
                    <a:gd name="T28" fmla="*/ 648763 w 10001"/>
                    <a:gd name="T29" fmla="*/ 34777612 h 1012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connsiteX0" fmla="*/ 4 w 10040"/>
                    <a:gd name="connsiteY0" fmla="*/ 4039 h 10125"/>
                    <a:gd name="connsiteX1" fmla="*/ 715 w 10040"/>
                    <a:gd name="connsiteY1" fmla="*/ 1595 h 10125"/>
                    <a:gd name="connsiteX2" fmla="*/ 3130 w 10040"/>
                    <a:gd name="connsiteY2" fmla="*/ 1006 h 10125"/>
                    <a:gd name="connsiteX3" fmla="*/ 4995 w 10040"/>
                    <a:gd name="connsiteY3" fmla="*/ 0 h 10125"/>
                    <a:gd name="connsiteX4" fmla="*/ 6720 w 10040"/>
                    <a:gd name="connsiteY4" fmla="*/ 1009 h 10125"/>
                    <a:gd name="connsiteX5" fmla="*/ 9989 w 10040"/>
                    <a:gd name="connsiteY5" fmla="*/ 2989 h 10125"/>
                    <a:gd name="connsiteX6" fmla="*/ 8599 w 10040"/>
                    <a:gd name="connsiteY6" fmla="*/ 6797 h 10125"/>
                    <a:gd name="connsiteX7" fmla="*/ 6995 w 10040"/>
                    <a:gd name="connsiteY7" fmla="*/ 9322 h 10125"/>
                    <a:gd name="connsiteX8" fmla="*/ 5307 w 10040"/>
                    <a:gd name="connsiteY8" fmla="*/ 8843 h 10125"/>
                    <a:gd name="connsiteX9" fmla="*/ 4371 w 10040"/>
                    <a:gd name="connsiteY9" fmla="*/ 9912 h 10125"/>
                    <a:gd name="connsiteX10" fmla="*/ 3140 w 10040"/>
                    <a:gd name="connsiteY10" fmla="*/ 10019 h 10125"/>
                    <a:gd name="connsiteX11" fmla="*/ 2179 w 10040"/>
                    <a:gd name="connsiteY11" fmla="*/ 7895 h 10125"/>
                    <a:gd name="connsiteX12" fmla="*/ 1187 w 10040"/>
                    <a:gd name="connsiteY12" fmla="*/ 7495 h 10125"/>
                    <a:gd name="connsiteX13" fmla="*/ 4 w 10040"/>
                    <a:gd name="connsiteY13" fmla="*/ 4039 h 10125"/>
                    <a:gd name="connsiteX0" fmla="*/ 4 w 8600"/>
                    <a:gd name="connsiteY0" fmla="*/ 4042 h 10128"/>
                    <a:gd name="connsiteX1" fmla="*/ 715 w 8600"/>
                    <a:gd name="connsiteY1" fmla="*/ 1598 h 10128"/>
                    <a:gd name="connsiteX2" fmla="*/ 3130 w 8600"/>
                    <a:gd name="connsiteY2" fmla="*/ 1009 h 10128"/>
                    <a:gd name="connsiteX3" fmla="*/ 4995 w 8600"/>
                    <a:gd name="connsiteY3" fmla="*/ 3 h 10128"/>
                    <a:gd name="connsiteX4" fmla="*/ 6720 w 8600"/>
                    <a:gd name="connsiteY4" fmla="*/ 1012 h 10128"/>
                    <a:gd name="connsiteX5" fmla="*/ 8599 w 8600"/>
                    <a:gd name="connsiteY5" fmla="*/ 6800 h 10128"/>
                    <a:gd name="connsiteX6" fmla="*/ 6995 w 8600"/>
                    <a:gd name="connsiteY6" fmla="*/ 9325 h 10128"/>
                    <a:gd name="connsiteX7" fmla="*/ 5307 w 8600"/>
                    <a:gd name="connsiteY7" fmla="*/ 8846 h 10128"/>
                    <a:gd name="connsiteX8" fmla="*/ 4371 w 8600"/>
                    <a:gd name="connsiteY8" fmla="*/ 9915 h 10128"/>
                    <a:gd name="connsiteX9" fmla="*/ 3140 w 8600"/>
                    <a:gd name="connsiteY9" fmla="*/ 10022 h 10128"/>
                    <a:gd name="connsiteX10" fmla="*/ 2179 w 8600"/>
                    <a:gd name="connsiteY10" fmla="*/ 7898 h 10128"/>
                    <a:gd name="connsiteX11" fmla="*/ 1187 w 8600"/>
                    <a:gd name="connsiteY11" fmla="*/ 7498 h 10128"/>
                    <a:gd name="connsiteX12" fmla="*/ 4 w 8600"/>
                    <a:gd name="connsiteY12" fmla="*/ 4042 h 10128"/>
                    <a:gd name="connsiteX0" fmla="*/ 4 w 9326"/>
                    <a:gd name="connsiteY0" fmla="*/ 3988 h 9997"/>
                    <a:gd name="connsiteX1" fmla="*/ 830 w 9326"/>
                    <a:gd name="connsiteY1" fmla="*/ 1575 h 9997"/>
                    <a:gd name="connsiteX2" fmla="*/ 3639 w 9326"/>
                    <a:gd name="connsiteY2" fmla="*/ 993 h 9997"/>
                    <a:gd name="connsiteX3" fmla="*/ 5807 w 9326"/>
                    <a:gd name="connsiteY3" fmla="*/ 0 h 9997"/>
                    <a:gd name="connsiteX4" fmla="*/ 7813 w 9326"/>
                    <a:gd name="connsiteY4" fmla="*/ 996 h 9997"/>
                    <a:gd name="connsiteX5" fmla="*/ 9324 w 9326"/>
                    <a:gd name="connsiteY5" fmla="*/ 5746 h 9997"/>
                    <a:gd name="connsiteX6" fmla="*/ 8133 w 9326"/>
                    <a:gd name="connsiteY6" fmla="*/ 9204 h 9997"/>
                    <a:gd name="connsiteX7" fmla="*/ 6170 w 9326"/>
                    <a:gd name="connsiteY7" fmla="*/ 8731 h 9997"/>
                    <a:gd name="connsiteX8" fmla="*/ 5082 w 9326"/>
                    <a:gd name="connsiteY8" fmla="*/ 9787 h 9997"/>
                    <a:gd name="connsiteX9" fmla="*/ 3650 w 9326"/>
                    <a:gd name="connsiteY9" fmla="*/ 9892 h 9997"/>
                    <a:gd name="connsiteX10" fmla="*/ 2533 w 9326"/>
                    <a:gd name="connsiteY10" fmla="*/ 7795 h 9997"/>
                    <a:gd name="connsiteX11" fmla="*/ 1379 w 9326"/>
                    <a:gd name="connsiteY11" fmla="*/ 7400 h 9997"/>
                    <a:gd name="connsiteX12" fmla="*/ 4 w 9326"/>
                    <a:gd name="connsiteY12" fmla="*/ 3988 h 9997"/>
                    <a:gd name="connsiteX0" fmla="*/ 4 w 10001"/>
                    <a:gd name="connsiteY0" fmla="*/ 3989 h 10041"/>
                    <a:gd name="connsiteX1" fmla="*/ 890 w 10001"/>
                    <a:gd name="connsiteY1" fmla="*/ 1575 h 10041"/>
                    <a:gd name="connsiteX2" fmla="*/ 3902 w 10001"/>
                    <a:gd name="connsiteY2" fmla="*/ 993 h 10041"/>
                    <a:gd name="connsiteX3" fmla="*/ 6227 w 10001"/>
                    <a:gd name="connsiteY3" fmla="*/ 0 h 10041"/>
                    <a:gd name="connsiteX4" fmla="*/ 8378 w 10001"/>
                    <a:gd name="connsiteY4" fmla="*/ 996 h 10041"/>
                    <a:gd name="connsiteX5" fmla="*/ 9998 w 10001"/>
                    <a:gd name="connsiteY5" fmla="*/ 5748 h 10041"/>
                    <a:gd name="connsiteX6" fmla="*/ 8721 w 10001"/>
                    <a:gd name="connsiteY6" fmla="*/ 9207 h 10041"/>
                    <a:gd name="connsiteX7" fmla="*/ 5449 w 10001"/>
                    <a:gd name="connsiteY7" fmla="*/ 9790 h 10041"/>
                    <a:gd name="connsiteX8" fmla="*/ 3914 w 10001"/>
                    <a:gd name="connsiteY8" fmla="*/ 9895 h 10041"/>
                    <a:gd name="connsiteX9" fmla="*/ 2716 w 10001"/>
                    <a:gd name="connsiteY9" fmla="*/ 7797 h 10041"/>
                    <a:gd name="connsiteX10" fmla="*/ 1479 w 10001"/>
                    <a:gd name="connsiteY10" fmla="*/ 7402 h 10041"/>
                    <a:gd name="connsiteX11" fmla="*/ 4 w 10001"/>
                    <a:gd name="connsiteY11" fmla="*/ 3989 h 10041"/>
                    <a:gd name="connsiteX0" fmla="*/ 4 w 10001"/>
                    <a:gd name="connsiteY0" fmla="*/ 3989 h 14825"/>
                    <a:gd name="connsiteX1" fmla="*/ 890 w 10001"/>
                    <a:gd name="connsiteY1" fmla="*/ 1575 h 14825"/>
                    <a:gd name="connsiteX2" fmla="*/ 3902 w 10001"/>
                    <a:gd name="connsiteY2" fmla="*/ 993 h 14825"/>
                    <a:gd name="connsiteX3" fmla="*/ 6227 w 10001"/>
                    <a:gd name="connsiteY3" fmla="*/ 0 h 14825"/>
                    <a:gd name="connsiteX4" fmla="*/ 8378 w 10001"/>
                    <a:gd name="connsiteY4" fmla="*/ 996 h 14825"/>
                    <a:gd name="connsiteX5" fmla="*/ 9998 w 10001"/>
                    <a:gd name="connsiteY5" fmla="*/ 5748 h 14825"/>
                    <a:gd name="connsiteX6" fmla="*/ 8721 w 10001"/>
                    <a:gd name="connsiteY6" fmla="*/ 9207 h 14825"/>
                    <a:gd name="connsiteX7" fmla="*/ 6011 w 10001"/>
                    <a:gd name="connsiteY7" fmla="*/ 14823 h 14825"/>
                    <a:gd name="connsiteX8" fmla="*/ 3914 w 10001"/>
                    <a:gd name="connsiteY8" fmla="*/ 9895 h 14825"/>
                    <a:gd name="connsiteX9" fmla="*/ 2716 w 10001"/>
                    <a:gd name="connsiteY9" fmla="*/ 7797 h 14825"/>
                    <a:gd name="connsiteX10" fmla="*/ 1479 w 10001"/>
                    <a:gd name="connsiteY10" fmla="*/ 7402 h 14825"/>
                    <a:gd name="connsiteX11" fmla="*/ 4 w 10001"/>
                    <a:gd name="connsiteY11" fmla="*/ 3989 h 14825"/>
                    <a:gd name="connsiteX0" fmla="*/ 4 w 10001"/>
                    <a:gd name="connsiteY0" fmla="*/ 7436 h 18272"/>
                    <a:gd name="connsiteX1" fmla="*/ 890 w 10001"/>
                    <a:gd name="connsiteY1" fmla="*/ 5022 h 18272"/>
                    <a:gd name="connsiteX2" fmla="*/ 3902 w 10001"/>
                    <a:gd name="connsiteY2" fmla="*/ 4440 h 18272"/>
                    <a:gd name="connsiteX3" fmla="*/ 6026 w 10001"/>
                    <a:gd name="connsiteY3" fmla="*/ 0 h 18272"/>
                    <a:gd name="connsiteX4" fmla="*/ 8378 w 10001"/>
                    <a:gd name="connsiteY4" fmla="*/ 4443 h 18272"/>
                    <a:gd name="connsiteX5" fmla="*/ 9998 w 10001"/>
                    <a:gd name="connsiteY5" fmla="*/ 9195 h 18272"/>
                    <a:gd name="connsiteX6" fmla="*/ 8721 w 10001"/>
                    <a:gd name="connsiteY6" fmla="*/ 12654 h 18272"/>
                    <a:gd name="connsiteX7" fmla="*/ 6011 w 10001"/>
                    <a:gd name="connsiteY7" fmla="*/ 18270 h 18272"/>
                    <a:gd name="connsiteX8" fmla="*/ 3914 w 10001"/>
                    <a:gd name="connsiteY8" fmla="*/ 13342 h 18272"/>
                    <a:gd name="connsiteX9" fmla="*/ 2716 w 10001"/>
                    <a:gd name="connsiteY9" fmla="*/ 11244 h 18272"/>
                    <a:gd name="connsiteX10" fmla="*/ 1479 w 10001"/>
                    <a:gd name="connsiteY10" fmla="*/ 10849 h 18272"/>
                    <a:gd name="connsiteX11" fmla="*/ 4 w 10001"/>
                    <a:gd name="connsiteY11" fmla="*/ 7436 h 18272"/>
                    <a:gd name="connsiteX0" fmla="*/ 1 w 9998"/>
                    <a:gd name="connsiteY0" fmla="*/ 7436 h 18272"/>
                    <a:gd name="connsiteX1" fmla="*/ 3899 w 9998"/>
                    <a:gd name="connsiteY1" fmla="*/ 4440 h 18272"/>
                    <a:gd name="connsiteX2" fmla="*/ 6023 w 9998"/>
                    <a:gd name="connsiteY2" fmla="*/ 0 h 18272"/>
                    <a:gd name="connsiteX3" fmla="*/ 8375 w 9998"/>
                    <a:gd name="connsiteY3" fmla="*/ 4443 h 18272"/>
                    <a:gd name="connsiteX4" fmla="*/ 9995 w 9998"/>
                    <a:gd name="connsiteY4" fmla="*/ 9195 h 18272"/>
                    <a:gd name="connsiteX5" fmla="*/ 8718 w 9998"/>
                    <a:gd name="connsiteY5" fmla="*/ 12654 h 18272"/>
                    <a:gd name="connsiteX6" fmla="*/ 6008 w 9998"/>
                    <a:gd name="connsiteY6" fmla="*/ 18270 h 18272"/>
                    <a:gd name="connsiteX7" fmla="*/ 3911 w 9998"/>
                    <a:gd name="connsiteY7" fmla="*/ 13342 h 18272"/>
                    <a:gd name="connsiteX8" fmla="*/ 2713 w 9998"/>
                    <a:gd name="connsiteY8" fmla="*/ 11244 h 18272"/>
                    <a:gd name="connsiteX9" fmla="*/ 1476 w 9998"/>
                    <a:gd name="connsiteY9" fmla="*/ 10849 h 18272"/>
                    <a:gd name="connsiteX10" fmla="*/ 1 w 9998"/>
                    <a:gd name="connsiteY10" fmla="*/ 7436 h 18272"/>
                    <a:gd name="connsiteX0" fmla="*/ 35 w 8559"/>
                    <a:gd name="connsiteY0" fmla="*/ 5938 h 10000"/>
                    <a:gd name="connsiteX1" fmla="*/ 2459 w 8559"/>
                    <a:gd name="connsiteY1" fmla="*/ 2430 h 10000"/>
                    <a:gd name="connsiteX2" fmla="*/ 4583 w 8559"/>
                    <a:gd name="connsiteY2" fmla="*/ 0 h 10000"/>
                    <a:gd name="connsiteX3" fmla="*/ 6936 w 8559"/>
                    <a:gd name="connsiteY3" fmla="*/ 2432 h 10000"/>
                    <a:gd name="connsiteX4" fmla="*/ 8556 w 8559"/>
                    <a:gd name="connsiteY4" fmla="*/ 5032 h 10000"/>
                    <a:gd name="connsiteX5" fmla="*/ 7279 w 8559"/>
                    <a:gd name="connsiteY5" fmla="*/ 6925 h 10000"/>
                    <a:gd name="connsiteX6" fmla="*/ 4568 w 8559"/>
                    <a:gd name="connsiteY6" fmla="*/ 9999 h 10000"/>
                    <a:gd name="connsiteX7" fmla="*/ 2471 w 8559"/>
                    <a:gd name="connsiteY7" fmla="*/ 7302 h 10000"/>
                    <a:gd name="connsiteX8" fmla="*/ 1273 w 8559"/>
                    <a:gd name="connsiteY8" fmla="*/ 6154 h 10000"/>
                    <a:gd name="connsiteX9" fmla="*/ 35 w 8559"/>
                    <a:gd name="connsiteY9" fmla="*/ 5938 h 10000"/>
                    <a:gd name="connsiteX0" fmla="*/ 49 w 9820"/>
                    <a:gd name="connsiteY0" fmla="*/ 4655 h 10000"/>
                    <a:gd name="connsiteX1" fmla="*/ 2693 w 9820"/>
                    <a:gd name="connsiteY1" fmla="*/ 2430 h 10000"/>
                    <a:gd name="connsiteX2" fmla="*/ 5175 w 9820"/>
                    <a:gd name="connsiteY2" fmla="*/ 0 h 10000"/>
                    <a:gd name="connsiteX3" fmla="*/ 7924 w 9820"/>
                    <a:gd name="connsiteY3" fmla="*/ 2432 h 10000"/>
                    <a:gd name="connsiteX4" fmla="*/ 9816 w 9820"/>
                    <a:gd name="connsiteY4" fmla="*/ 5032 h 10000"/>
                    <a:gd name="connsiteX5" fmla="*/ 8324 w 9820"/>
                    <a:gd name="connsiteY5" fmla="*/ 6925 h 10000"/>
                    <a:gd name="connsiteX6" fmla="*/ 5157 w 9820"/>
                    <a:gd name="connsiteY6" fmla="*/ 9999 h 10000"/>
                    <a:gd name="connsiteX7" fmla="*/ 2707 w 9820"/>
                    <a:gd name="connsiteY7" fmla="*/ 7302 h 10000"/>
                    <a:gd name="connsiteX8" fmla="*/ 1307 w 9820"/>
                    <a:gd name="connsiteY8" fmla="*/ 6154 h 10000"/>
                    <a:gd name="connsiteX9" fmla="*/ 49 w 9820"/>
                    <a:gd name="connsiteY9" fmla="*/ 4655 h 10000"/>
                    <a:gd name="connsiteX0" fmla="*/ 45 w 9995"/>
                    <a:gd name="connsiteY0" fmla="*/ 4655 h 10000"/>
                    <a:gd name="connsiteX1" fmla="*/ 2737 w 9995"/>
                    <a:gd name="connsiteY1" fmla="*/ 2430 h 10000"/>
                    <a:gd name="connsiteX2" fmla="*/ 5265 w 9995"/>
                    <a:gd name="connsiteY2" fmla="*/ 0 h 10000"/>
                    <a:gd name="connsiteX3" fmla="*/ 8064 w 9995"/>
                    <a:gd name="connsiteY3" fmla="*/ 2432 h 10000"/>
                    <a:gd name="connsiteX4" fmla="*/ 9991 w 9995"/>
                    <a:gd name="connsiteY4" fmla="*/ 5032 h 10000"/>
                    <a:gd name="connsiteX5" fmla="*/ 8472 w 9995"/>
                    <a:gd name="connsiteY5" fmla="*/ 6925 h 10000"/>
                    <a:gd name="connsiteX6" fmla="*/ 5247 w 9995"/>
                    <a:gd name="connsiteY6" fmla="*/ 9999 h 10000"/>
                    <a:gd name="connsiteX7" fmla="*/ 2752 w 9995"/>
                    <a:gd name="connsiteY7" fmla="*/ 7302 h 10000"/>
                    <a:gd name="connsiteX8" fmla="*/ 1374 w 9995"/>
                    <a:gd name="connsiteY8" fmla="*/ 6984 h 10000"/>
                    <a:gd name="connsiteX9" fmla="*/ 45 w 9995"/>
                    <a:gd name="connsiteY9" fmla="*/ 4655 h 10000"/>
                    <a:gd name="connsiteX0" fmla="*/ 45 w 10000"/>
                    <a:gd name="connsiteY0" fmla="*/ 5032 h 10377"/>
                    <a:gd name="connsiteX1" fmla="*/ 2738 w 10000"/>
                    <a:gd name="connsiteY1" fmla="*/ 2807 h 10377"/>
                    <a:gd name="connsiteX2" fmla="*/ 4886 w 10000"/>
                    <a:gd name="connsiteY2" fmla="*/ 0 h 10377"/>
                    <a:gd name="connsiteX3" fmla="*/ 8068 w 10000"/>
                    <a:gd name="connsiteY3" fmla="*/ 2809 h 10377"/>
                    <a:gd name="connsiteX4" fmla="*/ 9996 w 10000"/>
                    <a:gd name="connsiteY4" fmla="*/ 5409 h 10377"/>
                    <a:gd name="connsiteX5" fmla="*/ 8476 w 10000"/>
                    <a:gd name="connsiteY5" fmla="*/ 7302 h 10377"/>
                    <a:gd name="connsiteX6" fmla="*/ 5250 w 10000"/>
                    <a:gd name="connsiteY6" fmla="*/ 10376 h 10377"/>
                    <a:gd name="connsiteX7" fmla="*/ 2753 w 10000"/>
                    <a:gd name="connsiteY7" fmla="*/ 7679 h 10377"/>
                    <a:gd name="connsiteX8" fmla="*/ 1375 w 10000"/>
                    <a:gd name="connsiteY8" fmla="*/ 7361 h 10377"/>
                    <a:gd name="connsiteX9" fmla="*/ 45 w 10000"/>
                    <a:gd name="connsiteY9" fmla="*/ 5032 h 10377"/>
                    <a:gd name="connsiteX0" fmla="*/ 45 w 10000"/>
                    <a:gd name="connsiteY0" fmla="*/ 5036 h 10381"/>
                    <a:gd name="connsiteX1" fmla="*/ 2738 w 10000"/>
                    <a:gd name="connsiteY1" fmla="*/ 2811 h 10381"/>
                    <a:gd name="connsiteX2" fmla="*/ 4886 w 10000"/>
                    <a:gd name="connsiteY2" fmla="*/ 4 h 10381"/>
                    <a:gd name="connsiteX3" fmla="*/ 8068 w 10000"/>
                    <a:gd name="connsiteY3" fmla="*/ 2813 h 10381"/>
                    <a:gd name="connsiteX4" fmla="*/ 9996 w 10000"/>
                    <a:gd name="connsiteY4" fmla="*/ 5413 h 10381"/>
                    <a:gd name="connsiteX5" fmla="*/ 8476 w 10000"/>
                    <a:gd name="connsiteY5" fmla="*/ 7306 h 10381"/>
                    <a:gd name="connsiteX6" fmla="*/ 5250 w 10000"/>
                    <a:gd name="connsiteY6" fmla="*/ 10380 h 10381"/>
                    <a:gd name="connsiteX7" fmla="*/ 2753 w 10000"/>
                    <a:gd name="connsiteY7" fmla="*/ 7683 h 10381"/>
                    <a:gd name="connsiteX8" fmla="*/ 1375 w 10000"/>
                    <a:gd name="connsiteY8" fmla="*/ 7365 h 10381"/>
                    <a:gd name="connsiteX9" fmla="*/ 45 w 10000"/>
                    <a:gd name="connsiteY9" fmla="*/ 5036 h 10381"/>
                    <a:gd name="connsiteX0" fmla="*/ 45 w 10000"/>
                    <a:gd name="connsiteY0" fmla="*/ 5036 h 10796"/>
                    <a:gd name="connsiteX1" fmla="*/ 2738 w 10000"/>
                    <a:gd name="connsiteY1" fmla="*/ 2811 h 10796"/>
                    <a:gd name="connsiteX2" fmla="*/ 4886 w 10000"/>
                    <a:gd name="connsiteY2" fmla="*/ 4 h 10796"/>
                    <a:gd name="connsiteX3" fmla="*/ 8068 w 10000"/>
                    <a:gd name="connsiteY3" fmla="*/ 2813 h 10796"/>
                    <a:gd name="connsiteX4" fmla="*/ 9996 w 10000"/>
                    <a:gd name="connsiteY4" fmla="*/ 5413 h 10796"/>
                    <a:gd name="connsiteX5" fmla="*/ 8476 w 10000"/>
                    <a:gd name="connsiteY5" fmla="*/ 7306 h 10796"/>
                    <a:gd name="connsiteX6" fmla="*/ 5202 w 10000"/>
                    <a:gd name="connsiteY6" fmla="*/ 10795 h 10796"/>
                    <a:gd name="connsiteX7" fmla="*/ 2753 w 10000"/>
                    <a:gd name="connsiteY7" fmla="*/ 7683 h 10796"/>
                    <a:gd name="connsiteX8" fmla="*/ 1375 w 10000"/>
                    <a:gd name="connsiteY8" fmla="*/ 7365 h 10796"/>
                    <a:gd name="connsiteX9" fmla="*/ 45 w 10000"/>
                    <a:gd name="connsiteY9" fmla="*/ 5036 h 10796"/>
                    <a:gd name="connsiteX0" fmla="*/ 45 w 10000"/>
                    <a:gd name="connsiteY0" fmla="*/ 5036 h 10795"/>
                    <a:gd name="connsiteX1" fmla="*/ 2738 w 10000"/>
                    <a:gd name="connsiteY1" fmla="*/ 2811 h 10795"/>
                    <a:gd name="connsiteX2" fmla="*/ 4886 w 10000"/>
                    <a:gd name="connsiteY2" fmla="*/ 4 h 10795"/>
                    <a:gd name="connsiteX3" fmla="*/ 8068 w 10000"/>
                    <a:gd name="connsiteY3" fmla="*/ 2813 h 10795"/>
                    <a:gd name="connsiteX4" fmla="*/ 9996 w 10000"/>
                    <a:gd name="connsiteY4" fmla="*/ 5413 h 10795"/>
                    <a:gd name="connsiteX5" fmla="*/ 8476 w 10000"/>
                    <a:gd name="connsiteY5" fmla="*/ 7306 h 10795"/>
                    <a:gd name="connsiteX6" fmla="*/ 5202 w 10000"/>
                    <a:gd name="connsiteY6" fmla="*/ 10795 h 10795"/>
                    <a:gd name="connsiteX7" fmla="*/ 2753 w 10000"/>
                    <a:gd name="connsiteY7" fmla="*/ 7683 h 10795"/>
                    <a:gd name="connsiteX8" fmla="*/ 1375 w 10000"/>
                    <a:gd name="connsiteY8" fmla="*/ 7365 h 10795"/>
                    <a:gd name="connsiteX9" fmla="*/ 45 w 10000"/>
                    <a:gd name="connsiteY9" fmla="*/ 5036 h 10795"/>
                    <a:gd name="connsiteX0" fmla="*/ 45 w 10000"/>
                    <a:gd name="connsiteY0" fmla="*/ 5036 h 10795"/>
                    <a:gd name="connsiteX1" fmla="*/ 2738 w 10000"/>
                    <a:gd name="connsiteY1" fmla="*/ 2811 h 10795"/>
                    <a:gd name="connsiteX2" fmla="*/ 4886 w 10000"/>
                    <a:gd name="connsiteY2" fmla="*/ 4 h 10795"/>
                    <a:gd name="connsiteX3" fmla="*/ 8068 w 10000"/>
                    <a:gd name="connsiteY3" fmla="*/ 2813 h 10795"/>
                    <a:gd name="connsiteX4" fmla="*/ 9996 w 10000"/>
                    <a:gd name="connsiteY4" fmla="*/ 5413 h 10795"/>
                    <a:gd name="connsiteX5" fmla="*/ 8476 w 10000"/>
                    <a:gd name="connsiteY5" fmla="*/ 7306 h 10795"/>
                    <a:gd name="connsiteX6" fmla="*/ 5202 w 10000"/>
                    <a:gd name="connsiteY6" fmla="*/ 10795 h 10795"/>
                    <a:gd name="connsiteX7" fmla="*/ 2753 w 10000"/>
                    <a:gd name="connsiteY7" fmla="*/ 7683 h 10795"/>
                    <a:gd name="connsiteX8" fmla="*/ 1375 w 10000"/>
                    <a:gd name="connsiteY8" fmla="*/ 7365 h 10795"/>
                    <a:gd name="connsiteX9" fmla="*/ 45 w 10000"/>
                    <a:gd name="connsiteY9" fmla="*/ 5036 h 10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00" h="10795">
                      <a:moveTo>
                        <a:pt x="45" y="5036"/>
                      </a:moveTo>
                      <a:cubicBezTo>
                        <a:pt x="272" y="4277"/>
                        <a:pt x="1931" y="3650"/>
                        <a:pt x="2738" y="2811"/>
                      </a:cubicBezTo>
                      <a:cubicBezTo>
                        <a:pt x="3545" y="1972"/>
                        <a:pt x="3352" y="117"/>
                        <a:pt x="4886" y="4"/>
                      </a:cubicBezTo>
                      <a:cubicBezTo>
                        <a:pt x="6420" y="-109"/>
                        <a:pt x="7216" y="1912"/>
                        <a:pt x="8068" y="2813"/>
                      </a:cubicBezTo>
                      <a:cubicBezTo>
                        <a:pt x="8920" y="3715"/>
                        <a:pt x="9928" y="3420"/>
                        <a:pt x="9996" y="5413"/>
                      </a:cubicBezTo>
                      <a:cubicBezTo>
                        <a:pt x="10064" y="7406"/>
                        <a:pt x="9275" y="6409"/>
                        <a:pt x="8476" y="7306"/>
                      </a:cubicBezTo>
                      <a:cubicBezTo>
                        <a:pt x="7677" y="8203"/>
                        <a:pt x="7086" y="10770"/>
                        <a:pt x="5202" y="10795"/>
                      </a:cubicBezTo>
                      <a:cubicBezTo>
                        <a:pt x="3318" y="10820"/>
                        <a:pt x="3391" y="8255"/>
                        <a:pt x="2753" y="7683"/>
                      </a:cubicBezTo>
                      <a:cubicBezTo>
                        <a:pt x="2115" y="7111"/>
                        <a:pt x="2326" y="7496"/>
                        <a:pt x="1375" y="7365"/>
                      </a:cubicBezTo>
                      <a:cubicBezTo>
                        <a:pt x="493" y="6773"/>
                        <a:pt x="-182" y="5795"/>
                        <a:pt x="45" y="5036"/>
                      </a:cubicBezTo>
                      <a:close/>
                    </a:path>
                  </a:pathLst>
                </a:custGeom>
                <a:solidFill>
                  <a:srgbClr val="9CE0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xmlns="" id="{6D8EBC3F-2DE8-9A43-8FBF-017D4C0C4B70}"/>
                    </a:ext>
                  </a:extLst>
                </p:cNvPr>
                <p:cNvGrpSpPr/>
                <p:nvPr/>
              </p:nvGrpSpPr>
              <p:grpSpPr>
                <a:xfrm>
                  <a:off x="8136838" y="3735782"/>
                  <a:ext cx="2402775" cy="1530043"/>
                  <a:chOff x="8136838" y="3735782"/>
                  <a:chExt cx="2402775" cy="1530043"/>
                </a:xfrm>
              </p:grpSpPr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xmlns="" id="{B005CDC3-A9A4-2146-9183-51C086840199}"/>
                      </a:ext>
                    </a:extLst>
                  </p:cNvPr>
                  <p:cNvGrpSpPr/>
                  <p:nvPr/>
                </p:nvGrpSpPr>
                <p:grpSpPr>
                  <a:xfrm>
                    <a:off x="8324065" y="3830658"/>
                    <a:ext cx="2215548" cy="1435167"/>
                    <a:chOff x="833331" y="2873352"/>
                    <a:chExt cx="2333625" cy="1590649"/>
                  </a:xfrm>
                </p:grpSpPr>
                <p:grpSp>
                  <p:nvGrpSpPr>
                    <p:cNvPr id="395" name="Group 394">
                      <a:extLst>
                        <a:ext uri="{FF2B5EF4-FFF2-40B4-BE49-F238E27FC236}">
                          <a16:creationId xmlns:a16="http://schemas.microsoft.com/office/drawing/2014/main" xmlns="" id="{F3E32640-6A29-6645-A3B6-18D5395D11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36090" y="287335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43" name="Group 327">
                        <a:extLst>
                          <a:ext uri="{FF2B5EF4-FFF2-40B4-BE49-F238E27FC236}">
                            <a16:creationId xmlns:a16="http://schemas.microsoft.com/office/drawing/2014/main" xmlns="" id="{8D3BFF78-324E-AF45-8848-3C8FFFC24BA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47" name="Oval 446">
                          <a:extLst>
                            <a:ext uri="{FF2B5EF4-FFF2-40B4-BE49-F238E27FC236}">
                              <a16:creationId xmlns:a16="http://schemas.microsoft.com/office/drawing/2014/main" xmlns="" id="{F27A33BA-25EE-1B4B-BD81-772C360C7AD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48" name="Rectangle 447">
                          <a:extLst>
                            <a:ext uri="{FF2B5EF4-FFF2-40B4-BE49-F238E27FC236}">
                              <a16:creationId xmlns:a16="http://schemas.microsoft.com/office/drawing/2014/main" xmlns="" id="{EA195559-1CD2-004C-8DBF-29379DDE53A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49" name="Oval 448">
                          <a:extLst>
                            <a:ext uri="{FF2B5EF4-FFF2-40B4-BE49-F238E27FC236}">
                              <a16:creationId xmlns:a16="http://schemas.microsoft.com/office/drawing/2014/main" xmlns="" id="{9AC9A214-093E-C84A-9A2C-4F4336FF5FA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50" name="Freeform 449">
                          <a:extLst>
                            <a:ext uri="{FF2B5EF4-FFF2-40B4-BE49-F238E27FC236}">
                              <a16:creationId xmlns:a16="http://schemas.microsoft.com/office/drawing/2014/main" xmlns="" id="{DC19CA3B-4C52-2049-9483-CC73090FB67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51" name="Freeform 450">
                          <a:extLst>
                            <a:ext uri="{FF2B5EF4-FFF2-40B4-BE49-F238E27FC236}">
                              <a16:creationId xmlns:a16="http://schemas.microsoft.com/office/drawing/2014/main" xmlns="" id="{AB7EEB5E-DF59-5544-96BD-ACBA439E0FD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52" name="Freeform 451">
                          <a:extLst>
                            <a:ext uri="{FF2B5EF4-FFF2-40B4-BE49-F238E27FC236}">
                              <a16:creationId xmlns:a16="http://schemas.microsoft.com/office/drawing/2014/main" xmlns="" id="{E9AC7510-C9D7-F04F-93BA-453E9821F93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53" name="Freeform 452">
                          <a:extLst>
                            <a:ext uri="{FF2B5EF4-FFF2-40B4-BE49-F238E27FC236}">
                              <a16:creationId xmlns:a16="http://schemas.microsoft.com/office/drawing/2014/main" xmlns="" id="{1F5797D9-0F36-BC48-84CD-DEAC34F9BBE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54" name="Straight Connector 453">
                          <a:extLst>
                            <a:ext uri="{FF2B5EF4-FFF2-40B4-BE49-F238E27FC236}">
                              <a16:creationId xmlns:a16="http://schemas.microsoft.com/office/drawing/2014/main" xmlns="" id="{2BE5AB9A-6B7F-9D43-A41D-BA5B83A6B9A4}"/>
                            </a:ext>
                          </a:extLst>
                        </p:cNvPr>
                        <p:cNvCxnSpPr>
                          <a:endCxn id="449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55" name="Straight Connector 454">
                          <a:extLst>
                            <a:ext uri="{FF2B5EF4-FFF2-40B4-BE49-F238E27FC236}">
                              <a16:creationId xmlns:a16="http://schemas.microsoft.com/office/drawing/2014/main" xmlns="" id="{0C28FB41-4066-3847-9551-6AFD95BD871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44" name="Group 443">
                        <a:extLst>
                          <a:ext uri="{FF2B5EF4-FFF2-40B4-BE49-F238E27FC236}">
                            <a16:creationId xmlns:a16="http://schemas.microsoft.com/office/drawing/2014/main" xmlns="" id="{6A6F6662-5ACE-5044-B27E-2A08F445BB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445" name="Oval 444">
                          <a:extLst>
                            <a:ext uri="{FF2B5EF4-FFF2-40B4-BE49-F238E27FC236}">
                              <a16:creationId xmlns:a16="http://schemas.microsoft.com/office/drawing/2014/main" xmlns="" id="{ED49E014-61C3-2845-AA15-A0BB03BD0F2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46" name="TextBox 445">
                          <a:extLst>
                            <a:ext uri="{FF2B5EF4-FFF2-40B4-BE49-F238E27FC236}">
                              <a16:creationId xmlns:a16="http://schemas.microsoft.com/office/drawing/2014/main" xmlns="" id="{1534664D-C8EF-354A-9534-78105822927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3b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96" name="Group 395">
                      <a:extLst>
                        <a:ext uri="{FF2B5EF4-FFF2-40B4-BE49-F238E27FC236}">
                          <a16:creationId xmlns:a16="http://schemas.microsoft.com/office/drawing/2014/main" xmlns="" id="{819E25B1-916A-2A46-B77A-79516D73AA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0320" y="409466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30" name="Group 327">
                        <a:extLst>
                          <a:ext uri="{FF2B5EF4-FFF2-40B4-BE49-F238E27FC236}">
                            <a16:creationId xmlns:a16="http://schemas.microsoft.com/office/drawing/2014/main" xmlns="" id="{F2A08A64-7701-6949-A3D3-6FAE2F088B4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34" name="Oval 433">
                          <a:extLst>
                            <a:ext uri="{FF2B5EF4-FFF2-40B4-BE49-F238E27FC236}">
                              <a16:creationId xmlns:a16="http://schemas.microsoft.com/office/drawing/2014/main" xmlns="" id="{51AD815E-97EC-774B-9605-624DE06C0E7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5" name="Rectangle 434">
                          <a:extLst>
                            <a:ext uri="{FF2B5EF4-FFF2-40B4-BE49-F238E27FC236}">
                              <a16:creationId xmlns:a16="http://schemas.microsoft.com/office/drawing/2014/main" xmlns="" id="{2A5B811A-33F0-EA4A-9BB1-A266D871834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6" name="Oval 435">
                          <a:extLst>
                            <a:ext uri="{FF2B5EF4-FFF2-40B4-BE49-F238E27FC236}">
                              <a16:creationId xmlns:a16="http://schemas.microsoft.com/office/drawing/2014/main" xmlns="" id="{84C94527-EE80-2445-BBFF-51FD8385010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7" name="Freeform 436">
                          <a:extLst>
                            <a:ext uri="{FF2B5EF4-FFF2-40B4-BE49-F238E27FC236}">
                              <a16:creationId xmlns:a16="http://schemas.microsoft.com/office/drawing/2014/main" xmlns="" id="{0BC80F35-D2D4-D94B-A55B-B7845BFE0CD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8" name="Freeform 437">
                          <a:extLst>
                            <a:ext uri="{FF2B5EF4-FFF2-40B4-BE49-F238E27FC236}">
                              <a16:creationId xmlns:a16="http://schemas.microsoft.com/office/drawing/2014/main" xmlns="" id="{C5239EC0-6DF3-F741-A093-473DE36EF6E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9" name="Freeform 438">
                          <a:extLst>
                            <a:ext uri="{FF2B5EF4-FFF2-40B4-BE49-F238E27FC236}">
                              <a16:creationId xmlns:a16="http://schemas.microsoft.com/office/drawing/2014/main" xmlns="" id="{FA3BCA3E-4DA6-BF4D-A89F-4DE707256DC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40" name="Freeform 439">
                          <a:extLst>
                            <a:ext uri="{FF2B5EF4-FFF2-40B4-BE49-F238E27FC236}">
                              <a16:creationId xmlns:a16="http://schemas.microsoft.com/office/drawing/2014/main" xmlns="" id="{59F76749-BD6D-AE40-8AEA-F78543E24AF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41" name="Straight Connector 440">
                          <a:extLst>
                            <a:ext uri="{FF2B5EF4-FFF2-40B4-BE49-F238E27FC236}">
                              <a16:creationId xmlns:a16="http://schemas.microsoft.com/office/drawing/2014/main" xmlns="" id="{44459EAA-3BF5-3D4A-811A-F9797A24336B}"/>
                            </a:ext>
                          </a:extLst>
                        </p:cNvPr>
                        <p:cNvCxnSpPr>
                          <a:endCxn id="436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42" name="Straight Connector 441">
                          <a:extLst>
                            <a:ext uri="{FF2B5EF4-FFF2-40B4-BE49-F238E27FC236}">
                              <a16:creationId xmlns:a16="http://schemas.microsoft.com/office/drawing/2014/main" xmlns="" id="{8D4B3C43-6CAE-D047-9952-6E72185144A2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31" name="Group 430">
                        <a:extLst>
                          <a:ext uri="{FF2B5EF4-FFF2-40B4-BE49-F238E27FC236}">
                            <a16:creationId xmlns:a16="http://schemas.microsoft.com/office/drawing/2014/main" xmlns="" id="{CA92683D-800F-2047-8129-5465A79FFD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432" name="Oval 431">
                          <a:extLst>
                            <a:ext uri="{FF2B5EF4-FFF2-40B4-BE49-F238E27FC236}">
                              <a16:creationId xmlns:a16="http://schemas.microsoft.com/office/drawing/2014/main" xmlns="" id="{0066BBBC-73E4-7F49-9AA2-D5DA68DDB98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33" name="TextBox 432">
                          <a:extLst>
                            <a:ext uri="{FF2B5EF4-FFF2-40B4-BE49-F238E27FC236}">
                              <a16:creationId xmlns:a16="http://schemas.microsoft.com/office/drawing/2014/main" xmlns="" id="{7467833F-71F6-AA47-A111-AE2AA28A6D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3d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97" name="Group 396">
                      <a:extLst>
                        <a:ext uri="{FF2B5EF4-FFF2-40B4-BE49-F238E27FC236}">
                          <a16:creationId xmlns:a16="http://schemas.microsoft.com/office/drawing/2014/main" xmlns="" id="{356045F9-F812-1542-86A6-D3D307C290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1806" y="348507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17" name="Group 327">
                        <a:extLst>
                          <a:ext uri="{FF2B5EF4-FFF2-40B4-BE49-F238E27FC236}">
                            <a16:creationId xmlns:a16="http://schemas.microsoft.com/office/drawing/2014/main" xmlns="" id="{CEBEA866-E0BF-104E-A5F4-7BB1B859463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21" name="Oval 420">
                          <a:extLst>
                            <a:ext uri="{FF2B5EF4-FFF2-40B4-BE49-F238E27FC236}">
                              <a16:creationId xmlns:a16="http://schemas.microsoft.com/office/drawing/2014/main" xmlns="" id="{704931BC-9A50-D84A-9654-DFB36CA8F9F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2" name="Rectangle 421">
                          <a:extLst>
                            <a:ext uri="{FF2B5EF4-FFF2-40B4-BE49-F238E27FC236}">
                              <a16:creationId xmlns:a16="http://schemas.microsoft.com/office/drawing/2014/main" xmlns="" id="{7635018A-DB18-2C40-B0A3-7D382432AAB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3" name="Oval 422">
                          <a:extLst>
                            <a:ext uri="{FF2B5EF4-FFF2-40B4-BE49-F238E27FC236}">
                              <a16:creationId xmlns:a16="http://schemas.microsoft.com/office/drawing/2014/main" xmlns="" id="{EA2EBDA8-B3CF-F640-B2B8-A44CC207041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4" name="Freeform 423">
                          <a:extLst>
                            <a:ext uri="{FF2B5EF4-FFF2-40B4-BE49-F238E27FC236}">
                              <a16:creationId xmlns:a16="http://schemas.microsoft.com/office/drawing/2014/main" xmlns="" id="{AE46C7AC-04CD-3F4B-B1DA-E4E762A2E58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5" name="Freeform 424">
                          <a:extLst>
                            <a:ext uri="{FF2B5EF4-FFF2-40B4-BE49-F238E27FC236}">
                              <a16:creationId xmlns:a16="http://schemas.microsoft.com/office/drawing/2014/main" xmlns="" id="{7F4794D8-655B-744F-B396-10A2335611B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6" name="Freeform 425">
                          <a:extLst>
                            <a:ext uri="{FF2B5EF4-FFF2-40B4-BE49-F238E27FC236}">
                              <a16:creationId xmlns:a16="http://schemas.microsoft.com/office/drawing/2014/main" xmlns="" id="{C0EDDCB8-B412-BF47-8A75-E2C40452ACF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7" name="Freeform 426">
                          <a:extLst>
                            <a:ext uri="{FF2B5EF4-FFF2-40B4-BE49-F238E27FC236}">
                              <a16:creationId xmlns:a16="http://schemas.microsoft.com/office/drawing/2014/main" xmlns="" id="{E118D7EF-B691-3C42-A7C7-00517C05AE2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28" name="Straight Connector 427">
                          <a:extLst>
                            <a:ext uri="{FF2B5EF4-FFF2-40B4-BE49-F238E27FC236}">
                              <a16:creationId xmlns:a16="http://schemas.microsoft.com/office/drawing/2014/main" xmlns="" id="{788ECDE9-56B6-EF47-99F8-D4CE33028187}"/>
                            </a:ext>
                          </a:extLst>
                        </p:cNvPr>
                        <p:cNvCxnSpPr>
                          <a:endCxn id="423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29" name="Straight Connector 428">
                          <a:extLst>
                            <a:ext uri="{FF2B5EF4-FFF2-40B4-BE49-F238E27FC236}">
                              <a16:creationId xmlns:a16="http://schemas.microsoft.com/office/drawing/2014/main" xmlns="" id="{9F91C4F1-533A-4F4A-A143-8FD5E3D54270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18" name="Group 417">
                        <a:extLst>
                          <a:ext uri="{FF2B5EF4-FFF2-40B4-BE49-F238E27FC236}">
                            <a16:creationId xmlns:a16="http://schemas.microsoft.com/office/drawing/2014/main" xmlns="" id="{BD240E26-C4DD-7E42-91AD-981A9DE89F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28460" cy="369332"/>
                        <a:chOff x="667045" y="1708643"/>
                        <a:chExt cx="428460" cy="369332"/>
                      </a:xfrm>
                    </p:grpSpPr>
                    <p:sp>
                      <p:nvSpPr>
                        <p:cNvPr id="419" name="Oval 418">
                          <a:extLst>
                            <a:ext uri="{FF2B5EF4-FFF2-40B4-BE49-F238E27FC236}">
                              <a16:creationId xmlns:a16="http://schemas.microsoft.com/office/drawing/2014/main" xmlns="" id="{3F4A6376-50D9-BF4A-837A-7E0742425C5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20" name="TextBox 419">
                          <a:extLst>
                            <a:ext uri="{FF2B5EF4-FFF2-40B4-BE49-F238E27FC236}">
                              <a16:creationId xmlns:a16="http://schemas.microsoft.com/office/drawing/2014/main" xmlns="" id="{09647B67-E484-0349-9F53-63FFF648819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2846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3c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398" name="Group 397">
                      <a:extLst>
                        <a:ext uri="{FF2B5EF4-FFF2-40B4-BE49-F238E27FC236}">
                          <a16:creationId xmlns:a16="http://schemas.microsoft.com/office/drawing/2014/main" xmlns="" id="{AE9CA1F8-5B01-F143-97DC-C510EF1356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3331" y="347871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04" name="Group 327">
                        <a:extLst>
                          <a:ext uri="{FF2B5EF4-FFF2-40B4-BE49-F238E27FC236}">
                            <a16:creationId xmlns:a16="http://schemas.microsoft.com/office/drawing/2014/main" xmlns="" id="{CAB752F9-B683-864F-8A99-5703F0CC3F9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08" name="Oval 407">
                          <a:extLst>
                            <a:ext uri="{FF2B5EF4-FFF2-40B4-BE49-F238E27FC236}">
                              <a16:creationId xmlns:a16="http://schemas.microsoft.com/office/drawing/2014/main" xmlns="" id="{3E12D15B-77C7-054A-8185-971EB1F9775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09" name="Rectangle 408">
                          <a:extLst>
                            <a:ext uri="{FF2B5EF4-FFF2-40B4-BE49-F238E27FC236}">
                              <a16:creationId xmlns:a16="http://schemas.microsoft.com/office/drawing/2014/main" xmlns="" id="{3372DB4B-98A8-1845-9BAA-A4E024D0EC3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0" name="Oval 409">
                          <a:extLst>
                            <a:ext uri="{FF2B5EF4-FFF2-40B4-BE49-F238E27FC236}">
                              <a16:creationId xmlns:a16="http://schemas.microsoft.com/office/drawing/2014/main" xmlns="" id="{BB63E28C-21B0-0D4A-85C9-024E8E37A5C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1" name="Freeform 410">
                          <a:extLst>
                            <a:ext uri="{FF2B5EF4-FFF2-40B4-BE49-F238E27FC236}">
                              <a16:creationId xmlns:a16="http://schemas.microsoft.com/office/drawing/2014/main" xmlns="" id="{CA08250B-0D9B-1D42-947F-E639FE3E1CC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2" name="Freeform 411">
                          <a:extLst>
                            <a:ext uri="{FF2B5EF4-FFF2-40B4-BE49-F238E27FC236}">
                              <a16:creationId xmlns:a16="http://schemas.microsoft.com/office/drawing/2014/main" xmlns="" id="{049F2219-3805-8B46-9ED1-95F71737ECC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3" name="Freeform 412">
                          <a:extLst>
                            <a:ext uri="{FF2B5EF4-FFF2-40B4-BE49-F238E27FC236}">
                              <a16:creationId xmlns:a16="http://schemas.microsoft.com/office/drawing/2014/main" xmlns="" id="{7EE66B4A-1F51-CF4F-AF06-CBC9A9CBFAD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14" name="Freeform 413">
                          <a:extLst>
                            <a:ext uri="{FF2B5EF4-FFF2-40B4-BE49-F238E27FC236}">
                              <a16:creationId xmlns:a16="http://schemas.microsoft.com/office/drawing/2014/main" xmlns="" id="{BE7134B3-C1F8-3A47-913A-E7ABA9FD587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15" name="Straight Connector 414">
                          <a:extLst>
                            <a:ext uri="{FF2B5EF4-FFF2-40B4-BE49-F238E27FC236}">
                              <a16:creationId xmlns:a16="http://schemas.microsoft.com/office/drawing/2014/main" xmlns="" id="{4D0FD399-E9AA-FA4F-B0E0-AAF027B486D7}"/>
                            </a:ext>
                          </a:extLst>
                        </p:cNvPr>
                        <p:cNvCxnSpPr>
                          <a:endCxn id="410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16" name="Straight Connector 415">
                          <a:extLst>
                            <a:ext uri="{FF2B5EF4-FFF2-40B4-BE49-F238E27FC236}">
                              <a16:creationId xmlns:a16="http://schemas.microsoft.com/office/drawing/2014/main" xmlns="" id="{5AD22A5F-1923-104B-8462-8720EBBEC8AA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05" name="Group 404">
                        <a:extLst>
                          <a:ext uri="{FF2B5EF4-FFF2-40B4-BE49-F238E27FC236}">
                            <a16:creationId xmlns:a16="http://schemas.microsoft.com/office/drawing/2014/main" xmlns="" id="{556A4826-AF3A-FB48-8910-28B75C7AFF0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406" name="Oval 405">
                          <a:extLst>
                            <a:ext uri="{FF2B5EF4-FFF2-40B4-BE49-F238E27FC236}">
                              <a16:creationId xmlns:a16="http://schemas.microsoft.com/office/drawing/2014/main" xmlns="" id="{92A31B84-8B04-1C4C-8AE9-DD076B7C463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07" name="TextBox 406">
                          <a:extLst>
                            <a:ext uri="{FF2B5EF4-FFF2-40B4-BE49-F238E27FC236}">
                              <a16:creationId xmlns:a16="http://schemas.microsoft.com/office/drawing/2014/main" xmlns="" id="{230045ED-1680-5C4A-AACE-1B7C1C326B4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3a</a:t>
                          </a:r>
                        </a:p>
                      </p:txBody>
                    </p:sp>
                  </p:grpSp>
                </p:grp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xmlns="" id="{EDC4CDC9-0ABD-D544-AFDF-317C5C765A9D}"/>
                        </a:ext>
                      </a:extLst>
                    </p:cNvPr>
                    <p:cNvCxnSpPr>
                      <a:stCxn id="446" idx="2"/>
                      <a:endCxn id="433" idx="0"/>
                    </p:cNvCxnSpPr>
                    <p:nvPr/>
                  </p:nvCxnSpPr>
                  <p:spPr bwMode="auto">
                    <a:xfrm>
                      <a:off x="1991073" y="3242684"/>
                      <a:ext cx="4230" cy="851985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rgbClr val="000090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xmlns="" id="{7F968A38-9837-534C-9589-EC834038D59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407477" y="3648621"/>
                      <a:ext cx="1204913" cy="6353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xmlns="" id="{D08D494F-3397-294B-AE0A-77BFE8172FBD}"/>
                        </a:ext>
                      </a:extLst>
                    </p:cNvPr>
                    <p:cNvCxnSpPr>
                      <a:stCxn id="447" idx="7"/>
                    </p:cNvCxnSpPr>
                    <p:nvPr/>
                  </p:nvCxnSpPr>
                  <p:spPr bwMode="auto">
                    <a:xfrm>
                      <a:off x="2218708" y="3154477"/>
                      <a:ext cx="480042" cy="369773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xmlns="" id="{CBB666A9-21C8-724D-8999-122C3069285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300073" y="3786304"/>
                      <a:ext cx="477927" cy="357071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xmlns="" id="{FEED83B9-915E-D54F-843B-4AC820D03D49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1287553" y="3166946"/>
                      <a:ext cx="508002" cy="349250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sp>
                <p:nvSpPr>
                  <p:cNvPr id="394" name="TextBox 393">
                    <a:extLst>
                      <a:ext uri="{FF2B5EF4-FFF2-40B4-BE49-F238E27FC236}">
                        <a16:creationId xmlns:a16="http://schemas.microsoft.com/office/drawing/2014/main" xmlns="" id="{62CD51D1-06C9-0F42-8580-EEBC1FB2FFB3}"/>
                      </a:ext>
                    </a:extLst>
                  </p:cNvPr>
                  <p:cNvSpPr txBox="1"/>
                  <p:nvPr/>
                </p:nvSpPr>
                <p:spPr>
                  <a:xfrm>
                    <a:off x="8136838" y="3735782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000" dirty="0">
                        <a:solidFill>
                          <a:srgbClr val="000090"/>
                        </a:solidFill>
                        <a:latin typeface="Arial" charset="0"/>
                        <a:ea typeface="ＭＳ Ｐゴシック" charset="0"/>
                      </a:rPr>
                      <a:t>AS 3</a:t>
                    </a:r>
                  </a:p>
                </p:txBody>
              </p:sp>
            </p:grp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xmlns="" id="{D60139D0-66DE-9D48-92C7-D766B48C98E4}"/>
                  </a:ext>
                </a:extLst>
              </p:cNvPr>
              <p:cNvGrpSpPr/>
              <p:nvPr/>
            </p:nvGrpSpPr>
            <p:grpSpPr>
              <a:xfrm>
                <a:off x="1426553" y="4136253"/>
                <a:ext cx="3452487" cy="1719017"/>
                <a:chOff x="1426553" y="4136253"/>
                <a:chExt cx="3452487" cy="1719017"/>
              </a:xfrm>
            </p:grpSpPr>
            <p:grpSp>
              <p:nvGrpSpPr>
                <p:cNvPr id="457" name="Group 456">
                  <a:extLst>
                    <a:ext uri="{FF2B5EF4-FFF2-40B4-BE49-F238E27FC236}">
                      <a16:creationId xmlns:a16="http://schemas.microsoft.com/office/drawing/2014/main" xmlns="" id="{7682442D-4DE1-D34A-AF05-094173737CE5}"/>
                    </a:ext>
                  </a:extLst>
                </p:cNvPr>
                <p:cNvGrpSpPr/>
                <p:nvPr/>
              </p:nvGrpSpPr>
              <p:grpSpPr>
                <a:xfrm>
                  <a:off x="1426553" y="4136253"/>
                  <a:ext cx="2557336" cy="1719017"/>
                  <a:chOff x="-2170772" y="2784954"/>
                  <a:chExt cx="2712783" cy="1853712"/>
                </a:xfrm>
              </p:grpSpPr>
              <p:sp>
                <p:nvSpPr>
                  <p:cNvPr id="460" name="Freeform 2">
                    <a:extLst>
                      <a:ext uri="{FF2B5EF4-FFF2-40B4-BE49-F238E27FC236}">
                        <a16:creationId xmlns:a16="http://schemas.microsoft.com/office/drawing/2014/main" xmlns="" id="{989F3E7E-7845-5D4A-B653-5093F2144A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2170772" y="2784954"/>
                    <a:ext cx="2712783" cy="185371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461" name="Group 460">
                    <a:extLst>
                      <a:ext uri="{FF2B5EF4-FFF2-40B4-BE49-F238E27FC236}">
                        <a16:creationId xmlns:a16="http://schemas.microsoft.com/office/drawing/2014/main" xmlns="" id="{847C0145-AA17-C74A-85B9-5E0D57F0D1B3}"/>
                      </a:ext>
                    </a:extLst>
                  </p:cNvPr>
                  <p:cNvGrpSpPr/>
                  <p:nvPr/>
                </p:nvGrpSpPr>
                <p:grpSpPr>
                  <a:xfrm>
                    <a:off x="-1935370" y="2935816"/>
                    <a:ext cx="2333625" cy="1590649"/>
                    <a:chOff x="833331" y="2873352"/>
                    <a:chExt cx="2333625" cy="1590649"/>
                  </a:xfrm>
                </p:grpSpPr>
                <p:grpSp>
                  <p:nvGrpSpPr>
                    <p:cNvPr id="462" name="Group 461">
                      <a:extLst>
                        <a:ext uri="{FF2B5EF4-FFF2-40B4-BE49-F238E27FC236}">
                          <a16:creationId xmlns:a16="http://schemas.microsoft.com/office/drawing/2014/main" xmlns="" id="{A5C51D94-249F-7C4E-B7E3-5E7F7DA98B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36090" y="287335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509" name="Group 327">
                        <a:extLst>
                          <a:ext uri="{FF2B5EF4-FFF2-40B4-BE49-F238E27FC236}">
                            <a16:creationId xmlns:a16="http://schemas.microsoft.com/office/drawing/2014/main" xmlns="" id="{2C9A79DA-183D-8E45-9710-90EB9AC04CF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513" name="Oval 512">
                          <a:extLst>
                            <a:ext uri="{FF2B5EF4-FFF2-40B4-BE49-F238E27FC236}">
                              <a16:creationId xmlns:a16="http://schemas.microsoft.com/office/drawing/2014/main" xmlns="" id="{C7A51832-3A14-2F46-BE2E-FD419D2D323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4" name="Rectangle 513">
                          <a:extLst>
                            <a:ext uri="{FF2B5EF4-FFF2-40B4-BE49-F238E27FC236}">
                              <a16:creationId xmlns:a16="http://schemas.microsoft.com/office/drawing/2014/main" xmlns="" id="{F540465D-4FA5-8F4B-89B8-318B91C866D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5" name="Oval 514">
                          <a:extLst>
                            <a:ext uri="{FF2B5EF4-FFF2-40B4-BE49-F238E27FC236}">
                              <a16:creationId xmlns:a16="http://schemas.microsoft.com/office/drawing/2014/main" xmlns="" id="{2AD877B4-4F58-AF4E-8440-08B26889F9A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6" name="Freeform 515">
                          <a:extLst>
                            <a:ext uri="{FF2B5EF4-FFF2-40B4-BE49-F238E27FC236}">
                              <a16:creationId xmlns:a16="http://schemas.microsoft.com/office/drawing/2014/main" xmlns="" id="{2075DF2F-E937-EC4C-B4A7-98ABE1BBD09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7" name="Freeform 516">
                          <a:extLst>
                            <a:ext uri="{FF2B5EF4-FFF2-40B4-BE49-F238E27FC236}">
                              <a16:creationId xmlns:a16="http://schemas.microsoft.com/office/drawing/2014/main" xmlns="" id="{667455BC-A2B1-964F-BB33-EDD95E22B0F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8" name="Freeform 517">
                          <a:extLst>
                            <a:ext uri="{FF2B5EF4-FFF2-40B4-BE49-F238E27FC236}">
                              <a16:creationId xmlns:a16="http://schemas.microsoft.com/office/drawing/2014/main" xmlns="" id="{7104D447-A313-0245-838D-2D65E179BC6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9" name="Freeform 518">
                          <a:extLst>
                            <a:ext uri="{FF2B5EF4-FFF2-40B4-BE49-F238E27FC236}">
                              <a16:creationId xmlns:a16="http://schemas.microsoft.com/office/drawing/2014/main" xmlns="" id="{C8857D39-9558-884B-B11F-DC6DC08593D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520" name="Straight Connector 519">
                          <a:extLst>
                            <a:ext uri="{FF2B5EF4-FFF2-40B4-BE49-F238E27FC236}">
                              <a16:creationId xmlns:a16="http://schemas.microsoft.com/office/drawing/2014/main" xmlns="" id="{8533C222-A8F0-C14E-9865-EB2CE2ED60DA}"/>
                            </a:ext>
                          </a:extLst>
                        </p:cNvPr>
                        <p:cNvCxnSpPr>
                          <a:endCxn id="515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521" name="Straight Connector 520">
                          <a:extLst>
                            <a:ext uri="{FF2B5EF4-FFF2-40B4-BE49-F238E27FC236}">
                              <a16:creationId xmlns:a16="http://schemas.microsoft.com/office/drawing/2014/main" xmlns="" id="{C7C29E43-3D2E-6C48-8BF6-75FF58BA40D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510" name="Group 509">
                        <a:extLst>
                          <a:ext uri="{FF2B5EF4-FFF2-40B4-BE49-F238E27FC236}">
                            <a16:creationId xmlns:a16="http://schemas.microsoft.com/office/drawing/2014/main" xmlns="" id="{9DF38CB5-4F35-2C48-ABEE-7FDDEB47A7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511" name="Oval 510">
                          <a:extLst>
                            <a:ext uri="{FF2B5EF4-FFF2-40B4-BE49-F238E27FC236}">
                              <a16:creationId xmlns:a16="http://schemas.microsoft.com/office/drawing/2014/main" xmlns="" id="{964D495F-FCD3-974C-B14C-0DD0744D39D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12" name="TextBox 511">
                          <a:extLst>
                            <a:ext uri="{FF2B5EF4-FFF2-40B4-BE49-F238E27FC236}">
                              <a16:creationId xmlns:a16="http://schemas.microsoft.com/office/drawing/2014/main" xmlns="" id="{B360CC76-5708-E54C-BB1F-B87E36B6EC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1b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463" name="Group 462">
                      <a:extLst>
                        <a:ext uri="{FF2B5EF4-FFF2-40B4-BE49-F238E27FC236}">
                          <a16:creationId xmlns:a16="http://schemas.microsoft.com/office/drawing/2014/main" xmlns="" id="{849157BB-C005-3548-B1BA-012A1A118A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0320" y="409466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96" name="Group 327">
                        <a:extLst>
                          <a:ext uri="{FF2B5EF4-FFF2-40B4-BE49-F238E27FC236}">
                            <a16:creationId xmlns:a16="http://schemas.microsoft.com/office/drawing/2014/main" xmlns="" id="{EF49974E-1ED5-E447-8244-106992273B9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500" name="Oval 499">
                          <a:extLst>
                            <a:ext uri="{FF2B5EF4-FFF2-40B4-BE49-F238E27FC236}">
                              <a16:creationId xmlns:a16="http://schemas.microsoft.com/office/drawing/2014/main" xmlns="" id="{FB0DA6F4-6EF6-464A-8563-109BE95477D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1" name="Rectangle 500">
                          <a:extLst>
                            <a:ext uri="{FF2B5EF4-FFF2-40B4-BE49-F238E27FC236}">
                              <a16:creationId xmlns:a16="http://schemas.microsoft.com/office/drawing/2014/main" xmlns="" id="{21F6A7C6-2A4B-0745-8EAC-9DEC2A089F3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2" name="Oval 501">
                          <a:extLst>
                            <a:ext uri="{FF2B5EF4-FFF2-40B4-BE49-F238E27FC236}">
                              <a16:creationId xmlns:a16="http://schemas.microsoft.com/office/drawing/2014/main" xmlns="" id="{FC7443CC-07C2-DB45-A7EE-97E2D8BB027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3" name="Freeform 502">
                          <a:extLst>
                            <a:ext uri="{FF2B5EF4-FFF2-40B4-BE49-F238E27FC236}">
                              <a16:creationId xmlns:a16="http://schemas.microsoft.com/office/drawing/2014/main" xmlns="" id="{BC280D28-6207-6E4A-8A46-E664F012B9A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4" name="Freeform 503">
                          <a:extLst>
                            <a:ext uri="{FF2B5EF4-FFF2-40B4-BE49-F238E27FC236}">
                              <a16:creationId xmlns:a16="http://schemas.microsoft.com/office/drawing/2014/main" xmlns="" id="{EBBCC31C-C1F3-F94E-BF37-DAE4DBC673E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5" name="Freeform 504">
                          <a:extLst>
                            <a:ext uri="{FF2B5EF4-FFF2-40B4-BE49-F238E27FC236}">
                              <a16:creationId xmlns:a16="http://schemas.microsoft.com/office/drawing/2014/main" xmlns="" id="{086F70A3-C801-8D40-A960-9E47ED04422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06" name="Freeform 505">
                          <a:extLst>
                            <a:ext uri="{FF2B5EF4-FFF2-40B4-BE49-F238E27FC236}">
                              <a16:creationId xmlns:a16="http://schemas.microsoft.com/office/drawing/2014/main" xmlns="" id="{90E7DDDE-599F-E441-9DF4-003CC1B435B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507" name="Straight Connector 506">
                          <a:extLst>
                            <a:ext uri="{FF2B5EF4-FFF2-40B4-BE49-F238E27FC236}">
                              <a16:creationId xmlns:a16="http://schemas.microsoft.com/office/drawing/2014/main" xmlns="" id="{893A90BA-5926-CC40-96CB-52F231D33E1E}"/>
                            </a:ext>
                          </a:extLst>
                        </p:cNvPr>
                        <p:cNvCxnSpPr>
                          <a:endCxn id="502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508" name="Straight Connector 507">
                          <a:extLst>
                            <a:ext uri="{FF2B5EF4-FFF2-40B4-BE49-F238E27FC236}">
                              <a16:creationId xmlns:a16="http://schemas.microsoft.com/office/drawing/2014/main" xmlns="" id="{B9842FD6-BF2A-704C-B8FC-DA10B47AB276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97" name="Group 496">
                        <a:extLst>
                          <a:ext uri="{FF2B5EF4-FFF2-40B4-BE49-F238E27FC236}">
                            <a16:creationId xmlns:a16="http://schemas.microsoft.com/office/drawing/2014/main" xmlns="" id="{11023790-AD69-FA41-AF93-08B4489E3A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498" name="Oval 497">
                          <a:extLst>
                            <a:ext uri="{FF2B5EF4-FFF2-40B4-BE49-F238E27FC236}">
                              <a16:creationId xmlns:a16="http://schemas.microsoft.com/office/drawing/2014/main" xmlns="" id="{681049CE-10AA-0346-AFA8-6FDC53F5F42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99" name="TextBox 498">
                          <a:extLst>
                            <a:ext uri="{FF2B5EF4-FFF2-40B4-BE49-F238E27FC236}">
                              <a16:creationId xmlns:a16="http://schemas.microsoft.com/office/drawing/2014/main" xmlns="" id="{885304DC-2F43-D04B-B170-06B6EDCAA09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1d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464" name="Group 463">
                      <a:extLst>
                        <a:ext uri="{FF2B5EF4-FFF2-40B4-BE49-F238E27FC236}">
                          <a16:creationId xmlns:a16="http://schemas.microsoft.com/office/drawing/2014/main" xmlns="" id="{DC4EC595-C485-DD46-9195-B81F23C530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1806" y="3485072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83" name="Group 327">
                        <a:extLst>
                          <a:ext uri="{FF2B5EF4-FFF2-40B4-BE49-F238E27FC236}">
                            <a16:creationId xmlns:a16="http://schemas.microsoft.com/office/drawing/2014/main" xmlns="" id="{DA436D2A-4C54-9847-99BD-C747C002F0E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87" name="Oval 486">
                          <a:extLst>
                            <a:ext uri="{FF2B5EF4-FFF2-40B4-BE49-F238E27FC236}">
                              <a16:creationId xmlns:a16="http://schemas.microsoft.com/office/drawing/2014/main" xmlns="" id="{78B65C4C-8AAA-3642-A7CE-A10619D49BE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88" name="Rectangle 487">
                          <a:extLst>
                            <a:ext uri="{FF2B5EF4-FFF2-40B4-BE49-F238E27FC236}">
                              <a16:creationId xmlns:a16="http://schemas.microsoft.com/office/drawing/2014/main" xmlns="" id="{A525720D-27A0-2049-AA49-205CE43335A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89" name="Oval 488">
                          <a:extLst>
                            <a:ext uri="{FF2B5EF4-FFF2-40B4-BE49-F238E27FC236}">
                              <a16:creationId xmlns:a16="http://schemas.microsoft.com/office/drawing/2014/main" xmlns="" id="{DFDBDB36-E1F6-1E4B-AC8D-BB8B9A65BDD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90" name="Freeform 489">
                          <a:extLst>
                            <a:ext uri="{FF2B5EF4-FFF2-40B4-BE49-F238E27FC236}">
                              <a16:creationId xmlns:a16="http://schemas.microsoft.com/office/drawing/2014/main" xmlns="" id="{C32E00A5-45C2-D847-BAB9-C11E9834F3F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91" name="Freeform 490">
                          <a:extLst>
                            <a:ext uri="{FF2B5EF4-FFF2-40B4-BE49-F238E27FC236}">
                              <a16:creationId xmlns:a16="http://schemas.microsoft.com/office/drawing/2014/main" xmlns="" id="{31DC4B7B-D3AA-9B48-8802-CA05B827841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92" name="Freeform 491">
                          <a:extLst>
                            <a:ext uri="{FF2B5EF4-FFF2-40B4-BE49-F238E27FC236}">
                              <a16:creationId xmlns:a16="http://schemas.microsoft.com/office/drawing/2014/main" xmlns="" id="{AF29DBD7-4053-9B4C-A67A-C9ECC444C26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93" name="Freeform 492">
                          <a:extLst>
                            <a:ext uri="{FF2B5EF4-FFF2-40B4-BE49-F238E27FC236}">
                              <a16:creationId xmlns:a16="http://schemas.microsoft.com/office/drawing/2014/main" xmlns="" id="{6880D128-8B5E-B94A-84E9-5525E283EB8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94" name="Straight Connector 493">
                          <a:extLst>
                            <a:ext uri="{FF2B5EF4-FFF2-40B4-BE49-F238E27FC236}">
                              <a16:creationId xmlns:a16="http://schemas.microsoft.com/office/drawing/2014/main" xmlns="" id="{5E6E8189-AC44-6743-9D17-5E8625CBC5BF}"/>
                            </a:ext>
                          </a:extLst>
                        </p:cNvPr>
                        <p:cNvCxnSpPr>
                          <a:endCxn id="489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95" name="Straight Connector 494">
                          <a:extLst>
                            <a:ext uri="{FF2B5EF4-FFF2-40B4-BE49-F238E27FC236}">
                              <a16:creationId xmlns:a16="http://schemas.microsoft.com/office/drawing/2014/main" xmlns="" id="{34BA406C-7551-FE42-8563-B9FC2B4A597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84" name="Group 483">
                        <a:extLst>
                          <a:ext uri="{FF2B5EF4-FFF2-40B4-BE49-F238E27FC236}">
                            <a16:creationId xmlns:a16="http://schemas.microsoft.com/office/drawing/2014/main" xmlns="" id="{A387A1D4-AADD-C740-87D1-573958E994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28460" cy="369332"/>
                        <a:chOff x="667045" y="1708643"/>
                        <a:chExt cx="428460" cy="369332"/>
                      </a:xfrm>
                    </p:grpSpPr>
                    <p:sp>
                      <p:nvSpPr>
                        <p:cNvPr id="485" name="Oval 484">
                          <a:extLst>
                            <a:ext uri="{FF2B5EF4-FFF2-40B4-BE49-F238E27FC236}">
                              <a16:creationId xmlns:a16="http://schemas.microsoft.com/office/drawing/2014/main" xmlns="" id="{129168EF-D2B6-2D45-A4A3-25903E391E2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86" name="TextBox 485">
                          <a:extLst>
                            <a:ext uri="{FF2B5EF4-FFF2-40B4-BE49-F238E27FC236}">
                              <a16:creationId xmlns:a16="http://schemas.microsoft.com/office/drawing/2014/main" xmlns="" id="{927D1E9A-6392-E24D-B24D-59867DB597E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2846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1c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465" name="Group 464">
                      <a:extLst>
                        <a:ext uri="{FF2B5EF4-FFF2-40B4-BE49-F238E27FC236}">
                          <a16:creationId xmlns:a16="http://schemas.microsoft.com/office/drawing/2014/main" xmlns="" id="{6590946D-4A79-784C-A1A3-3FB0C4F704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3331" y="3478719"/>
                      <a:ext cx="565150" cy="369332"/>
                      <a:chOff x="1736090" y="2873352"/>
                      <a:chExt cx="565150" cy="369332"/>
                    </a:xfrm>
                  </p:grpSpPr>
                  <p:grpSp>
                    <p:nvGrpSpPr>
                      <p:cNvPr id="470" name="Group 327">
                        <a:extLst>
                          <a:ext uri="{FF2B5EF4-FFF2-40B4-BE49-F238E27FC236}">
                            <a16:creationId xmlns:a16="http://schemas.microsoft.com/office/drawing/2014/main" xmlns="" id="{C1CFD619-9078-9C4A-9947-B083B604A61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36090" y="2893762"/>
                        <a:ext cx="565150" cy="292100"/>
                        <a:chOff x="1871277" y="1576300"/>
                        <a:chExt cx="1128371" cy="437861"/>
                      </a:xfrm>
                    </p:grpSpPr>
                    <p:sp>
                      <p:nvSpPr>
                        <p:cNvPr id="474" name="Oval 473">
                          <a:extLst>
                            <a:ext uri="{FF2B5EF4-FFF2-40B4-BE49-F238E27FC236}">
                              <a16:creationId xmlns:a16="http://schemas.microsoft.com/office/drawing/2014/main" xmlns="" id="{141F7B4D-E61B-234B-AF54-3B4B716FA95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4446" y="1692905"/>
                          <a:ext cx="1125202" cy="321256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0" scaled="1"/>
                          <a:tileRect/>
                        </a:gra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5" name="Rectangle 474">
                          <a:extLst>
                            <a:ext uri="{FF2B5EF4-FFF2-40B4-BE49-F238E27FC236}">
                              <a16:creationId xmlns:a16="http://schemas.microsoft.com/office/drawing/2014/main" xmlns="" id="{EF264F9C-E314-1E4A-8284-A95898A1FEA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871277" y="1740499"/>
                          <a:ext cx="1128371" cy="114225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3333CC">
                                <a:lumMod val="75000"/>
                              </a:srgbClr>
                            </a:gs>
                            <a:gs pos="53000">
                              <a:srgbClr val="3333CC">
                                <a:lumMod val="60000"/>
                                <a:lumOff val="40000"/>
                              </a:srgbClr>
                            </a:gs>
                            <a:gs pos="100000">
                              <a:srgbClr val="3333CC">
                                <a:lumMod val="75000"/>
                              </a:srgbClr>
                            </a:gs>
                          </a:gsLst>
                          <a:lin ang="10800000" scaled="0"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6" name="Oval 475">
                          <a:extLst>
                            <a:ext uri="{FF2B5EF4-FFF2-40B4-BE49-F238E27FC236}">
                              <a16:creationId xmlns:a16="http://schemas.microsoft.com/office/drawing/2014/main" xmlns="" id="{2415516F-F659-0245-A708-51278644993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flipV="1">
                          <a:off x="1871277" y="1576300"/>
                          <a:ext cx="1125200" cy="321257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lumMod val="75000"/>
                          </a:srgbClr>
                        </a:solidFill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solidFill>
                                <a:srgbClr val="000000"/>
                              </a:solidFill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7" name="Freeform 476">
                          <a:extLst>
                            <a:ext uri="{FF2B5EF4-FFF2-40B4-BE49-F238E27FC236}">
                              <a16:creationId xmlns:a16="http://schemas.microsoft.com/office/drawing/2014/main" xmlns="" id="{62EFFBF9-2855-0C4F-8A89-A385012DB76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59708" y="1673868"/>
                          <a:ext cx="548339" cy="159438"/>
                        </a:xfrm>
                        <a:custGeom>
                          <a:avLst/>
                          <a:gdLst>
                            <a:gd name="connsiteX0" fmla="*/ 1486231 w 2944854"/>
                            <a:gd name="connsiteY0" fmla="*/ 727041 h 1302232"/>
                            <a:gd name="connsiteX1" fmla="*/ 257675 w 2944854"/>
                            <a:gd name="connsiteY1" fmla="*/ 1302232 h 1302232"/>
                            <a:gd name="connsiteX2" fmla="*/ 0 w 2944854"/>
                            <a:gd name="connsiteY2" fmla="*/ 1228607 h 1302232"/>
                            <a:gd name="connsiteX3" fmla="*/ 911064 w 2944854"/>
                            <a:gd name="connsiteY3" fmla="*/ 837478 h 1302232"/>
                            <a:gd name="connsiteX4" fmla="*/ 883456 w 2944854"/>
                            <a:gd name="connsiteY4" fmla="*/ 450949 h 1302232"/>
                            <a:gd name="connsiteX5" fmla="*/ 161047 w 2944854"/>
                            <a:gd name="connsiteY5" fmla="*/ 119640 h 1302232"/>
                            <a:gd name="connsiteX6" fmla="*/ 404917 w 2944854"/>
                            <a:gd name="connsiteY6" fmla="*/ 50617 h 1302232"/>
                            <a:gd name="connsiteX7" fmla="*/ 1477028 w 2944854"/>
                            <a:gd name="connsiteY7" fmla="*/ 501566 h 1302232"/>
                            <a:gd name="connsiteX8" fmla="*/ 2572146 w 2944854"/>
                            <a:gd name="connsiteY8" fmla="*/ 0 h 1302232"/>
                            <a:gd name="connsiteX9" fmla="*/ 2875834 w 2944854"/>
                            <a:gd name="connsiteY9" fmla="*/ 96632 h 1302232"/>
                            <a:gd name="connsiteX10" fmla="*/ 2079803 w 2944854"/>
                            <a:gd name="connsiteY10" fmla="*/ 432543 h 1302232"/>
                            <a:gd name="connsiteX11" fmla="*/ 2240850 w 2944854"/>
                            <a:gd name="connsiteY11" fmla="*/ 920305 h 1302232"/>
                            <a:gd name="connsiteX12" fmla="*/ 2944854 w 2944854"/>
                            <a:gd name="connsiteY12" fmla="*/ 1228607 h 1302232"/>
                            <a:gd name="connsiteX13" fmla="*/ 2733192 w 2944854"/>
                            <a:gd name="connsiteY13" fmla="*/ 1297630 h 1302232"/>
                            <a:gd name="connsiteX14" fmla="*/ 1486231 w 2944854"/>
                            <a:gd name="connsiteY14" fmla="*/ 727041 h 1302232"/>
                            <a:gd name="connsiteX0" fmla="*/ 1486231 w 2944854"/>
                            <a:gd name="connsiteY0" fmla="*/ 727041 h 1316375"/>
                            <a:gd name="connsiteX1" fmla="*/ 257675 w 2944854"/>
                            <a:gd name="connsiteY1" fmla="*/ 1302232 h 1316375"/>
                            <a:gd name="connsiteX2" fmla="*/ 0 w 2944854"/>
                            <a:gd name="connsiteY2" fmla="*/ 1228607 h 1316375"/>
                            <a:gd name="connsiteX3" fmla="*/ 911064 w 2944854"/>
                            <a:gd name="connsiteY3" fmla="*/ 837478 h 1316375"/>
                            <a:gd name="connsiteX4" fmla="*/ 883456 w 2944854"/>
                            <a:gd name="connsiteY4" fmla="*/ 450949 h 1316375"/>
                            <a:gd name="connsiteX5" fmla="*/ 161047 w 2944854"/>
                            <a:gd name="connsiteY5" fmla="*/ 119640 h 1316375"/>
                            <a:gd name="connsiteX6" fmla="*/ 404917 w 2944854"/>
                            <a:gd name="connsiteY6" fmla="*/ 50617 h 1316375"/>
                            <a:gd name="connsiteX7" fmla="*/ 1477028 w 2944854"/>
                            <a:gd name="connsiteY7" fmla="*/ 501566 h 1316375"/>
                            <a:gd name="connsiteX8" fmla="*/ 2572146 w 2944854"/>
                            <a:gd name="connsiteY8" fmla="*/ 0 h 1316375"/>
                            <a:gd name="connsiteX9" fmla="*/ 2875834 w 2944854"/>
                            <a:gd name="connsiteY9" fmla="*/ 96632 h 1316375"/>
                            <a:gd name="connsiteX10" fmla="*/ 2079803 w 2944854"/>
                            <a:gd name="connsiteY10" fmla="*/ 432543 h 1316375"/>
                            <a:gd name="connsiteX11" fmla="*/ 2240850 w 2944854"/>
                            <a:gd name="connsiteY11" fmla="*/ 920305 h 1316375"/>
                            <a:gd name="connsiteX12" fmla="*/ 2944854 w 2944854"/>
                            <a:gd name="connsiteY12" fmla="*/ 1228607 h 1316375"/>
                            <a:gd name="connsiteX13" fmla="*/ 2756623 w 2944854"/>
                            <a:gd name="connsiteY13" fmla="*/ 1316375 h 1316375"/>
                            <a:gd name="connsiteX14" fmla="*/ 1486231 w 2944854"/>
                            <a:gd name="connsiteY14" fmla="*/ 727041 h 1316375"/>
                            <a:gd name="connsiteX0" fmla="*/ 1486231 w 3024520"/>
                            <a:gd name="connsiteY0" fmla="*/ 727041 h 1316375"/>
                            <a:gd name="connsiteX1" fmla="*/ 257675 w 3024520"/>
                            <a:gd name="connsiteY1" fmla="*/ 1302232 h 1316375"/>
                            <a:gd name="connsiteX2" fmla="*/ 0 w 3024520"/>
                            <a:gd name="connsiteY2" fmla="*/ 1228607 h 1316375"/>
                            <a:gd name="connsiteX3" fmla="*/ 911064 w 3024520"/>
                            <a:gd name="connsiteY3" fmla="*/ 837478 h 1316375"/>
                            <a:gd name="connsiteX4" fmla="*/ 883456 w 3024520"/>
                            <a:gd name="connsiteY4" fmla="*/ 450949 h 1316375"/>
                            <a:gd name="connsiteX5" fmla="*/ 161047 w 3024520"/>
                            <a:gd name="connsiteY5" fmla="*/ 119640 h 1316375"/>
                            <a:gd name="connsiteX6" fmla="*/ 404917 w 3024520"/>
                            <a:gd name="connsiteY6" fmla="*/ 50617 h 1316375"/>
                            <a:gd name="connsiteX7" fmla="*/ 1477028 w 3024520"/>
                            <a:gd name="connsiteY7" fmla="*/ 501566 h 1316375"/>
                            <a:gd name="connsiteX8" fmla="*/ 2572146 w 3024520"/>
                            <a:gd name="connsiteY8" fmla="*/ 0 h 1316375"/>
                            <a:gd name="connsiteX9" fmla="*/ 2875834 w 3024520"/>
                            <a:gd name="connsiteY9" fmla="*/ 96632 h 1316375"/>
                            <a:gd name="connsiteX10" fmla="*/ 2079803 w 3024520"/>
                            <a:gd name="connsiteY10" fmla="*/ 432543 h 1316375"/>
                            <a:gd name="connsiteX11" fmla="*/ 2240850 w 3024520"/>
                            <a:gd name="connsiteY11" fmla="*/ 920305 h 1316375"/>
                            <a:gd name="connsiteX12" fmla="*/ 3024520 w 3024520"/>
                            <a:gd name="connsiteY12" fmla="*/ 1228607 h 1316375"/>
                            <a:gd name="connsiteX13" fmla="*/ 2756623 w 3024520"/>
                            <a:gd name="connsiteY13" fmla="*/ 1316375 h 1316375"/>
                            <a:gd name="connsiteX14" fmla="*/ 1486231 w 3024520"/>
                            <a:gd name="connsiteY14" fmla="*/ 727041 h 1316375"/>
                            <a:gd name="connsiteX0" fmla="*/ 1537780 w 3076069"/>
                            <a:gd name="connsiteY0" fmla="*/ 727041 h 1316375"/>
                            <a:gd name="connsiteX1" fmla="*/ 309224 w 3076069"/>
                            <a:gd name="connsiteY1" fmla="*/ 1302232 h 1316375"/>
                            <a:gd name="connsiteX2" fmla="*/ 0 w 3076069"/>
                            <a:gd name="connsiteY2" fmla="*/ 1228607 h 1316375"/>
                            <a:gd name="connsiteX3" fmla="*/ 962613 w 3076069"/>
                            <a:gd name="connsiteY3" fmla="*/ 837478 h 1316375"/>
                            <a:gd name="connsiteX4" fmla="*/ 935005 w 3076069"/>
                            <a:gd name="connsiteY4" fmla="*/ 450949 h 1316375"/>
                            <a:gd name="connsiteX5" fmla="*/ 212596 w 3076069"/>
                            <a:gd name="connsiteY5" fmla="*/ 119640 h 1316375"/>
                            <a:gd name="connsiteX6" fmla="*/ 456466 w 3076069"/>
                            <a:gd name="connsiteY6" fmla="*/ 50617 h 1316375"/>
                            <a:gd name="connsiteX7" fmla="*/ 1528577 w 3076069"/>
                            <a:gd name="connsiteY7" fmla="*/ 501566 h 1316375"/>
                            <a:gd name="connsiteX8" fmla="*/ 2623695 w 3076069"/>
                            <a:gd name="connsiteY8" fmla="*/ 0 h 1316375"/>
                            <a:gd name="connsiteX9" fmla="*/ 2927383 w 3076069"/>
                            <a:gd name="connsiteY9" fmla="*/ 96632 h 1316375"/>
                            <a:gd name="connsiteX10" fmla="*/ 2131352 w 3076069"/>
                            <a:gd name="connsiteY10" fmla="*/ 432543 h 1316375"/>
                            <a:gd name="connsiteX11" fmla="*/ 2292399 w 3076069"/>
                            <a:gd name="connsiteY11" fmla="*/ 920305 h 1316375"/>
                            <a:gd name="connsiteX12" fmla="*/ 3076069 w 3076069"/>
                            <a:gd name="connsiteY12" fmla="*/ 1228607 h 1316375"/>
                            <a:gd name="connsiteX13" fmla="*/ 2808172 w 3076069"/>
                            <a:gd name="connsiteY13" fmla="*/ 1316375 h 1316375"/>
                            <a:gd name="connsiteX14" fmla="*/ 1537780 w 3076069"/>
                            <a:gd name="connsiteY14" fmla="*/ 727041 h 1316375"/>
                            <a:gd name="connsiteX0" fmla="*/ 1537780 w 3076069"/>
                            <a:gd name="connsiteY0" fmla="*/ 727041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27041 h 1321259"/>
                            <a:gd name="connsiteX0" fmla="*/ 1537780 w 3076069"/>
                            <a:gd name="connsiteY0" fmla="*/ 750825 h 1321259"/>
                            <a:gd name="connsiteX1" fmla="*/ 313981 w 3076069"/>
                            <a:gd name="connsiteY1" fmla="*/ 1321259 h 1321259"/>
                            <a:gd name="connsiteX2" fmla="*/ 0 w 3076069"/>
                            <a:gd name="connsiteY2" fmla="*/ 1228607 h 1321259"/>
                            <a:gd name="connsiteX3" fmla="*/ 962613 w 3076069"/>
                            <a:gd name="connsiteY3" fmla="*/ 837478 h 1321259"/>
                            <a:gd name="connsiteX4" fmla="*/ 935005 w 3076069"/>
                            <a:gd name="connsiteY4" fmla="*/ 450949 h 1321259"/>
                            <a:gd name="connsiteX5" fmla="*/ 212596 w 3076069"/>
                            <a:gd name="connsiteY5" fmla="*/ 119640 h 1321259"/>
                            <a:gd name="connsiteX6" fmla="*/ 456466 w 3076069"/>
                            <a:gd name="connsiteY6" fmla="*/ 50617 h 1321259"/>
                            <a:gd name="connsiteX7" fmla="*/ 1528577 w 3076069"/>
                            <a:gd name="connsiteY7" fmla="*/ 501566 h 1321259"/>
                            <a:gd name="connsiteX8" fmla="*/ 2623695 w 3076069"/>
                            <a:gd name="connsiteY8" fmla="*/ 0 h 1321259"/>
                            <a:gd name="connsiteX9" fmla="*/ 2927383 w 3076069"/>
                            <a:gd name="connsiteY9" fmla="*/ 96632 h 1321259"/>
                            <a:gd name="connsiteX10" fmla="*/ 2131352 w 3076069"/>
                            <a:gd name="connsiteY10" fmla="*/ 432543 h 1321259"/>
                            <a:gd name="connsiteX11" fmla="*/ 2292399 w 3076069"/>
                            <a:gd name="connsiteY11" fmla="*/ 920305 h 1321259"/>
                            <a:gd name="connsiteX12" fmla="*/ 3076069 w 3076069"/>
                            <a:gd name="connsiteY12" fmla="*/ 1228607 h 1321259"/>
                            <a:gd name="connsiteX13" fmla="*/ 2808172 w 3076069"/>
                            <a:gd name="connsiteY13" fmla="*/ 1316375 h 1321259"/>
                            <a:gd name="connsiteX14" fmla="*/ 1537780 w 3076069"/>
                            <a:gd name="connsiteY14" fmla="*/ 750825 h 13212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3076069" h="1321259">
                              <a:moveTo>
                                <a:pt x="1537780" y="750825"/>
                              </a:moveTo>
                              <a:lnTo>
                                <a:pt x="313981" y="1321259"/>
                              </a:lnTo>
                              <a:lnTo>
                                <a:pt x="0" y="1228607"/>
                              </a:lnTo>
                              <a:lnTo>
                                <a:pt x="962613" y="837478"/>
                              </a:lnTo>
                              <a:lnTo>
                                <a:pt x="935005" y="450949"/>
                              </a:lnTo>
                              <a:lnTo>
                                <a:pt x="212596" y="119640"/>
                              </a:lnTo>
                              <a:lnTo>
                                <a:pt x="456466" y="50617"/>
                              </a:lnTo>
                              <a:lnTo>
                                <a:pt x="1528577" y="501566"/>
                              </a:lnTo>
                              <a:lnTo>
                                <a:pt x="2623695" y="0"/>
                              </a:lnTo>
                              <a:lnTo>
                                <a:pt x="2927383" y="96632"/>
                              </a:lnTo>
                              <a:lnTo>
                                <a:pt x="2131352" y="432543"/>
                              </a:lnTo>
                              <a:lnTo>
                                <a:pt x="2292399" y="920305"/>
                              </a:lnTo>
                              <a:lnTo>
                                <a:pt x="3076069" y="1228607"/>
                              </a:lnTo>
                              <a:lnTo>
                                <a:pt x="2808172" y="1316375"/>
                              </a:lnTo>
                              <a:lnTo>
                                <a:pt x="1537780" y="7508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60000"/>
                            <a:lumOff val="40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8" name="Freeform 477">
                          <a:extLst>
                            <a:ext uri="{FF2B5EF4-FFF2-40B4-BE49-F238E27FC236}">
                              <a16:creationId xmlns:a16="http://schemas.microsoft.com/office/drawing/2014/main" xmlns="" id="{53B0F8AE-AD02-8843-B44E-514A0698169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102655" y="1633412"/>
                          <a:ext cx="662444" cy="111846"/>
                        </a:xfrm>
                        <a:custGeom>
                          <a:avLst/>
                          <a:gdLst>
                            <a:gd name="connsiteX0" fmla="*/ 0 w 3645229"/>
                            <a:gd name="connsiteY0" fmla="*/ 214441 h 923747"/>
                            <a:gd name="connsiteX1" fmla="*/ 659770 w 3645229"/>
                            <a:gd name="connsiteY1" fmla="*/ 16495 h 923747"/>
                            <a:gd name="connsiteX2" fmla="*/ 1814367 w 3645229"/>
                            <a:gd name="connsiteY2" fmla="*/ 511360 h 923747"/>
                            <a:gd name="connsiteX3" fmla="*/ 2968965 w 3645229"/>
                            <a:gd name="connsiteY3" fmla="*/ 0 h 923747"/>
                            <a:gd name="connsiteX4" fmla="*/ 3645229 w 3645229"/>
                            <a:gd name="connsiteY4" fmla="*/ 197946 h 923747"/>
                            <a:gd name="connsiteX5" fmla="*/ 3199884 w 3645229"/>
                            <a:gd name="connsiteY5" fmla="*/ 461874 h 923747"/>
                            <a:gd name="connsiteX6" fmla="*/ 2985459 w 3645229"/>
                            <a:gd name="connsiteY6" fmla="*/ 379396 h 923747"/>
                            <a:gd name="connsiteX7" fmla="*/ 1830861 w 3645229"/>
                            <a:gd name="connsiteY7" fmla="*/ 923747 h 923747"/>
                            <a:gd name="connsiteX8" fmla="*/ 676264 w 3645229"/>
                            <a:gd name="connsiteY8" fmla="*/ 412387 h 923747"/>
                            <a:gd name="connsiteX9" fmla="*/ 527816 w 3645229"/>
                            <a:gd name="connsiteY9" fmla="*/ 478369 h 923747"/>
                            <a:gd name="connsiteX10" fmla="*/ 0 w 3645229"/>
                            <a:gd name="connsiteY10" fmla="*/ 21444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78369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71662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23747"/>
                            <a:gd name="connsiteX1" fmla="*/ 655168 w 3640627"/>
                            <a:gd name="connsiteY1" fmla="*/ 16495 h 923747"/>
                            <a:gd name="connsiteX2" fmla="*/ 1809765 w 3640627"/>
                            <a:gd name="connsiteY2" fmla="*/ 511360 h 923747"/>
                            <a:gd name="connsiteX3" fmla="*/ 2964363 w 3640627"/>
                            <a:gd name="connsiteY3" fmla="*/ 0 h 923747"/>
                            <a:gd name="connsiteX4" fmla="*/ 3640627 w 3640627"/>
                            <a:gd name="connsiteY4" fmla="*/ 197946 h 923747"/>
                            <a:gd name="connsiteX5" fmla="*/ 3195282 w 3640627"/>
                            <a:gd name="connsiteY5" fmla="*/ 461874 h 923747"/>
                            <a:gd name="connsiteX6" fmla="*/ 2980857 w 3640627"/>
                            <a:gd name="connsiteY6" fmla="*/ 379396 h 923747"/>
                            <a:gd name="connsiteX7" fmla="*/ 1826259 w 3640627"/>
                            <a:gd name="connsiteY7" fmla="*/ 923747 h 923747"/>
                            <a:gd name="connsiteX8" fmla="*/ 690067 w 3640627"/>
                            <a:gd name="connsiteY8" fmla="*/ 412387 h 923747"/>
                            <a:gd name="connsiteX9" fmla="*/ 523214 w 3640627"/>
                            <a:gd name="connsiteY9" fmla="*/ 482971 h 923747"/>
                            <a:gd name="connsiteX10" fmla="*/ 0 w 3640627"/>
                            <a:gd name="connsiteY10" fmla="*/ 242051 h 923747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09765 w 3640627"/>
                            <a:gd name="connsiteY2" fmla="*/ 511360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2980857 w 3640627"/>
                            <a:gd name="connsiteY6" fmla="*/ 379396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640627"/>
                            <a:gd name="connsiteY0" fmla="*/ 242051 h 946755"/>
                            <a:gd name="connsiteX1" fmla="*/ 655168 w 3640627"/>
                            <a:gd name="connsiteY1" fmla="*/ 16495 h 946755"/>
                            <a:gd name="connsiteX2" fmla="*/ 1855778 w 3640627"/>
                            <a:gd name="connsiteY2" fmla="*/ 534367 h 946755"/>
                            <a:gd name="connsiteX3" fmla="*/ 2964363 w 3640627"/>
                            <a:gd name="connsiteY3" fmla="*/ 0 h 946755"/>
                            <a:gd name="connsiteX4" fmla="*/ 3640627 w 3640627"/>
                            <a:gd name="connsiteY4" fmla="*/ 197946 h 946755"/>
                            <a:gd name="connsiteX5" fmla="*/ 3195282 w 3640627"/>
                            <a:gd name="connsiteY5" fmla="*/ 461874 h 946755"/>
                            <a:gd name="connsiteX6" fmla="*/ 3008465 w 3640627"/>
                            <a:gd name="connsiteY6" fmla="*/ 402404 h 946755"/>
                            <a:gd name="connsiteX7" fmla="*/ 1876873 w 3640627"/>
                            <a:gd name="connsiteY7" fmla="*/ 946755 h 946755"/>
                            <a:gd name="connsiteX8" fmla="*/ 690067 w 3640627"/>
                            <a:gd name="connsiteY8" fmla="*/ 412387 h 946755"/>
                            <a:gd name="connsiteX9" fmla="*/ 523214 w 3640627"/>
                            <a:gd name="connsiteY9" fmla="*/ 482971 h 946755"/>
                            <a:gd name="connsiteX10" fmla="*/ 0 w 3640627"/>
                            <a:gd name="connsiteY10" fmla="*/ 242051 h 946755"/>
                            <a:gd name="connsiteX0" fmla="*/ 0 w 3723451"/>
                            <a:gd name="connsiteY0" fmla="*/ 242051 h 946755"/>
                            <a:gd name="connsiteX1" fmla="*/ 655168 w 3723451"/>
                            <a:gd name="connsiteY1" fmla="*/ 16495 h 946755"/>
                            <a:gd name="connsiteX2" fmla="*/ 1855778 w 3723451"/>
                            <a:gd name="connsiteY2" fmla="*/ 534367 h 946755"/>
                            <a:gd name="connsiteX3" fmla="*/ 2964363 w 3723451"/>
                            <a:gd name="connsiteY3" fmla="*/ 0 h 946755"/>
                            <a:gd name="connsiteX4" fmla="*/ 3723451 w 3723451"/>
                            <a:gd name="connsiteY4" fmla="*/ 220954 h 946755"/>
                            <a:gd name="connsiteX5" fmla="*/ 3195282 w 3723451"/>
                            <a:gd name="connsiteY5" fmla="*/ 461874 h 946755"/>
                            <a:gd name="connsiteX6" fmla="*/ 3008465 w 3723451"/>
                            <a:gd name="connsiteY6" fmla="*/ 402404 h 946755"/>
                            <a:gd name="connsiteX7" fmla="*/ 1876873 w 3723451"/>
                            <a:gd name="connsiteY7" fmla="*/ 946755 h 946755"/>
                            <a:gd name="connsiteX8" fmla="*/ 690067 w 3723451"/>
                            <a:gd name="connsiteY8" fmla="*/ 412387 h 946755"/>
                            <a:gd name="connsiteX9" fmla="*/ 523214 w 3723451"/>
                            <a:gd name="connsiteY9" fmla="*/ 482971 h 946755"/>
                            <a:gd name="connsiteX10" fmla="*/ 0 w 3723451"/>
                            <a:gd name="connsiteY10" fmla="*/ 242051 h 946755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08465 w 3723451"/>
                            <a:gd name="connsiteY6" fmla="*/ 388599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95282 w 3723451"/>
                            <a:gd name="connsiteY5" fmla="*/ 448069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690067 w 3723451"/>
                            <a:gd name="connsiteY8" fmla="*/ 398582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  <a:gd name="connsiteX0" fmla="*/ 0 w 3723451"/>
                            <a:gd name="connsiteY0" fmla="*/ 228246 h 932950"/>
                            <a:gd name="connsiteX1" fmla="*/ 655168 w 3723451"/>
                            <a:gd name="connsiteY1" fmla="*/ 2690 h 932950"/>
                            <a:gd name="connsiteX2" fmla="*/ 1855778 w 3723451"/>
                            <a:gd name="connsiteY2" fmla="*/ 520562 h 932950"/>
                            <a:gd name="connsiteX3" fmla="*/ 3001174 w 3723451"/>
                            <a:gd name="connsiteY3" fmla="*/ 0 h 932950"/>
                            <a:gd name="connsiteX4" fmla="*/ 3723451 w 3723451"/>
                            <a:gd name="connsiteY4" fmla="*/ 207149 h 932950"/>
                            <a:gd name="connsiteX5" fmla="*/ 3186079 w 3723451"/>
                            <a:gd name="connsiteY5" fmla="*/ 461874 h 932950"/>
                            <a:gd name="connsiteX6" fmla="*/ 3013067 w 3723451"/>
                            <a:gd name="connsiteY6" fmla="*/ 393200 h 932950"/>
                            <a:gd name="connsiteX7" fmla="*/ 1876873 w 3723451"/>
                            <a:gd name="connsiteY7" fmla="*/ 932950 h 932950"/>
                            <a:gd name="connsiteX8" fmla="*/ 711613 w 3723451"/>
                            <a:gd name="connsiteY8" fmla="*/ 413055 h 932950"/>
                            <a:gd name="connsiteX9" fmla="*/ 523214 w 3723451"/>
                            <a:gd name="connsiteY9" fmla="*/ 469166 h 932950"/>
                            <a:gd name="connsiteX10" fmla="*/ 0 w 3723451"/>
                            <a:gd name="connsiteY10" fmla="*/ 228246 h 932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723451" h="932950">
                              <a:moveTo>
                                <a:pt x="0" y="228246"/>
                              </a:moveTo>
                              <a:lnTo>
                                <a:pt x="655168" y="2690"/>
                              </a:lnTo>
                              <a:lnTo>
                                <a:pt x="1855778" y="520562"/>
                              </a:lnTo>
                              <a:lnTo>
                                <a:pt x="3001174" y="0"/>
                              </a:lnTo>
                              <a:lnTo>
                                <a:pt x="3723451" y="207149"/>
                              </a:lnTo>
                              <a:lnTo>
                                <a:pt x="3186079" y="461874"/>
                              </a:lnTo>
                              <a:lnTo>
                                <a:pt x="3013067" y="393200"/>
                              </a:lnTo>
                              <a:lnTo>
                                <a:pt x="1876873" y="932950"/>
                              </a:lnTo>
                              <a:lnTo>
                                <a:pt x="711613" y="413055"/>
                              </a:lnTo>
                              <a:lnTo>
                                <a:pt x="523214" y="469166"/>
                              </a:lnTo>
                              <a:lnTo>
                                <a:pt x="0" y="22824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9" name="Freeform 478">
                          <a:extLst>
                            <a:ext uri="{FF2B5EF4-FFF2-40B4-BE49-F238E27FC236}">
                              <a16:creationId xmlns:a16="http://schemas.microsoft.com/office/drawing/2014/main" xmlns="" id="{8DEDDA5B-A75F-2646-92D4-CBBE023F97D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536889" y="1728599"/>
                          <a:ext cx="244057" cy="97568"/>
                        </a:xfrm>
                        <a:custGeom>
                          <a:avLst/>
                          <a:gdLst>
                            <a:gd name="connsiteX0" fmla="*/ 55216 w 1421812"/>
                            <a:gd name="connsiteY0" fmla="*/ 0 h 800665"/>
                            <a:gd name="connsiteX1" fmla="*/ 1421812 w 1421812"/>
                            <a:gd name="connsiteY1" fmla="*/ 625807 h 800665"/>
                            <a:gd name="connsiteX2" fmla="*/ 947874 w 1421812"/>
                            <a:gd name="connsiteY2" fmla="*/ 800665 h 800665"/>
                            <a:gd name="connsiteX3" fmla="*/ 50614 w 1421812"/>
                            <a:gd name="connsiteY3" fmla="*/ 404934 h 800665"/>
                            <a:gd name="connsiteX4" fmla="*/ 0 w 1421812"/>
                            <a:gd name="connsiteY4" fmla="*/ 404934 h 800665"/>
                            <a:gd name="connsiteX5" fmla="*/ 55216 w 1421812"/>
                            <a:gd name="connsiteY5" fmla="*/ 0 h 800665"/>
                            <a:gd name="connsiteX0" fmla="*/ 4602 w 1371198"/>
                            <a:gd name="connsiteY0" fmla="*/ 0 h 800665"/>
                            <a:gd name="connsiteX1" fmla="*/ 1371198 w 1371198"/>
                            <a:gd name="connsiteY1" fmla="*/ 625807 h 800665"/>
                            <a:gd name="connsiteX2" fmla="*/ 897260 w 1371198"/>
                            <a:gd name="connsiteY2" fmla="*/ 800665 h 800665"/>
                            <a:gd name="connsiteX3" fmla="*/ 0 w 1371198"/>
                            <a:gd name="connsiteY3" fmla="*/ 404934 h 800665"/>
                            <a:gd name="connsiteX4" fmla="*/ 4602 w 1371198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0665"/>
                            <a:gd name="connsiteX1" fmla="*/ 1366596 w 1366596"/>
                            <a:gd name="connsiteY1" fmla="*/ 625807 h 800665"/>
                            <a:gd name="connsiteX2" fmla="*/ 892658 w 1366596"/>
                            <a:gd name="connsiteY2" fmla="*/ 800665 h 800665"/>
                            <a:gd name="connsiteX3" fmla="*/ 4601 w 1366596"/>
                            <a:gd name="connsiteY3" fmla="*/ 427942 h 800665"/>
                            <a:gd name="connsiteX4" fmla="*/ 0 w 1366596"/>
                            <a:gd name="connsiteY4" fmla="*/ 0 h 800665"/>
                            <a:gd name="connsiteX0" fmla="*/ 0 w 1366596"/>
                            <a:gd name="connsiteY0" fmla="*/ 0 h 809868"/>
                            <a:gd name="connsiteX1" fmla="*/ 1366596 w 1366596"/>
                            <a:gd name="connsiteY1" fmla="*/ 625807 h 809868"/>
                            <a:gd name="connsiteX2" fmla="*/ 865050 w 1366596"/>
                            <a:gd name="connsiteY2" fmla="*/ 809868 h 809868"/>
                            <a:gd name="connsiteX3" fmla="*/ 4601 w 1366596"/>
                            <a:gd name="connsiteY3" fmla="*/ 427942 h 809868"/>
                            <a:gd name="connsiteX4" fmla="*/ 0 w 1366596"/>
                            <a:gd name="connsiteY4" fmla="*/ 0 h 8098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66596" h="809868">
                              <a:moveTo>
                                <a:pt x="0" y="0"/>
                              </a:moveTo>
                              <a:lnTo>
                                <a:pt x="1366596" y="625807"/>
                              </a:lnTo>
                              <a:lnTo>
                                <a:pt x="865050" y="809868"/>
                              </a:lnTo>
                              <a:lnTo>
                                <a:pt x="4601" y="427942"/>
                              </a:lnTo>
                              <a:cubicBezTo>
                                <a:pt x="-1535" y="105836"/>
                                <a:pt x="1534" y="14264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80" name="Freeform 479">
                          <a:extLst>
                            <a:ext uri="{FF2B5EF4-FFF2-40B4-BE49-F238E27FC236}">
                              <a16:creationId xmlns:a16="http://schemas.microsoft.com/office/drawing/2014/main" xmlns="" id="{0FB5D34E-1A9B-E647-B0CA-8979B013E9B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89977" y="1730980"/>
                          <a:ext cx="240888" cy="95187"/>
                        </a:xfrm>
                        <a:custGeom>
                          <a:avLst/>
                          <a:gdLst>
                            <a:gd name="connsiteX0" fmla="*/ 1329786 w 1348191"/>
                            <a:gd name="connsiteY0" fmla="*/ 0 h 809869"/>
                            <a:gd name="connsiteX1" fmla="*/ 1348191 w 1348191"/>
                            <a:gd name="connsiteY1" fmla="*/ 400333 h 809869"/>
                            <a:gd name="connsiteX2" fmla="*/ 487742 w 1348191"/>
                            <a:gd name="connsiteY2" fmla="*/ 809869 h 809869"/>
                            <a:gd name="connsiteX3" fmla="*/ 0 w 1348191"/>
                            <a:gd name="connsiteY3" fmla="*/ 630409 h 809869"/>
                            <a:gd name="connsiteX4" fmla="*/ 1329786 w 1348191"/>
                            <a:gd name="connsiteY4" fmla="*/ 0 h 809869"/>
                            <a:gd name="connsiteX0" fmla="*/ 1329786 w 1348191"/>
                            <a:gd name="connsiteY0" fmla="*/ 0 h 791462"/>
                            <a:gd name="connsiteX1" fmla="*/ 1348191 w 1348191"/>
                            <a:gd name="connsiteY1" fmla="*/ 381926 h 791462"/>
                            <a:gd name="connsiteX2" fmla="*/ 487742 w 1348191"/>
                            <a:gd name="connsiteY2" fmla="*/ 791462 h 791462"/>
                            <a:gd name="connsiteX3" fmla="*/ 0 w 1348191"/>
                            <a:gd name="connsiteY3" fmla="*/ 612002 h 791462"/>
                            <a:gd name="connsiteX4" fmla="*/ 1329786 w 1348191"/>
                            <a:gd name="connsiteY4" fmla="*/ 0 h 7914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348191" h="791462">
                              <a:moveTo>
                                <a:pt x="1329786" y="0"/>
                              </a:moveTo>
                              <a:lnTo>
                                <a:pt x="1348191" y="381926"/>
                              </a:lnTo>
                              <a:lnTo>
                                <a:pt x="487742" y="791462"/>
                              </a:lnTo>
                              <a:lnTo>
                                <a:pt x="0" y="612002"/>
                              </a:lnTo>
                              <a:lnTo>
                                <a:pt x="132978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33CC">
                            <a:lumMod val="75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>
                          <a:outerShdw blurRad="40000" dist="23000" dir="5400000" rotWithShape="0">
                            <a:srgbClr val="000000">
                              <a:alpha val="35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81" name="Straight Connector 480">
                          <a:extLst>
                            <a:ext uri="{FF2B5EF4-FFF2-40B4-BE49-F238E27FC236}">
                              <a16:creationId xmlns:a16="http://schemas.microsoft.com/office/drawing/2014/main" xmlns="" id="{0E0DC44D-789C-6142-ACE2-E1E7439F3EDC}"/>
                            </a:ext>
                          </a:extLst>
                        </p:cNvPr>
                        <p:cNvCxnSpPr>
                          <a:endCxn id="476" idx="2"/>
                        </p:cNvCxnSpPr>
                        <p:nvPr/>
                      </p:nvCxnSpPr>
                      <p:spPr bwMode="auto">
                        <a:xfrm flipH="1" flipV="1">
                          <a:off x="1871277" y="1735739"/>
                          <a:ext cx="3169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  <p:cxnSp>
                      <p:nvCxnSpPr>
                        <p:cNvPr id="482" name="Straight Connector 481">
                          <a:extLst>
                            <a:ext uri="{FF2B5EF4-FFF2-40B4-BE49-F238E27FC236}">
                              <a16:creationId xmlns:a16="http://schemas.microsoft.com/office/drawing/2014/main" xmlns="" id="{2F090CD2-EAD8-D64B-9EBC-52F3CABF342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2996477" y="1733359"/>
                          <a:ext cx="3171" cy="123743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rgbClr val="000000"/>
                          </a:solidFill>
                          <a:prstDash val="solid"/>
                        </a:ln>
                        <a:effectLst>
                          <a:outerShdw blurRad="40005" dist="19939" dir="5400000" algn="tl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</p:cxnSp>
                  </p:grpSp>
                  <p:grpSp>
                    <p:nvGrpSpPr>
                      <p:cNvPr id="471" name="Group 470">
                        <a:extLst>
                          <a:ext uri="{FF2B5EF4-FFF2-40B4-BE49-F238E27FC236}">
                            <a16:creationId xmlns:a16="http://schemas.microsoft.com/office/drawing/2014/main" xmlns="" id="{59F6DB5F-8D40-2F45-A693-9E73A8F36F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362" y="2873352"/>
                        <a:ext cx="441422" cy="369332"/>
                        <a:chOff x="667045" y="1708643"/>
                        <a:chExt cx="441422" cy="369332"/>
                      </a:xfrm>
                    </p:grpSpPr>
                    <p:sp>
                      <p:nvSpPr>
                        <p:cNvPr id="472" name="Oval 471">
                          <a:extLst>
                            <a:ext uri="{FF2B5EF4-FFF2-40B4-BE49-F238E27FC236}">
                              <a16:creationId xmlns:a16="http://schemas.microsoft.com/office/drawing/2014/main" xmlns="" id="{349753A0-8388-204E-8FC6-C65AC31765C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25417" y="1787240"/>
                          <a:ext cx="356365" cy="231962"/>
                        </a:xfrm>
                        <a:prstGeom prst="ellipse">
                          <a:avLst/>
                        </a:prstGeom>
                        <a:solidFill>
                          <a:srgbClr val="FFFFFF">
                            <a:alpha val="76000"/>
                          </a:srgbClr>
                        </a:solidFill>
                        <a:ln w="9525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Gill Sans MT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73" name="TextBox 472">
                          <a:extLst>
                            <a:ext uri="{FF2B5EF4-FFF2-40B4-BE49-F238E27FC236}">
                              <a16:creationId xmlns:a16="http://schemas.microsoft.com/office/drawing/2014/main" xmlns="" id="{6E0930D1-5478-A641-BFBE-F20FC33276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7045" y="1708643"/>
                          <a:ext cx="44142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marL="0" marR="0" lvl="0" indent="0" defTabSz="91440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 charset="0"/>
                              <a:ea typeface="ＭＳ Ｐゴシック" charset="0"/>
                            </a:rPr>
                            <a:t>1a</a:t>
                          </a:r>
                        </a:p>
                      </p:txBody>
                    </p:sp>
                  </p:grpSp>
                </p:grpSp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xmlns="" id="{95BB2EF3-E2CE-BD4A-9C4A-8F73F71629D3}"/>
                        </a:ext>
                      </a:extLst>
                    </p:cNvPr>
                    <p:cNvCxnSpPr>
                      <a:stCxn id="513" idx="7"/>
                    </p:cNvCxnSpPr>
                    <p:nvPr/>
                  </p:nvCxnSpPr>
                  <p:spPr bwMode="auto">
                    <a:xfrm>
                      <a:off x="2218708" y="3154477"/>
                      <a:ext cx="480042" cy="369773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xmlns="" id="{0FADCE9F-E485-8543-BE08-11BD9736F6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300073" y="3786304"/>
                      <a:ext cx="477927" cy="357071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xmlns="" id="{24E38472-FC68-AF47-A78D-FF04E75E1DE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2196042" y="3783542"/>
                      <a:ext cx="508002" cy="349250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xmlns="" id="{416CECF7-D45D-7248-B229-72E57EB2AB6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1287553" y="3166946"/>
                      <a:ext cx="508002" cy="349250"/>
                    </a:xfrm>
                    <a:prstGeom prst="line">
                      <a:avLst/>
                    </a:prstGeom>
                    <a:solidFill>
                      <a:srgbClr val="00CC99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xmlns="" id="{0E03304D-E161-6E48-9663-DC28921C7F64}"/>
                    </a:ext>
                  </a:extLst>
                </p:cNvPr>
                <p:cNvSpPr txBox="1"/>
                <p:nvPr/>
              </p:nvSpPr>
              <p:spPr>
                <a:xfrm>
                  <a:off x="1430686" y="4247082"/>
                  <a:ext cx="753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dirty="0">
                      <a:solidFill>
                        <a:srgbClr val="000090"/>
                      </a:solidFill>
                      <a:latin typeface="Arial" charset="0"/>
                      <a:ea typeface="ＭＳ Ｐゴシック" charset="0"/>
                    </a:rPr>
                    <a:t>AS 1</a:t>
                  </a:r>
                </a:p>
              </p:txBody>
            </p: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xmlns="" id="{765902CD-4297-8D40-95E9-0576CA61FDDF}"/>
                    </a:ext>
                  </a:extLst>
                </p:cNvPr>
                <p:cNvCxnSpPr>
                  <a:cxnSpLocks/>
                  <a:stCxn id="341" idx="1"/>
                </p:cNvCxnSpPr>
                <p:nvPr/>
              </p:nvCxnSpPr>
              <p:spPr bwMode="auto">
                <a:xfrm flipH="1" flipV="1">
                  <a:off x="3848374" y="5024787"/>
                  <a:ext cx="1030666" cy="698992"/>
                </a:xfrm>
                <a:prstGeom prst="line">
                  <a:avLst/>
                </a:prstGeom>
                <a:solidFill>
                  <a:srgbClr val="00CC99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xmlns="" id="{8868FCCA-6463-414E-B975-BE55E1F0C2BE}"/>
                  </a:ext>
                </a:extLst>
              </p:cNvPr>
              <p:cNvCxnSpPr>
                <a:cxnSpLocks/>
                <a:stCxn id="357" idx="5"/>
                <a:endCxn id="407" idx="1"/>
              </p:cNvCxnSpPr>
              <p:nvPr/>
            </p:nvCxnSpPr>
            <p:spPr bwMode="auto">
              <a:xfrm flipV="1">
                <a:off x="6957825" y="4543468"/>
                <a:ext cx="1398778" cy="1062884"/>
              </a:xfrm>
              <a:prstGeom prst="line">
                <a:avLst/>
              </a:prstGeom>
              <a:solidFill>
                <a:srgbClr val="00CC99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xmlns="" id="{89FAE62F-65C2-2843-B29E-60E769A4B2BD}"/>
                </a:ext>
              </a:extLst>
            </p:cNvPr>
            <p:cNvGrpSpPr/>
            <p:nvPr/>
          </p:nvGrpSpPr>
          <p:grpSpPr>
            <a:xfrm>
              <a:off x="9525929" y="4809915"/>
              <a:ext cx="1701734" cy="616172"/>
              <a:chOff x="6935906" y="5482318"/>
              <a:chExt cx="1701734" cy="616172"/>
            </a:xfrm>
          </p:grpSpPr>
          <p:grpSp>
            <p:nvGrpSpPr>
              <p:cNvPr id="524" name="Group 523">
                <a:extLst>
                  <a:ext uri="{FF2B5EF4-FFF2-40B4-BE49-F238E27FC236}">
                    <a16:creationId xmlns:a16="http://schemas.microsoft.com/office/drawing/2014/main" xmlns="" id="{C08874D3-27D8-EF47-BFBE-742063815FA3}"/>
                  </a:ext>
                </a:extLst>
              </p:cNvPr>
              <p:cNvGrpSpPr/>
              <p:nvPr/>
            </p:nvGrpSpPr>
            <p:grpSpPr>
              <a:xfrm>
                <a:off x="6935906" y="5482318"/>
                <a:ext cx="1701734" cy="616172"/>
                <a:chOff x="6808463" y="5108795"/>
                <a:chExt cx="1701734" cy="616172"/>
              </a:xfrm>
            </p:grpSpPr>
            <p:sp>
              <p:nvSpPr>
                <p:cNvPr id="526" name="Freeform 2">
                  <a:extLst>
                    <a:ext uri="{FF2B5EF4-FFF2-40B4-BE49-F238E27FC236}">
                      <a16:creationId xmlns:a16="http://schemas.microsoft.com/office/drawing/2014/main" xmlns="" id="{ECF54C8B-77E8-C446-9901-E025B2BB0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463" y="5108795"/>
                  <a:ext cx="1701734" cy="616172"/>
                </a:xfrm>
                <a:custGeom>
                  <a:avLst/>
                  <a:gdLst>
                    <a:gd name="T0" fmla="*/ 648763 w 10001"/>
                    <a:gd name="T1" fmla="*/ 34777612 h 10125"/>
                    <a:gd name="T2" fmla="*/ 115976403 w 10001"/>
                    <a:gd name="T3" fmla="*/ 13733703 h 10125"/>
                    <a:gd name="T4" fmla="*/ 507700960 w 10001"/>
                    <a:gd name="T5" fmla="*/ 8662125 h 10125"/>
                    <a:gd name="T6" fmla="*/ 810212713 w 10001"/>
                    <a:gd name="T7" fmla="*/ 0 h 10125"/>
                    <a:gd name="T8" fmla="*/ 1090015738 w 10001"/>
                    <a:gd name="T9" fmla="*/ 8687929 h 10125"/>
                    <a:gd name="T10" fmla="*/ 1310938763 w 10001"/>
                    <a:gd name="T11" fmla="*/ 4279362 h 10125"/>
                    <a:gd name="T12" fmla="*/ 1620263134 w 10001"/>
                    <a:gd name="T13" fmla="*/ 25736690 h 10125"/>
                    <a:gd name="T14" fmla="*/ 1394798364 w 10001"/>
                    <a:gd name="T15" fmla="*/ 58525268 h 10125"/>
                    <a:gd name="T16" fmla="*/ 1134622140 w 10001"/>
                    <a:gd name="T17" fmla="*/ 80266624 h 10125"/>
                    <a:gd name="T18" fmla="*/ 860820276 w 10001"/>
                    <a:gd name="T19" fmla="*/ 76142271 h 10125"/>
                    <a:gd name="T20" fmla="*/ 708996782 w 10001"/>
                    <a:gd name="T21" fmla="*/ 85346835 h 10125"/>
                    <a:gd name="T22" fmla="*/ 509322667 w 10001"/>
                    <a:gd name="T23" fmla="*/ 86268164 h 10125"/>
                    <a:gd name="T24" fmla="*/ 353443899 w 10001"/>
                    <a:gd name="T25" fmla="*/ 67979516 h 10125"/>
                    <a:gd name="T26" fmla="*/ 192536914 w 10001"/>
                    <a:gd name="T27" fmla="*/ 64535347 h 10125"/>
                    <a:gd name="T28" fmla="*/ 648763 w 10001"/>
                    <a:gd name="T29" fmla="*/ 34777612 h 1012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connsiteX0" fmla="*/ 4 w 10040"/>
                    <a:gd name="connsiteY0" fmla="*/ 4039 h 10125"/>
                    <a:gd name="connsiteX1" fmla="*/ 715 w 10040"/>
                    <a:gd name="connsiteY1" fmla="*/ 1595 h 10125"/>
                    <a:gd name="connsiteX2" fmla="*/ 3130 w 10040"/>
                    <a:gd name="connsiteY2" fmla="*/ 1006 h 10125"/>
                    <a:gd name="connsiteX3" fmla="*/ 4995 w 10040"/>
                    <a:gd name="connsiteY3" fmla="*/ 0 h 10125"/>
                    <a:gd name="connsiteX4" fmla="*/ 6720 w 10040"/>
                    <a:gd name="connsiteY4" fmla="*/ 1009 h 10125"/>
                    <a:gd name="connsiteX5" fmla="*/ 9989 w 10040"/>
                    <a:gd name="connsiteY5" fmla="*/ 2989 h 10125"/>
                    <a:gd name="connsiteX6" fmla="*/ 8599 w 10040"/>
                    <a:gd name="connsiteY6" fmla="*/ 6797 h 10125"/>
                    <a:gd name="connsiteX7" fmla="*/ 6995 w 10040"/>
                    <a:gd name="connsiteY7" fmla="*/ 9322 h 10125"/>
                    <a:gd name="connsiteX8" fmla="*/ 5307 w 10040"/>
                    <a:gd name="connsiteY8" fmla="*/ 8843 h 10125"/>
                    <a:gd name="connsiteX9" fmla="*/ 4371 w 10040"/>
                    <a:gd name="connsiteY9" fmla="*/ 9912 h 10125"/>
                    <a:gd name="connsiteX10" fmla="*/ 3140 w 10040"/>
                    <a:gd name="connsiteY10" fmla="*/ 10019 h 10125"/>
                    <a:gd name="connsiteX11" fmla="*/ 2179 w 10040"/>
                    <a:gd name="connsiteY11" fmla="*/ 7895 h 10125"/>
                    <a:gd name="connsiteX12" fmla="*/ 1187 w 10040"/>
                    <a:gd name="connsiteY12" fmla="*/ 7495 h 10125"/>
                    <a:gd name="connsiteX13" fmla="*/ 4 w 10040"/>
                    <a:gd name="connsiteY13" fmla="*/ 4039 h 10125"/>
                    <a:gd name="connsiteX0" fmla="*/ 4 w 8600"/>
                    <a:gd name="connsiteY0" fmla="*/ 4042 h 10128"/>
                    <a:gd name="connsiteX1" fmla="*/ 715 w 8600"/>
                    <a:gd name="connsiteY1" fmla="*/ 1598 h 10128"/>
                    <a:gd name="connsiteX2" fmla="*/ 3130 w 8600"/>
                    <a:gd name="connsiteY2" fmla="*/ 1009 h 10128"/>
                    <a:gd name="connsiteX3" fmla="*/ 4995 w 8600"/>
                    <a:gd name="connsiteY3" fmla="*/ 3 h 10128"/>
                    <a:gd name="connsiteX4" fmla="*/ 6720 w 8600"/>
                    <a:gd name="connsiteY4" fmla="*/ 1012 h 10128"/>
                    <a:gd name="connsiteX5" fmla="*/ 8599 w 8600"/>
                    <a:gd name="connsiteY5" fmla="*/ 6800 h 10128"/>
                    <a:gd name="connsiteX6" fmla="*/ 6995 w 8600"/>
                    <a:gd name="connsiteY6" fmla="*/ 9325 h 10128"/>
                    <a:gd name="connsiteX7" fmla="*/ 5307 w 8600"/>
                    <a:gd name="connsiteY7" fmla="*/ 8846 h 10128"/>
                    <a:gd name="connsiteX8" fmla="*/ 4371 w 8600"/>
                    <a:gd name="connsiteY8" fmla="*/ 9915 h 10128"/>
                    <a:gd name="connsiteX9" fmla="*/ 3140 w 8600"/>
                    <a:gd name="connsiteY9" fmla="*/ 10022 h 10128"/>
                    <a:gd name="connsiteX10" fmla="*/ 2179 w 8600"/>
                    <a:gd name="connsiteY10" fmla="*/ 7898 h 10128"/>
                    <a:gd name="connsiteX11" fmla="*/ 1187 w 8600"/>
                    <a:gd name="connsiteY11" fmla="*/ 7498 h 10128"/>
                    <a:gd name="connsiteX12" fmla="*/ 4 w 8600"/>
                    <a:gd name="connsiteY12" fmla="*/ 4042 h 10128"/>
                    <a:gd name="connsiteX0" fmla="*/ 4 w 9326"/>
                    <a:gd name="connsiteY0" fmla="*/ 3988 h 9997"/>
                    <a:gd name="connsiteX1" fmla="*/ 830 w 9326"/>
                    <a:gd name="connsiteY1" fmla="*/ 1575 h 9997"/>
                    <a:gd name="connsiteX2" fmla="*/ 3639 w 9326"/>
                    <a:gd name="connsiteY2" fmla="*/ 993 h 9997"/>
                    <a:gd name="connsiteX3" fmla="*/ 5807 w 9326"/>
                    <a:gd name="connsiteY3" fmla="*/ 0 h 9997"/>
                    <a:gd name="connsiteX4" fmla="*/ 7813 w 9326"/>
                    <a:gd name="connsiteY4" fmla="*/ 996 h 9997"/>
                    <a:gd name="connsiteX5" fmla="*/ 9324 w 9326"/>
                    <a:gd name="connsiteY5" fmla="*/ 5746 h 9997"/>
                    <a:gd name="connsiteX6" fmla="*/ 8133 w 9326"/>
                    <a:gd name="connsiteY6" fmla="*/ 9204 h 9997"/>
                    <a:gd name="connsiteX7" fmla="*/ 6170 w 9326"/>
                    <a:gd name="connsiteY7" fmla="*/ 8731 h 9997"/>
                    <a:gd name="connsiteX8" fmla="*/ 5082 w 9326"/>
                    <a:gd name="connsiteY8" fmla="*/ 9787 h 9997"/>
                    <a:gd name="connsiteX9" fmla="*/ 3650 w 9326"/>
                    <a:gd name="connsiteY9" fmla="*/ 9892 h 9997"/>
                    <a:gd name="connsiteX10" fmla="*/ 2533 w 9326"/>
                    <a:gd name="connsiteY10" fmla="*/ 7795 h 9997"/>
                    <a:gd name="connsiteX11" fmla="*/ 1379 w 9326"/>
                    <a:gd name="connsiteY11" fmla="*/ 7400 h 9997"/>
                    <a:gd name="connsiteX12" fmla="*/ 4 w 9326"/>
                    <a:gd name="connsiteY12" fmla="*/ 3988 h 9997"/>
                    <a:gd name="connsiteX0" fmla="*/ 4 w 10001"/>
                    <a:gd name="connsiteY0" fmla="*/ 3989 h 10041"/>
                    <a:gd name="connsiteX1" fmla="*/ 890 w 10001"/>
                    <a:gd name="connsiteY1" fmla="*/ 1575 h 10041"/>
                    <a:gd name="connsiteX2" fmla="*/ 3902 w 10001"/>
                    <a:gd name="connsiteY2" fmla="*/ 993 h 10041"/>
                    <a:gd name="connsiteX3" fmla="*/ 6227 w 10001"/>
                    <a:gd name="connsiteY3" fmla="*/ 0 h 10041"/>
                    <a:gd name="connsiteX4" fmla="*/ 8378 w 10001"/>
                    <a:gd name="connsiteY4" fmla="*/ 996 h 10041"/>
                    <a:gd name="connsiteX5" fmla="*/ 9998 w 10001"/>
                    <a:gd name="connsiteY5" fmla="*/ 5748 h 10041"/>
                    <a:gd name="connsiteX6" fmla="*/ 8721 w 10001"/>
                    <a:gd name="connsiteY6" fmla="*/ 9207 h 10041"/>
                    <a:gd name="connsiteX7" fmla="*/ 5449 w 10001"/>
                    <a:gd name="connsiteY7" fmla="*/ 9790 h 10041"/>
                    <a:gd name="connsiteX8" fmla="*/ 3914 w 10001"/>
                    <a:gd name="connsiteY8" fmla="*/ 9895 h 10041"/>
                    <a:gd name="connsiteX9" fmla="*/ 2716 w 10001"/>
                    <a:gd name="connsiteY9" fmla="*/ 7797 h 10041"/>
                    <a:gd name="connsiteX10" fmla="*/ 1479 w 10001"/>
                    <a:gd name="connsiteY10" fmla="*/ 7402 h 10041"/>
                    <a:gd name="connsiteX11" fmla="*/ 4 w 10001"/>
                    <a:gd name="connsiteY11" fmla="*/ 3989 h 10041"/>
                    <a:gd name="connsiteX0" fmla="*/ 4 w 10001"/>
                    <a:gd name="connsiteY0" fmla="*/ 3989 h 14825"/>
                    <a:gd name="connsiteX1" fmla="*/ 890 w 10001"/>
                    <a:gd name="connsiteY1" fmla="*/ 1575 h 14825"/>
                    <a:gd name="connsiteX2" fmla="*/ 3902 w 10001"/>
                    <a:gd name="connsiteY2" fmla="*/ 993 h 14825"/>
                    <a:gd name="connsiteX3" fmla="*/ 6227 w 10001"/>
                    <a:gd name="connsiteY3" fmla="*/ 0 h 14825"/>
                    <a:gd name="connsiteX4" fmla="*/ 8378 w 10001"/>
                    <a:gd name="connsiteY4" fmla="*/ 996 h 14825"/>
                    <a:gd name="connsiteX5" fmla="*/ 9998 w 10001"/>
                    <a:gd name="connsiteY5" fmla="*/ 5748 h 14825"/>
                    <a:gd name="connsiteX6" fmla="*/ 8721 w 10001"/>
                    <a:gd name="connsiteY6" fmla="*/ 9207 h 14825"/>
                    <a:gd name="connsiteX7" fmla="*/ 6011 w 10001"/>
                    <a:gd name="connsiteY7" fmla="*/ 14823 h 14825"/>
                    <a:gd name="connsiteX8" fmla="*/ 3914 w 10001"/>
                    <a:gd name="connsiteY8" fmla="*/ 9895 h 14825"/>
                    <a:gd name="connsiteX9" fmla="*/ 2716 w 10001"/>
                    <a:gd name="connsiteY9" fmla="*/ 7797 h 14825"/>
                    <a:gd name="connsiteX10" fmla="*/ 1479 w 10001"/>
                    <a:gd name="connsiteY10" fmla="*/ 7402 h 14825"/>
                    <a:gd name="connsiteX11" fmla="*/ 4 w 10001"/>
                    <a:gd name="connsiteY11" fmla="*/ 3989 h 14825"/>
                    <a:gd name="connsiteX0" fmla="*/ 4 w 10001"/>
                    <a:gd name="connsiteY0" fmla="*/ 7436 h 18272"/>
                    <a:gd name="connsiteX1" fmla="*/ 890 w 10001"/>
                    <a:gd name="connsiteY1" fmla="*/ 5022 h 18272"/>
                    <a:gd name="connsiteX2" fmla="*/ 3902 w 10001"/>
                    <a:gd name="connsiteY2" fmla="*/ 4440 h 18272"/>
                    <a:gd name="connsiteX3" fmla="*/ 6026 w 10001"/>
                    <a:gd name="connsiteY3" fmla="*/ 0 h 18272"/>
                    <a:gd name="connsiteX4" fmla="*/ 8378 w 10001"/>
                    <a:gd name="connsiteY4" fmla="*/ 4443 h 18272"/>
                    <a:gd name="connsiteX5" fmla="*/ 9998 w 10001"/>
                    <a:gd name="connsiteY5" fmla="*/ 9195 h 18272"/>
                    <a:gd name="connsiteX6" fmla="*/ 8721 w 10001"/>
                    <a:gd name="connsiteY6" fmla="*/ 12654 h 18272"/>
                    <a:gd name="connsiteX7" fmla="*/ 6011 w 10001"/>
                    <a:gd name="connsiteY7" fmla="*/ 18270 h 18272"/>
                    <a:gd name="connsiteX8" fmla="*/ 3914 w 10001"/>
                    <a:gd name="connsiteY8" fmla="*/ 13342 h 18272"/>
                    <a:gd name="connsiteX9" fmla="*/ 2716 w 10001"/>
                    <a:gd name="connsiteY9" fmla="*/ 11244 h 18272"/>
                    <a:gd name="connsiteX10" fmla="*/ 1479 w 10001"/>
                    <a:gd name="connsiteY10" fmla="*/ 10849 h 18272"/>
                    <a:gd name="connsiteX11" fmla="*/ 4 w 10001"/>
                    <a:gd name="connsiteY11" fmla="*/ 7436 h 18272"/>
                    <a:gd name="connsiteX0" fmla="*/ 1 w 9998"/>
                    <a:gd name="connsiteY0" fmla="*/ 7436 h 18272"/>
                    <a:gd name="connsiteX1" fmla="*/ 3899 w 9998"/>
                    <a:gd name="connsiteY1" fmla="*/ 4440 h 18272"/>
                    <a:gd name="connsiteX2" fmla="*/ 6023 w 9998"/>
                    <a:gd name="connsiteY2" fmla="*/ 0 h 18272"/>
                    <a:gd name="connsiteX3" fmla="*/ 8375 w 9998"/>
                    <a:gd name="connsiteY3" fmla="*/ 4443 h 18272"/>
                    <a:gd name="connsiteX4" fmla="*/ 9995 w 9998"/>
                    <a:gd name="connsiteY4" fmla="*/ 9195 h 18272"/>
                    <a:gd name="connsiteX5" fmla="*/ 8718 w 9998"/>
                    <a:gd name="connsiteY5" fmla="*/ 12654 h 18272"/>
                    <a:gd name="connsiteX6" fmla="*/ 6008 w 9998"/>
                    <a:gd name="connsiteY6" fmla="*/ 18270 h 18272"/>
                    <a:gd name="connsiteX7" fmla="*/ 3911 w 9998"/>
                    <a:gd name="connsiteY7" fmla="*/ 13342 h 18272"/>
                    <a:gd name="connsiteX8" fmla="*/ 2713 w 9998"/>
                    <a:gd name="connsiteY8" fmla="*/ 11244 h 18272"/>
                    <a:gd name="connsiteX9" fmla="*/ 1476 w 9998"/>
                    <a:gd name="connsiteY9" fmla="*/ 10849 h 18272"/>
                    <a:gd name="connsiteX10" fmla="*/ 1 w 9998"/>
                    <a:gd name="connsiteY10" fmla="*/ 7436 h 18272"/>
                    <a:gd name="connsiteX0" fmla="*/ 35 w 8559"/>
                    <a:gd name="connsiteY0" fmla="*/ 5938 h 10000"/>
                    <a:gd name="connsiteX1" fmla="*/ 2459 w 8559"/>
                    <a:gd name="connsiteY1" fmla="*/ 2430 h 10000"/>
                    <a:gd name="connsiteX2" fmla="*/ 4583 w 8559"/>
                    <a:gd name="connsiteY2" fmla="*/ 0 h 10000"/>
                    <a:gd name="connsiteX3" fmla="*/ 6936 w 8559"/>
                    <a:gd name="connsiteY3" fmla="*/ 2432 h 10000"/>
                    <a:gd name="connsiteX4" fmla="*/ 8556 w 8559"/>
                    <a:gd name="connsiteY4" fmla="*/ 5032 h 10000"/>
                    <a:gd name="connsiteX5" fmla="*/ 7279 w 8559"/>
                    <a:gd name="connsiteY5" fmla="*/ 6925 h 10000"/>
                    <a:gd name="connsiteX6" fmla="*/ 4568 w 8559"/>
                    <a:gd name="connsiteY6" fmla="*/ 9999 h 10000"/>
                    <a:gd name="connsiteX7" fmla="*/ 2471 w 8559"/>
                    <a:gd name="connsiteY7" fmla="*/ 7302 h 10000"/>
                    <a:gd name="connsiteX8" fmla="*/ 1273 w 8559"/>
                    <a:gd name="connsiteY8" fmla="*/ 6154 h 10000"/>
                    <a:gd name="connsiteX9" fmla="*/ 35 w 8559"/>
                    <a:gd name="connsiteY9" fmla="*/ 5938 h 10000"/>
                    <a:gd name="connsiteX0" fmla="*/ 49 w 9820"/>
                    <a:gd name="connsiteY0" fmla="*/ 4655 h 10000"/>
                    <a:gd name="connsiteX1" fmla="*/ 2693 w 9820"/>
                    <a:gd name="connsiteY1" fmla="*/ 2430 h 10000"/>
                    <a:gd name="connsiteX2" fmla="*/ 5175 w 9820"/>
                    <a:gd name="connsiteY2" fmla="*/ 0 h 10000"/>
                    <a:gd name="connsiteX3" fmla="*/ 7924 w 9820"/>
                    <a:gd name="connsiteY3" fmla="*/ 2432 h 10000"/>
                    <a:gd name="connsiteX4" fmla="*/ 9816 w 9820"/>
                    <a:gd name="connsiteY4" fmla="*/ 5032 h 10000"/>
                    <a:gd name="connsiteX5" fmla="*/ 8324 w 9820"/>
                    <a:gd name="connsiteY5" fmla="*/ 6925 h 10000"/>
                    <a:gd name="connsiteX6" fmla="*/ 5157 w 9820"/>
                    <a:gd name="connsiteY6" fmla="*/ 9999 h 10000"/>
                    <a:gd name="connsiteX7" fmla="*/ 2707 w 9820"/>
                    <a:gd name="connsiteY7" fmla="*/ 7302 h 10000"/>
                    <a:gd name="connsiteX8" fmla="*/ 1307 w 9820"/>
                    <a:gd name="connsiteY8" fmla="*/ 6154 h 10000"/>
                    <a:gd name="connsiteX9" fmla="*/ 49 w 9820"/>
                    <a:gd name="connsiteY9" fmla="*/ 4655 h 10000"/>
                    <a:gd name="connsiteX0" fmla="*/ 45 w 9995"/>
                    <a:gd name="connsiteY0" fmla="*/ 4655 h 10000"/>
                    <a:gd name="connsiteX1" fmla="*/ 2737 w 9995"/>
                    <a:gd name="connsiteY1" fmla="*/ 2430 h 10000"/>
                    <a:gd name="connsiteX2" fmla="*/ 5265 w 9995"/>
                    <a:gd name="connsiteY2" fmla="*/ 0 h 10000"/>
                    <a:gd name="connsiteX3" fmla="*/ 8064 w 9995"/>
                    <a:gd name="connsiteY3" fmla="*/ 2432 h 10000"/>
                    <a:gd name="connsiteX4" fmla="*/ 9991 w 9995"/>
                    <a:gd name="connsiteY4" fmla="*/ 5032 h 10000"/>
                    <a:gd name="connsiteX5" fmla="*/ 8472 w 9995"/>
                    <a:gd name="connsiteY5" fmla="*/ 6925 h 10000"/>
                    <a:gd name="connsiteX6" fmla="*/ 5247 w 9995"/>
                    <a:gd name="connsiteY6" fmla="*/ 9999 h 10000"/>
                    <a:gd name="connsiteX7" fmla="*/ 2752 w 9995"/>
                    <a:gd name="connsiteY7" fmla="*/ 7302 h 10000"/>
                    <a:gd name="connsiteX8" fmla="*/ 1374 w 9995"/>
                    <a:gd name="connsiteY8" fmla="*/ 6984 h 10000"/>
                    <a:gd name="connsiteX9" fmla="*/ 45 w 9995"/>
                    <a:gd name="connsiteY9" fmla="*/ 4655 h 10000"/>
                    <a:gd name="connsiteX0" fmla="*/ 45 w 10000"/>
                    <a:gd name="connsiteY0" fmla="*/ 5032 h 10377"/>
                    <a:gd name="connsiteX1" fmla="*/ 2738 w 10000"/>
                    <a:gd name="connsiteY1" fmla="*/ 2807 h 10377"/>
                    <a:gd name="connsiteX2" fmla="*/ 4886 w 10000"/>
                    <a:gd name="connsiteY2" fmla="*/ 0 h 10377"/>
                    <a:gd name="connsiteX3" fmla="*/ 8068 w 10000"/>
                    <a:gd name="connsiteY3" fmla="*/ 2809 h 10377"/>
                    <a:gd name="connsiteX4" fmla="*/ 9996 w 10000"/>
                    <a:gd name="connsiteY4" fmla="*/ 5409 h 10377"/>
                    <a:gd name="connsiteX5" fmla="*/ 8476 w 10000"/>
                    <a:gd name="connsiteY5" fmla="*/ 7302 h 10377"/>
                    <a:gd name="connsiteX6" fmla="*/ 5250 w 10000"/>
                    <a:gd name="connsiteY6" fmla="*/ 10376 h 10377"/>
                    <a:gd name="connsiteX7" fmla="*/ 2753 w 10000"/>
                    <a:gd name="connsiteY7" fmla="*/ 7679 h 10377"/>
                    <a:gd name="connsiteX8" fmla="*/ 1375 w 10000"/>
                    <a:gd name="connsiteY8" fmla="*/ 7361 h 10377"/>
                    <a:gd name="connsiteX9" fmla="*/ 45 w 10000"/>
                    <a:gd name="connsiteY9" fmla="*/ 5032 h 10377"/>
                    <a:gd name="connsiteX0" fmla="*/ 45 w 10000"/>
                    <a:gd name="connsiteY0" fmla="*/ 5036 h 10381"/>
                    <a:gd name="connsiteX1" fmla="*/ 2738 w 10000"/>
                    <a:gd name="connsiteY1" fmla="*/ 2811 h 10381"/>
                    <a:gd name="connsiteX2" fmla="*/ 4886 w 10000"/>
                    <a:gd name="connsiteY2" fmla="*/ 4 h 10381"/>
                    <a:gd name="connsiteX3" fmla="*/ 8068 w 10000"/>
                    <a:gd name="connsiteY3" fmla="*/ 2813 h 10381"/>
                    <a:gd name="connsiteX4" fmla="*/ 9996 w 10000"/>
                    <a:gd name="connsiteY4" fmla="*/ 5413 h 10381"/>
                    <a:gd name="connsiteX5" fmla="*/ 8476 w 10000"/>
                    <a:gd name="connsiteY5" fmla="*/ 7306 h 10381"/>
                    <a:gd name="connsiteX6" fmla="*/ 5250 w 10000"/>
                    <a:gd name="connsiteY6" fmla="*/ 10380 h 10381"/>
                    <a:gd name="connsiteX7" fmla="*/ 2753 w 10000"/>
                    <a:gd name="connsiteY7" fmla="*/ 7683 h 10381"/>
                    <a:gd name="connsiteX8" fmla="*/ 1375 w 10000"/>
                    <a:gd name="connsiteY8" fmla="*/ 7365 h 10381"/>
                    <a:gd name="connsiteX9" fmla="*/ 45 w 10000"/>
                    <a:gd name="connsiteY9" fmla="*/ 5036 h 10381"/>
                    <a:gd name="connsiteX0" fmla="*/ 45 w 10000"/>
                    <a:gd name="connsiteY0" fmla="*/ 5036 h 10796"/>
                    <a:gd name="connsiteX1" fmla="*/ 2738 w 10000"/>
                    <a:gd name="connsiteY1" fmla="*/ 2811 h 10796"/>
                    <a:gd name="connsiteX2" fmla="*/ 4886 w 10000"/>
                    <a:gd name="connsiteY2" fmla="*/ 4 h 10796"/>
                    <a:gd name="connsiteX3" fmla="*/ 8068 w 10000"/>
                    <a:gd name="connsiteY3" fmla="*/ 2813 h 10796"/>
                    <a:gd name="connsiteX4" fmla="*/ 9996 w 10000"/>
                    <a:gd name="connsiteY4" fmla="*/ 5413 h 10796"/>
                    <a:gd name="connsiteX5" fmla="*/ 8476 w 10000"/>
                    <a:gd name="connsiteY5" fmla="*/ 7306 h 10796"/>
                    <a:gd name="connsiteX6" fmla="*/ 5202 w 10000"/>
                    <a:gd name="connsiteY6" fmla="*/ 10795 h 10796"/>
                    <a:gd name="connsiteX7" fmla="*/ 2753 w 10000"/>
                    <a:gd name="connsiteY7" fmla="*/ 7683 h 10796"/>
                    <a:gd name="connsiteX8" fmla="*/ 1375 w 10000"/>
                    <a:gd name="connsiteY8" fmla="*/ 7365 h 10796"/>
                    <a:gd name="connsiteX9" fmla="*/ 45 w 10000"/>
                    <a:gd name="connsiteY9" fmla="*/ 5036 h 10796"/>
                    <a:gd name="connsiteX0" fmla="*/ 45 w 10000"/>
                    <a:gd name="connsiteY0" fmla="*/ 5036 h 10795"/>
                    <a:gd name="connsiteX1" fmla="*/ 2738 w 10000"/>
                    <a:gd name="connsiteY1" fmla="*/ 2811 h 10795"/>
                    <a:gd name="connsiteX2" fmla="*/ 4886 w 10000"/>
                    <a:gd name="connsiteY2" fmla="*/ 4 h 10795"/>
                    <a:gd name="connsiteX3" fmla="*/ 8068 w 10000"/>
                    <a:gd name="connsiteY3" fmla="*/ 2813 h 10795"/>
                    <a:gd name="connsiteX4" fmla="*/ 9996 w 10000"/>
                    <a:gd name="connsiteY4" fmla="*/ 5413 h 10795"/>
                    <a:gd name="connsiteX5" fmla="*/ 8476 w 10000"/>
                    <a:gd name="connsiteY5" fmla="*/ 7306 h 10795"/>
                    <a:gd name="connsiteX6" fmla="*/ 5202 w 10000"/>
                    <a:gd name="connsiteY6" fmla="*/ 10795 h 10795"/>
                    <a:gd name="connsiteX7" fmla="*/ 2753 w 10000"/>
                    <a:gd name="connsiteY7" fmla="*/ 7683 h 10795"/>
                    <a:gd name="connsiteX8" fmla="*/ 1375 w 10000"/>
                    <a:gd name="connsiteY8" fmla="*/ 7365 h 10795"/>
                    <a:gd name="connsiteX9" fmla="*/ 45 w 10000"/>
                    <a:gd name="connsiteY9" fmla="*/ 5036 h 10795"/>
                    <a:gd name="connsiteX0" fmla="*/ 45 w 10000"/>
                    <a:gd name="connsiteY0" fmla="*/ 5036 h 10795"/>
                    <a:gd name="connsiteX1" fmla="*/ 2738 w 10000"/>
                    <a:gd name="connsiteY1" fmla="*/ 2811 h 10795"/>
                    <a:gd name="connsiteX2" fmla="*/ 4886 w 10000"/>
                    <a:gd name="connsiteY2" fmla="*/ 4 h 10795"/>
                    <a:gd name="connsiteX3" fmla="*/ 8068 w 10000"/>
                    <a:gd name="connsiteY3" fmla="*/ 2813 h 10795"/>
                    <a:gd name="connsiteX4" fmla="*/ 9996 w 10000"/>
                    <a:gd name="connsiteY4" fmla="*/ 5413 h 10795"/>
                    <a:gd name="connsiteX5" fmla="*/ 8476 w 10000"/>
                    <a:gd name="connsiteY5" fmla="*/ 7306 h 10795"/>
                    <a:gd name="connsiteX6" fmla="*/ 5202 w 10000"/>
                    <a:gd name="connsiteY6" fmla="*/ 10795 h 10795"/>
                    <a:gd name="connsiteX7" fmla="*/ 2753 w 10000"/>
                    <a:gd name="connsiteY7" fmla="*/ 7683 h 10795"/>
                    <a:gd name="connsiteX8" fmla="*/ 1375 w 10000"/>
                    <a:gd name="connsiteY8" fmla="*/ 7365 h 10795"/>
                    <a:gd name="connsiteX9" fmla="*/ 45 w 10000"/>
                    <a:gd name="connsiteY9" fmla="*/ 5036 h 10795"/>
                    <a:gd name="connsiteX0" fmla="*/ 4 w 9959"/>
                    <a:gd name="connsiteY0" fmla="*/ 5593 h 11352"/>
                    <a:gd name="connsiteX1" fmla="*/ 1089 w 9959"/>
                    <a:gd name="connsiteY1" fmla="*/ 469 h 11352"/>
                    <a:gd name="connsiteX2" fmla="*/ 4845 w 9959"/>
                    <a:gd name="connsiteY2" fmla="*/ 561 h 11352"/>
                    <a:gd name="connsiteX3" fmla="*/ 8027 w 9959"/>
                    <a:gd name="connsiteY3" fmla="*/ 3370 h 11352"/>
                    <a:gd name="connsiteX4" fmla="*/ 9955 w 9959"/>
                    <a:gd name="connsiteY4" fmla="*/ 5970 h 11352"/>
                    <a:gd name="connsiteX5" fmla="*/ 8435 w 9959"/>
                    <a:gd name="connsiteY5" fmla="*/ 7863 h 11352"/>
                    <a:gd name="connsiteX6" fmla="*/ 5161 w 9959"/>
                    <a:gd name="connsiteY6" fmla="*/ 11352 h 11352"/>
                    <a:gd name="connsiteX7" fmla="*/ 2712 w 9959"/>
                    <a:gd name="connsiteY7" fmla="*/ 8240 h 11352"/>
                    <a:gd name="connsiteX8" fmla="*/ 1334 w 9959"/>
                    <a:gd name="connsiteY8" fmla="*/ 7922 h 11352"/>
                    <a:gd name="connsiteX9" fmla="*/ 4 w 9959"/>
                    <a:gd name="connsiteY9" fmla="*/ 5593 h 11352"/>
                    <a:gd name="connsiteX0" fmla="*/ 0 w 11223"/>
                    <a:gd name="connsiteY0" fmla="*/ 3835 h 9929"/>
                    <a:gd name="connsiteX1" fmla="*/ 2316 w 11223"/>
                    <a:gd name="connsiteY1" fmla="*/ 342 h 9929"/>
                    <a:gd name="connsiteX2" fmla="*/ 6088 w 11223"/>
                    <a:gd name="connsiteY2" fmla="*/ 423 h 9929"/>
                    <a:gd name="connsiteX3" fmla="*/ 9283 w 11223"/>
                    <a:gd name="connsiteY3" fmla="*/ 2898 h 9929"/>
                    <a:gd name="connsiteX4" fmla="*/ 11219 w 11223"/>
                    <a:gd name="connsiteY4" fmla="*/ 5188 h 9929"/>
                    <a:gd name="connsiteX5" fmla="*/ 9693 w 11223"/>
                    <a:gd name="connsiteY5" fmla="*/ 6856 h 9929"/>
                    <a:gd name="connsiteX6" fmla="*/ 6405 w 11223"/>
                    <a:gd name="connsiteY6" fmla="*/ 9929 h 9929"/>
                    <a:gd name="connsiteX7" fmla="*/ 3946 w 11223"/>
                    <a:gd name="connsiteY7" fmla="*/ 7188 h 9929"/>
                    <a:gd name="connsiteX8" fmla="*/ 2562 w 11223"/>
                    <a:gd name="connsiteY8" fmla="*/ 6908 h 9929"/>
                    <a:gd name="connsiteX9" fmla="*/ 0 w 11223"/>
                    <a:gd name="connsiteY9" fmla="*/ 3835 h 9929"/>
                    <a:gd name="connsiteX0" fmla="*/ 0 w 9999"/>
                    <a:gd name="connsiteY0" fmla="*/ 3862 h 10000"/>
                    <a:gd name="connsiteX1" fmla="*/ 2064 w 9999"/>
                    <a:gd name="connsiteY1" fmla="*/ 344 h 10000"/>
                    <a:gd name="connsiteX2" fmla="*/ 5425 w 9999"/>
                    <a:gd name="connsiteY2" fmla="*/ 426 h 10000"/>
                    <a:gd name="connsiteX3" fmla="*/ 8271 w 9999"/>
                    <a:gd name="connsiteY3" fmla="*/ 2919 h 10000"/>
                    <a:gd name="connsiteX4" fmla="*/ 9996 w 9999"/>
                    <a:gd name="connsiteY4" fmla="*/ 5225 h 10000"/>
                    <a:gd name="connsiteX5" fmla="*/ 8637 w 9999"/>
                    <a:gd name="connsiteY5" fmla="*/ 6905 h 10000"/>
                    <a:gd name="connsiteX6" fmla="*/ 5707 w 9999"/>
                    <a:gd name="connsiteY6" fmla="*/ 10000 h 10000"/>
                    <a:gd name="connsiteX7" fmla="*/ 2283 w 9999"/>
                    <a:gd name="connsiteY7" fmla="*/ 6957 h 10000"/>
                    <a:gd name="connsiteX8" fmla="*/ 0 w 9999"/>
                    <a:gd name="connsiteY8" fmla="*/ 3862 h 10000"/>
                    <a:gd name="connsiteX0" fmla="*/ 124 w 10124"/>
                    <a:gd name="connsiteY0" fmla="*/ 3862 h 10000"/>
                    <a:gd name="connsiteX1" fmla="*/ 2188 w 10124"/>
                    <a:gd name="connsiteY1" fmla="*/ 344 h 10000"/>
                    <a:gd name="connsiteX2" fmla="*/ 5550 w 10124"/>
                    <a:gd name="connsiteY2" fmla="*/ 426 h 10000"/>
                    <a:gd name="connsiteX3" fmla="*/ 8396 w 10124"/>
                    <a:gd name="connsiteY3" fmla="*/ 2919 h 10000"/>
                    <a:gd name="connsiteX4" fmla="*/ 10121 w 10124"/>
                    <a:gd name="connsiteY4" fmla="*/ 5225 h 10000"/>
                    <a:gd name="connsiteX5" fmla="*/ 8762 w 10124"/>
                    <a:gd name="connsiteY5" fmla="*/ 6905 h 10000"/>
                    <a:gd name="connsiteX6" fmla="*/ 5832 w 10124"/>
                    <a:gd name="connsiteY6" fmla="*/ 10000 h 10000"/>
                    <a:gd name="connsiteX7" fmla="*/ 124 w 10124"/>
                    <a:gd name="connsiteY7" fmla="*/ 3862 h 10000"/>
                    <a:gd name="connsiteX0" fmla="*/ 43 w 10045"/>
                    <a:gd name="connsiteY0" fmla="*/ 3862 h 6912"/>
                    <a:gd name="connsiteX1" fmla="*/ 2107 w 10045"/>
                    <a:gd name="connsiteY1" fmla="*/ 344 h 6912"/>
                    <a:gd name="connsiteX2" fmla="*/ 5469 w 10045"/>
                    <a:gd name="connsiteY2" fmla="*/ 426 h 6912"/>
                    <a:gd name="connsiteX3" fmla="*/ 8315 w 10045"/>
                    <a:gd name="connsiteY3" fmla="*/ 2919 h 6912"/>
                    <a:gd name="connsiteX4" fmla="*/ 10040 w 10045"/>
                    <a:gd name="connsiteY4" fmla="*/ 5225 h 6912"/>
                    <a:gd name="connsiteX5" fmla="*/ 8681 w 10045"/>
                    <a:gd name="connsiteY5" fmla="*/ 6905 h 6912"/>
                    <a:gd name="connsiteX6" fmla="*/ 3967 w 10045"/>
                    <a:gd name="connsiteY6" fmla="*/ 5885 h 6912"/>
                    <a:gd name="connsiteX7" fmla="*/ 43 w 10045"/>
                    <a:gd name="connsiteY7" fmla="*/ 3862 h 6912"/>
                    <a:gd name="connsiteX0" fmla="*/ 47 w 10004"/>
                    <a:gd name="connsiteY0" fmla="*/ 5106 h 9519"/>
                    <a:gd name="connsiteX1" fmla="*/ 2102 w 10004"/>
                    <a:gd name="connsiteY1" fmla="*/ 17 h 9519"/>
                    <a:gd name="connsiteX2" fmla="*/ 6651 w 10004"/>
                    <a:gd name="connsiteY2" fmla="*/ 3484 h 9519"/>
                    <a:gd name="connsiteX3" fmla="*/ 8282 w 10004"/>
                    <a:gd name="connsiteY3" fmla="*/ 3742 h 9519"/>
                    <a:gd name="connsiteX4" fmla="*/ 9999 w 10004"/>
                    <a:gd name="connsiteY4" fmla="*/ 7078 h 9519"/>
                    <a:gd name="connsiteX5" fmla="*/ 8646 w 10004"/>
                    <a:gd name="connsiteY5" fmla="*/ 9509 h 9519"/>
                    <a:gd name="connsiteX6" fmla="*/ 3953 w 10004"/>
                    <a:gd name="connsiteY6" fmla="*/ 8033 h 9519"/>
                    <a:gd name="connsiteX7" fmla="*/ 47 w 10004"/>
                    <a:gd name="connsiteY7" fmla="*/ 5106 h 9519"/>
                    <a:gd name="connsiteX0" fmla="*/ 43 w 9996"/>
                    <a:gd name="connsiteY0" fmla="*/ 6232 h 10868"/>
                    <a:gd name="connsiteX1" fmla="*/ 2097 w 9996"/>
                    <a:gd name="connsiteY1" fmla="*/ 886 h 10868"/>
                    <a:gd name="connsiteX2" fmla="*/ 5642 w 9996"/>
                    <a:gd name="connsiteY2" fmla="*/ 385 h 10868"/>
                    <a:gd name="connsiteX3" fmla="*/ 8275 w 9996"/>
                    <a:gd name="connsiteY3" fmla="*/ 4799 h 10868"/>
                    <a:gd name="connsiteX4" fmla="*/ 9991 w 9996"/>
                    <a:gd name="connsiteY4" fmla="*/ 8304 h 10868"/>
                    <a:gd name="connsiteX5" fmla="*/ 8639 w 9996"/>
                    <a:gd name="connsiteY5" fmla="*/ 10857 h 10868"/>
                    <a:gd name="connsiteX6" fmla="*/ 3947 w 9996"/>
                    <a:gd name="connsiteY6" fmla="*/ 9307 h 10868"/>
                    <a:gd name="connsiteX7" fmla="*/ 43 w 9996"/>
                    <a:gd name="connsiteY7" fmla="*/ 6232 h 10868"/>
                    <a:gd name="connsiteX0" fmla="*/ 43 w 10004"/>
                    <a:gd name="connsiteY0" fmla="*/ 5543 h 9809"/>
                    <a:gd name="connsiteX1" fmla="*/ 2098 w 10004"/>
                    <a:gd name="connsiteY1" fmla="*/ 624 h 9809"/>
                    <a:gd name="connsiteX2" fmla="*/ 5644 w 10004"/>
                    <a:gd name="connsiteY2" fmla="*/ 163 h 9809"/>
                    <a:gd name="connsiteX3" fmla="*/ 8163 w 10004"/>
                    <a:gd name="connsiteY3" fmla="*/ 1492 h 9809"/>
                    <a:gd name="connsiteX4" fmla="*/ 9995 w 10004"/>
                    <a:gd name="connsiteY4" fmla="*/ 7450 h 9809"/>
                    <a:gd name="connsiteX5" fmla="*/ 8642 w 10004"/>
                    <a:gd name="connsiteY5" fmla="*/ 9799 h 9809"/>
                    <a:gd name="connsiteX6" fmla="*/ 3949 w 10004"/>
                    <a:gd name="connsiteY6" fmla="*/ 8373 h 9809"/>
                    <a:gd name="connsiteX7" fmla="*/ 43 w 10004"/>
                    <a:gd name="connsiteY7" fmla="*/ 5543 h 9809"/>
                    <a:gd name="connsiteX0" fmla="*/ 43 w 8950"/>
                    <a:gd name="connsiteY0" fmla="*/ 5651 h 10081"/>
                    <a:gd name="connsiteX1" fmla="*/ 2097 w 8950"/>
                    <a:gd name="connsiteY1" fmla="*/ 636 h 10081"/>
                    <a:gd name="connsiteX2" fmla="*/ 5642 w 8950"/>
                    <a:gd name="connsiteY2" fmla="*/ 166 h 10081"/>
                    <a:gd name="connsiteX3" fmla="*/ 8160 w 8950"/>
                    <a:gd name="connsiteY3" fmla="*/ 1521 h 10081"/>
                    <a:gd name="connsiteX4" fmla="*/ 8473 w 8950"/>
                    <a:gd name="connsiteY4" fmla="*/ 5322 h 10081"/>
                    <a:gd name="connsiteX5" fmla="*/ 8639 w 8950"/>
                    <a:gd name="connsiteY5" fmla="*/ 9990 h 10081"/>
                    <a:gd name="connsiteX6" fmla="*/ 3947 w 8950"/>
                    <a:gd name="connsiteY6" fmla="*/ 8536 h 10081"/>
                    <a:gd name="connsiteX7" fmla="*/ 43 w 8950"/>
                    <a:gd name="connsiteY7" fmla="*/ 5651 h 10081"/>
                    <a:gd name="connsiteX0" fmla="*/ 48 w 9651"/>
                    <a:gd name="connsiteY0" fmla="*/ 5606 h 8648"/>
                    <a:gd name="connsiteX1" fmla="*/ 2343 w 9651"/>
                    <a:gd name="connsiteY1" fmla="*/ 631 h 8648"/>
                    <a:gd name="connsiteX2" fmla="*/ 6304 w 9651"/>
                    <a:gd name="connsiteY2" fmla="*/ 165 h 8648"/>
                    <a:gd name="connsiteX3" fmla="*/ 9117 w 9651"/>
                    <a:gd name="connsiteY3" fmla="*/ 1509 h 8648"/>
                    <a:gd name="connsiteX4" fmla="*/ 9467 w 9651"/>
                    <a:gd name="connsiteY4" fmla="*/ 5279 h 8648"/>
                    <a:gd name="connsiteX5" fmla="*/ 6997 w 9651"/>
                    <a:gd name="connsiteY5" fmla="*/ 8019 h 8648"/>
                    <a:gd name="connsiteX6" fmla="*/ 4410 w 9651"/>
                    <a:gd name="connsiteY6" fmla="*/ 8467 h 8648"/>
                    <a:gd name="connsiteX7" fmla="*/ 48 w 9651"/>
                    <a:gd name="connsiteY7" fmla="*/ 5606 h 8648"/>
                    <a:gd name="connsiteX0" fmla="*/ 41 w 9991"/>
                    <a:gd name="connsiteY0" fmla="*/ 6482 h 9316"/>
                    <a:gd name="connsiteX1" fmla="*/ 2419 w 9991"/>
                    <a:gd name="connsiteY1" fmla="*/ 730 h 9316"/>
                    <a:gd name="connsiteX2" fmla="*/ 6523 w 9991"/>
                    <a:gd name="connsiteY2" fmla="*/ 191 h 9316"/>
                    <a:gd name="connsiteX3" fmla="*/ 9438 w 9991"/>
                    <a:gd name="connsiteY3" fmla="*/ 1745 h 9316"/>
                    <a:gd name="connsiteX4" fmla="*/ 9800 w 9991"/>
                    <a:gd name="connsiteY4" fmla="*/ 6104 h 9316"/>
                    <a:gd name="connsiteX5" fmla="*/ 7241 w 9991"/>
                    <a:gd name="connsiteY5" fmla="*/ 9273 h 9316"/>
                    <a:gd name="connsiteX6" fmla="*/ 1411 w 9991"/>
                    <a:gd name="connsiteY6" fmla="*/ 7856 h 9316"/>
                    <a:gd name="connsiteX7" fmla="*/ 41 w 9991"/>
                    <a:gd name="connsiteY7" fmla="*/ 6482 h 9316"/>
                    <a:gd name="connsiteX0" fmla="*/ 19 w 10708"/>
                    <a:gd name="connsiteY0" fmla="*/ 7721 h 10038"/>
                    <a:gd name="connsiteX1" fmla="*/ 3129 w 10708"/>
                    <a:gd name="connsiteY1" fmla="*/ 825 h 10038"/>
                    <a:gd name="connsiteX2" fmla="*/ 7237 w 10708"/>
                    <a:gd name="connsiteY2" fmla="*/ 246 h 10038"/>
                    <a:gd name="connsiteX3" fmla="*/ 10155 w 10708"/>
                    <a:gd name="connsiteY3" fmla="*/ 1914 h 10038"/>
                    <a:gd name="connsiteX4" fmla="*/ 10517 w 10708"/>
                    <a:gd name="connsiteY4" fmla="*/ 6593 h 10038"/>
                    <a:gd name="connsiteX5" fmla="*/ 7956 w 10708"/>
                    <a:gd name="connsiteY5" fmla="*/ 9995 h 10038"/>
                    <a:gd name="connsiteX6" fmla="*/ 2120 w 10708"/>
                    <a:gd name="connsiteY6" fmla="*/ 8474 h 10038"/>
                    <a:gd name="connsiteX7" fmla="*/ 19 w 10708"/>
                    <a:gd name="connsiteY7" fmla="*/ 7721 h 10038"/>
                    <a:gd name="connsiteX0" fmla="*/ 359 w 11048"/>
                    <a:gd name="connsiteY0" fmla="*/ 7721 h 10038"/>
                    <a:gd name="connsiteX1" fmla="*/ 3469 w 11048"/>
                    <a:gd name="connsiteY1" fmla="*/ 825 h 10038"/>
                    <a:gd name="connsiteX2" fmla="*/ 7577 w 11048"/>
                    <a:gd name="connsiteY2" fmla="*/ 246 h 10038"/>
                    <a:gd name="connsiteX3" fmla="*/ 10495 w 11048"/>
                    <a:gd name="connsiteY3" fmla="*/ 1914 h 10038"/>
                    <a:gd name="connsiteX4" fmla="*/ 10857 w 11048"/>
                    <a:gd name="connsiteY4" fmla="*/ 6593 h 10038"/>
                    <a:gd name="connsiteX5" fmla="*/ 8296 w 11048"/>
                    <a:gd name="connsiteY5" fmla="*/ 9995 h 10038"/>
                    <a:gd name="connsiteX6" fmla="*/ 2460 w 11048"/>
                    <a:gd name="connsiteY6" fmla="*/ 8474 h 10038"/>
                    <a:gd name="connsiteX7" fmla="*/ 359 w 11048"/>
                    <a:gd name="connsiteY7" fmla="*/ 7721 h 10038"/>
                    <a:gd name="connsiteX0" fmla="*/ 359 w 11048"/>
                    <a:gd name="connsiteY0" fmla="*/ 8392 h 10075"/>
                    <a:gd name="connsiteX1" fmla="*/ 3469 w 11048"/>
                    <a:gd name="connsiteY1" fmla="*/ 864 h 10075"/>
                    <a:gd name="connsiteX2" fmla="*/ 7577 w 11048"/>
                    <a:gd name="connsiteY2" fmla="*/ 285 h 10075"/>
                    <a:gd name="connsiteX3" fmla="*/ 10495 w 11048"/>
                    <a:gd name="connsiteY3" fmla="*/ 1953 h 10075"/>
                    <a:gd name="connsiteX4" fmla="*/ 10857 w 11048"/>
                    <a:gd name="connsiteY4" fmla="*/ 6632 h 10075"/>
                    <a:gd name="connsiteX5" fmla="*/ 8296 w 11048"/>
                    <a:gd name="connsiteY5" fmla="*/ 10034 h 10075"/>
                    <a:gd name="connsiteX6" fmla="*/ 2460 w 11048"/>
                    <a:gd name="connsiteY6" fmla="*/ 8513 h 10075"/>
                    <a:gd name="connsiteX7" fmla="*/ 359 w 11048"/>
                    <a:gd name="connsiteY7" fmla="*/ 8392 h 10075"/>
                    <a:gd name="connsiteX0" fmla="*/ 371 w 11060"/>
                    <a:gd name="connsiteY0" fmla="*/ 8392 h 10075"/>
                    <a:gd name="connsiteX1" fmla="*/ 3481 w 11060"/>
                    <a:gd name="connsiteY1" fmla="*/ 864 h 10075"/>
                    <a:gd name="connsiteX2" fmla="*/ 7589 w 11060"/>
                    <a:gd name="connsiteY2" fmla="*/ 285 h 10075"/>
                    <a:gd name="connsiteX3" fmla="*/ 10507 w 11060"/>
                    <a:gd name="connsiteY3" fmla="*/ 1953 h 10075"/>
                    <a:gd name="connsiteX4" fmla="*/ 10869 w 11060"/>
                    <a:gd name="connsiteY4" fmla="*/ 6632 h 10075"/>
                    <a:gd name="connsiteX5" fmla="*/ 8308 w 11060"/>
                    <a:gd name="connsiteY5" fmla="*/ 10034 h 10075"/>
                    <a:gd name="connsiteX6" fmla="*/ 2472 w 11060"/>
                    <a:gd name="connsiteY6" fmla="*/ 8513 h 10075"/>
                    <a:gd name="connsiteX7" fmla="*/ 371 w 11060"/>
                    <a:gd name="connsiteY7" fmla="*/ 8392 h 10075"/>
                    <a:gd name="connsiteX0" fmla="*/ 54 w 10743"/>
                    <a:gd name="connsiteY0" fmla="*/ 9468 h 11151"/>
                    <a:gd name="connsiteX1" fmla="*/ 4027 w 10743"/>
                    <a:gd name="connsiteY1" fmla="*/ 495 h 11151"/>
                    <a:gd name="connsiteX2" fmla="*/ 7272 w 10743"/>
                    <a:gd name="connsiteY2" fmla="*/ 1361 h 11151"/>
                    <a:gd name="connsiteX3" fmla="*/ 10190 w 10743"/>
                    <a:gd name="connsiteY3" fmla="*/ 3029 h 11151"/>
                    <a:gd name="connsiteX4" fmla="*/ 10552 w 10743"/>
                    <a:gd name="connsiteY4" fmla="*/ 7708 h 11151"/>
                    <a:gd name="connsiteX5" fmla="*/ 7991 w 10743"/>
                    <a:gd name="connsiteY5" fmla="*/ 11110 h 11151"/>
                    <a:gd name="connsiteX6" fmla="*/ 2155 w 10743"/>
                    <a:gd name="connsiteY6" fmla="*/ 9589 h 11151"/>
                    <a:gd name="connsiteX7" fmla="*/ 54 w 10743"/>
                    <a:gd name="connsiteY7" fmla="*/ 9468 h 11151"/>
                    <a:gd name="connsiteX0" fmla="*/ 54 w 10743"/>
                    <a:gd name="connsiteY0" fmla="*/ 9506 h 11189"/>
                    <a:gd name="connsiteX1" fmla="*/ 4027 w 10743"/>
                    <a:gd name="connsiteY1" fmla="*/ 533 h 11189"/>
                    <a:gd name="connsiteX2" fmla="*/ 7272 w 10743"/>
                    <a:gd name="connsiteY2" fmla="*/ 1399 h 11189"/>
                    <a:gd name="connsiteX3" fmla="*/ 10190 w 10743"/>
                    <a:gd name="connsiteY3" fmla="*/ 3067 h 11189"/>
                    <a:gd name="connsiteX4" fmla="*/ 10552 w 10743"/>
                    <a:gd name="connsiteY4" fmla="*/ 7746 h 11189"/>
                    <a:gd name="connsiteX5" fmla="*/ 7991 w 10743"/>
                    <a:gd name="connsiteY5" fmla="*/ 11148 h 11189"/>
                    <a:gd name="connsiteX6" fmla="*/ 2155 w 10743"/>
                    <a:gd name="connsiteY6" fmla="*/ 9627 h 11189"/>
                    <a:gd name="connsiteX7" fmla="*/ 54 w 10743"/>
                    <a:gd name="connsiteY7" fmla="*/ 9506 h 11189"/>
                    <a:gd name="connsiteX0" fmla="*/ 40 w 11293"/>
                    <a:gd name="connsiteY0" fmla="*/ 9082 h 11127"/>
                    <a:gd name="connsiteX1" fmla="*/ 4577 w 11293"/>
                    <a:gd name="connsiteY1" fmla="*/ 470 h 11127"/>
                    <a:gd name="connsiteX2" fmla="*/ 7822 w 11293"/>
                    <a:gd name="connsiteY2" fmla="*/ 1336 h 11127"/>
                    <a:gd name="connsiteX3" fmla="*/ 10740 w 11293"/>
                    <a:gd name="connsiteY3" fmla="*/ 3004 h 11127"/>
                    <a:gd name="connsiteX4" fmla="*/ 11102 w 11293"/>
                    <a:gd name="connsiteY4" fmla="*/ 7683 h 11127"/>
                    <a:gd name="connsiteX5" fmla="*/ 8541 w 11293"/>
                    <a:gd name="connsiteY5" fmla="*/ 11085 h 11127"/>
                    <a:gd name="connsiteX6" fmla="*/ 2705 w 11293"/>
                    <a:gd name="connsiteY6" fmla="*/ 9564 h 11127"/>
                    <a:gd name="connsiteX7" fmla="*/ 40 w 11293"/>
                    <a:gd name="connsiteY7" fmla="*/ 9082 h 11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93" h="11127">
                      <a:moveTo>
                        <a:pt x="40" y="9082"/>
                      </a:moveTo>
                      <a:cubicBezTo>
                        <a:pt x="352" y="7566"/>
                        <a:pt x="3280" y="1761"/>
                        <a:pt x="4577" y="470"/>
                      </a:cubicBezTo>
                      <a:cubicBezTo>
                        <a:pt x="5874" y="-821"/>
                        <a:pt x="6795" y="914"/>
                        <a:pt x="7822" y="1336"/>
                      </a:cubicBezTo>
                      <a:cubicBezTo>
                        <a:pt x="8849" y="1758"/>
                        <a:pt x="10193" y="1947"/>
                        <a:pt x="10740" y="3004"/>
                      </a:cubicBezTo>
                      <a:cubicBezTo>
                        <a:pt x="11287" y="4061"/>
                        <a:pt x="11468" y="6337"/>
                        <a:pt x="11102" y="7683"/>
                      </a:cubicBezTo>
                      <a:cubicBezTo>
                        <a:pt x="10736" y="9030"/>
                        <a:pt x="9940" y="10771"/>
                        <a:pt x="8541" y="11085"/>
                      </a:cubicBezTo>
                      <a:cubicBezTo>
                        <a:pt x="7141" y="11398"/>
                        <a:pt x="4122" y="9898"/>
                        <a:pt x="2705" y="9564"/>
                      </a:cubicBezTo>
                      <a:cubicBezTo>
                        <a:pt x="1288" y="9230"/>
                        <a:pt x="-272" y="10598"/>
                        <a:pt x="40" y="9082"/>
                      </a:cubicBezTo>
                      <a:close/>
                    </a:path>
                  </a:pathLst>
                </a:custGeom>
                <a:solidFill>
                  <a:srgbClr val="9CE0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527" name="Group 327">
                  <a:extLst>
                    <a:ext uri="{FF2B5EF4-FFF2-40B4-BE49-F238E27FC236}">
                      <a16:creationId xmlns:a16="http://schemas.microsoft.com/office/drawing/2014/main" xmlns="" id="{95A693A0-90C6-0E42-805E-894D24F6BB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08175" y="5241780"/>
                  <a:ext cx="536554" cy="263548"/>
                  <a:chOff x="1871277" y="1576300"/>
                  <a:chExt cx="1128371" cy="437861"/>
                </a:xfrm>
              </p:grpSpPr>
              <p:sp>
                <p:nvSpPr>
                  <p:cNvPr id="531" name="Oval 530">
                    <a:extLst>
                      <a:ext uri="{FF2B5EF4-FFF2-40B4-BE49-F238E27FC236}">
                        <a16:creationId xmlns:a16="http://schemas.microsoft.com/office/drawing/2014/main" xmlns="" id="{E6A859E7-2681-EB45-AC64-4969973C6CA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0" scaled="1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xmlns="" id="{8A49754A-DDFB-5F4E-A38D-35312DF54C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53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08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3" name="Oval 532">
                    <a:extLst>
                      <a:ext uri="{FF2B5EF4-FFF2-40B4-BE49-F238E27FC236}">
                        <a16:creationId xmlns:a16="http://schemas.microsoft.com/office/drawing/2014/main" xmlns="" id="{7B59D17E-9D64-1647-B9DF-B07F3284E1EA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4" name="Freeform 533">
                    <a:extLst>
                      <a:ext uri="{FF2B5EF4-FFF2-40B4-BE49-F238E27FC236}">
                        <a16:creationId xmlns:a16="http://schemas.microsoft.com/office/drawing/2014/main" xmlns="" id="{8884D252-29F1-F648-8BCD-A0D8DC51E0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5" name="Freeform 534">
                    <a:extLst>
                      <a:ext uri="{FF2B5EF4-FFF2-40B4-BE49-F238E27FC236}">
                        <a16:creationId xmlns:a16="http://schemas.microsoft.com/office/drawing/2014/main" xmlns="" id="{0D1C72AF-A42B-2A4F-9FB3-9B625E5981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6" name="Freeform 535">
                    <a:extLst>
                      <a:ext uri="{FF2B5EF4-FFF2-40B4-BE49-F238E27FC236}">
                        <a16:creationId xmlns:a16="http://schemas.microsoft.com/office/drawing/2014/main" xmlns="" id="{F120C532-FD80-B242-AB85-376C83FAEF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536">
                    <a:extLst>
                      <a:ext uri="{FF2B5EF4-FFF2-40B4-BE49-F238E27FC236}">
                        <a16:creationId xmlns:a16="http://schemas.microsoft.com/office/drawing/2014/main" xmlns="" id="{8D1B3AFD-4EEF-344B-8093-229501DE6D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38" name="Straight Connector 537">
                    <a:extLst>
                      <a:ext uri="{FF2B5EF4-FFF2-40B4-BE49-F238E27FC236}">
                        <a16:creationId xmlns:a16="http://schemas.microsoft.com/office/drawing/2014/main" xmlns="" id="{DD251CD0-8031-2443-A7D6-4E55E79AECAD}"/>
                      </a:ext>
                    </a:extLst>
                  </p:cNvPr>
                  <p:cNvCxnSpPr>
                    <a:endCxn id="533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39" name="Straight Connector 538">
                    <a:extLst>
                      <a:ext uri="{FF2B5EF4-FFF2-40B4-BE49-F238E27FC236}">
                        <a16:creationId xmlns:a16="http://schemas.microsoft.com/office/drawing/2014/main" xmlns="" id="{A75579D9-01A7-A946-9747-B22BE9A9B1C9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  <p:grpSp>
              <p:nvGrpSpPr>
                <p:cNvPr id="528" name="Group 527">
                  <a:extLst>
                    <a:ext uri="{FF2B5EF4-FFF2-40B4-BE49-F238E27FC236}">
                      <a16:creationId xmlns:a16="http://schemas.microsoft.com/office/drawing/2014/main" xmlns="" id="{B30234D9-3938-124F-811A-5439A25863DA}"/>
                    </a:ext>
                  </a:extLst>
                </p:cNvPr>
                <p:cNvGrpSpPr/>
                <p:nvPr/>
              </p:nvGrpSpPr>
              <p:grpSpPr>
                <a:xfrm>
                  <a:off x="7876581" y="5223365"/>
                  <a:ext cx="466894" cy="369332"/>
                  <a:chOff x="599495" y="1708643"/>
                  <a:chExt cx="491778" cy="409344"/>
                </a:xfrm>
              </p:grpSpPr>
              <p:sp>
                <p:nvSpPr>
                  <p:cNvPr id="529" name="Oval 528">
                    <a:extLst>
                      <a:ext uri="{FF2B5EF4-FFF2-40B4-BE49-F238E27FC236}">
                        <a16:creationId xmlns:a16="http://schemas.microsoft.com/office/drawing/2014/main" xmlns="" id="{C6138776-4E94-2D44-8B7B-08F37205EB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rgbClr val="FFFFFF">
                      <a:alpha val="76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0" name="TextBox 529">
                    <a:extLst>
                      <a:ext uri="{FF2B5EF4-FFF2-40B4-BE49-F238E27FC236}">
                        <a16:creationId xmlns:a16="http://schemas.microsoft.com/office/drawing/2014/main" xmlns="" id="{8749FB94-AF37-9543-B2AD-D023BA06F2FF}"/>
                      </a:ext>
                    </a:extLst>
                  </p:cNvPr>
                  <p:cNvSpPr txBox="1"/>
                  <p:nvPr/>
                </p:nvSpPr>
                <p:spPr>
                  <a:xfrm>
                    <a:off x="599495" y="1708643"/>
                    <a:ext cx="491778" cy="4093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  X</a:t>
                    </a:r>
                  </a:p>
                </p:txBody>
              </p:sp>
            </p:grpSp>
          </p:grp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xmlns="" id="{C4A92BE4-09B8-2D44-BE17-51B111757C2E}"/>
                  </a:ext>
                </a:extLst>
              </p:cNvPr>
              <p:cNvCxnSpPr/>
              <p:nvPr/>
            </p:nvCxnSpPr>
            <p:spPr bwMode="auto">
              <a:xfrm flipH="1">
                <a:off x="7158742" y="5764030"/>
                <a:ext cx="870024" cy="9999"/>
              </a:xfrm>
              <a:prstGeom prst="line">
                <a:avLst/>
              </a:prstGeom>
              <a:solidFill>
                <a:srgbClr val="00CC99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 path advertisement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27" name="Rectangle 4">
            <a:extLst>
              <a:ext uri="{FF2B5EF4-FFF2-40B4-BE49-F238E27FC236}">
                <a16:creationId xmlns:a16="http://schemas.microsoft.com/office/drawing/2014/main" xmlns="" id="{3DEA04DC-72C8-CE46-B457-B3FE2AD2277B}"/>
              </a:ext>
            </a:extLst>
          </p:cNvPr>
          <p:cNvSpPr txBox="1">
            <a:spLocks noChangeArrowheads="1"/>
          </p:cNvSpPr>
          <p:nvPr/>
        </p:nvSpPr>
        <p:spPr>
          <a:xfrm>
            <a:off x="825754" y="4751961"/>
            <a:ext cx="10673139" cy="84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3688" indent="-293688"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based on AS2 policy, AS2 router 2c accepts path AS3,X, propagates (via iBGP) to all AS2 routers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400" dirty="0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xmlns="" id="{F0AA8416-2A13-9841-830D-36339E62435B}"/>
              </a:ext>
            </a:extLst>
          </p:cNvPr>
          <p:cNvGrpSpPr/>
          <p:nvPr/>
        </p:nvGrpSpPr>
        <p:grpSpPr>
          <a:xfrm>
            <a:off x="2993331" y="2659614"/>
            <a:ext cx="1261444" cy="642543"/>
            <a:chOff x="2241770" y="2684666"/>
            <a:chExt cx="1261444" cy="642543"/>
          </a:xfrm>
        </p:grpSpPr>
        <p:sp>
          <p:nvSpPr>
            <p:cNvPr id="232" name="Text Box 119">
              <a:extLst>
                <a:ext uri="{FF2B5EF4-FFF2-40B4-BE49-F238E27FC236}">
                  <a16:creationId xmlns:a16="http://schemas.microsoft.com/office/drawing/2014/main" xmlns="" id="{923BE177-E2E4-8A48-9459-31E94732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770" y="3019432"/>
              <a:ext cx="12601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>
                  <a:solidFill>
                    <a:srgbClr val="CC0000"/>
                  </a:solidFill>
                </a:rPr>
                <a:t>AS2,AS3,X </a:t>
              </a:r>
            </a:p>
          </p:txBody>
        </p:sp>
        <p:sp>
          <p:nvSpPr>
            <p:cNvPr id="233" name="AutoShape 118">
              <a:extLst>
                <a:ext uri="{FF2B5EF4-FFF2-40B4-BE49-F238E27FC236}">
                  <a16:creationId xmlns:a16="http://schemas.microsoft.com/office/drawing/2014/main" xmlns="" id="{92B03788-407A-084E-8682-283C69D5D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210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34" name="Rectangle 4">
            <a:extLst>
              <a:ext uri="{FF2B5EF4-FFF2-40B4-BE49-F238E27FC236}">
                <a16:creationId xmlns:a16="http://schemas.microsoft.com/office/drawing/2014/main" xmlns="" id="{31DBB660-95FC-B843-A86E-3E1DFC7A8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911" y="4164411"/>
            <a:ext cx="11146023" cy="84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/>
              <a:t>AS2 router 2c receives path advertisement </a:t>
            </a:r>
            <a:r>
              <a:rPr lang="en-US" sz="2400" dirty="0">
                <a:solidFill>
                  <a:srgbClr val="CC0000"/>
                </a:solidFill>
              </a:rPr>
              <a:t>AS3,X </a:t>
            </a:r>
            <a:r>
              <a:rPr lang="en-US" sz="2400" dirty="0"/>
              <a:t>(via eBGP) from AS3 router 3a</a:t>
            </a:r>
          </a:p>
        </p:txBody>
      </p:sp>
      <p:sp>
        <p:nvSpPr>
          <p:cNvPr id="235" name="Rectangle 4">
            <a:extLst>
              <a:ext uri="{FF2B5EF4-FFF2-40B4-BE49-F238E27FC236}">
                <a16:creationId xmlns:a16="http://schemas.microsoft.com/office/drawing/2014/main" xmlns="" id="{3269DA29-10B0-0C46-A867-22A86090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479" y="5525933"/>
            <a:ext cx="10511102" cy="51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/>
              <a:t>based on AS2 policy,  AS2 router 2a advertises (via eBGP)  path </a:t>
            </a:r>
            <a:r>
              <a:rPr lang="en-US" sz="2400" dirty="0">
                <a:solidFill>
                  <a:srgbClr val="CC0000"/>
                </a:solidFill>
              </a:rPr>
              <a:t>AS2, AS3, X  </a:t>
            </a:r>
            <a:r>
              <a:rPr lang="en-US" sz="2400" dirty="0"/>
              <a:t> to AS</a:t>
            </a:r>
            <a:r>
              <a:rPr lang="en-US" sz="2400" dirty="0">
                <a:cs typeface="Arial"/>
              </a:rPr>
              <a:t>1</a:t>
            </a:r>
            <a:r>
              <a:rPr lang="en-US" sz="2400" dirty="0"/>
              <a:t> router </a:t>
            </a:r>
            <a:r>
              <a:rPr lang="en-US" sz="2400" dirty="0">
                <a:cs typeface="Arial"/>
              </a:rPr>
              <a:t>1</a:t>
            </a:r>
            <a:r>
              <a:rPr lang="en-US" sz="2400" dirty="0"/>
              <a:t>c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en-US" sz="2400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xmlns="" id="{056A4C08-0B5E-7E4B-B3DA-90DA418A76FF}"/>
              </a:ext>
            </a:extLst>
          </p:cNvPr>
          <p:cNvGrpSpPr/>
          <p:nvPr/>
        </p:nvGrpSpPr>
        <p:grpSpPr>
          <a:xfrm>
            <a:off x="5079134" y="2657901"/>
            <a:ext cx="1118837" cy="826267"/>
            <a:chOff x="4052000" y="2820739"/>
            <a:chExt cx="1118837" cy="826267"/>
          </a:xfrm>
        </p:grpSpPr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xmlns="" id="{3B128407-BC6A-4B4A-89D8-97C1C7F43DAE}"/>
                </a:ext>
              </a:extLst>
            </p:cNvPr>
            <p:cNvCxnSpPr/>
            <p:nvPr/>
          </p:nvCxnSpPr>
          <p:spPr bwMode="auto">
            <a:xfrm flipH="1" flipV="1">
              <a:off x="4769093" y="2820739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xmlns="" id="{7E8A7122-71D2-0E47-A583-1E125776C48C}"/>
                </a:ext>
              </a:extLst>
            </p:cNvPr>
            <p:cNvCxnSpPr/>
            <p:nvPr/>
          </p:nvCxnSpPr>
          <p:spPr bwMode="auto">
            <a:xfrm flipH="1" flipV="1">
              <a:off x="4052000" y="3192229"/>
              <a:ext cx="1059565" cy="1417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xmlns="" id="{91399E68-BBBF-1A48-A9FB-B47E07C5C832}"/>
                </a:ext>
              </a:extLst>
            </p:cNvPr>
            <p:cNvCxnSpPr/>
            <p:nvPr/>
          </p:nvCxnSpPr>
          <p:spPr bwMode="auto">
            <a:xfrm flipH="1">
              <a:off x="4748700" y="3344630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23" name="Group 117">
            <a:extLst>
              <a:ext uri="{FF2B5EF4-FFF2-40B4-BE49-F238E27FC236}">
                <a16:creationId xmlns:a16="http://schemas.microsoft.com/office/drawing/2014/main" xmlns="" id="{285BF302-8766-1242-BA45-C0130305B5F7}"/>
              </a:ext>
            </a:extLst>
          </p:cNvPr>
          <p:cNvGrpSpPr>
            <a:grpSpLocks/>
          </p:cNvGrpSpPr>
          <p:nvPr/>
        </p:nvGrpSpPr>
        <p:grpSpPr bwMode="auto">
          <a:xfrm>
            <a:off x="7038891" y="2604083"/>
            <a:ext cx="1290638" cy="481013"/>
            <a:chOff x="2282" y="2446"/>
            <a:chExt cx="813" cy="303"/>
          </a:xfrm>
        </p:grpSpPr>
        <p:sp>
          <p:nvSpPr>
            <p:cNvPr id="324" name="AutoShape 118">
              <a:extLst>
                <a:ext uri="{FF2B5EF4-FFF2-40B4-BE49-F238E27FC236}">
                  <a16:creationId xmlns:a16="http://schemas.microsoft.com/office/drawing/2014/main" xmlns="" id="{61E43352-19FB-B040-8B00-CFD7BF2D66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396893">
              <a:off x="2282" y="2446"/>
              <a:ext cx="484" cy="163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5" name="Text Box 119">
              <a:extLst>
                <a:ext uri="{FF2B5EF4-FFF2-40B4-BE49-F238E27FC236}">
                  <a16:creationId xmlns:a16="http://schemas.microsoft.com/office/drawing/2014/main" xmlns="" id="{FC1C516E-32E3-B148-BD28-32763132A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59"/>
              <a:ext cx="599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AS3,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9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build="p"/>
      <p:bldP spid="234" grpId="0"/>
      <p:bldP spid="23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 path advertisement </a:t>
            </a:r>
            <a:r>
              <a:rPr lang="en-US" sz="3600" dirty="0"/>
              <a:t>(more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xmlns="" id="{F0AA8416-2A13-9841-830D-36339E62435B}"/>
              </a:ext>
            </a:extLst>
          </p:cNvPr>
          <p:cNvGrpSpPr/>
          <p:nvPr/>
        </p:nvGrpSpPr>
        <p:grpSpPr>
          <a:xfrm>
            <a:off x="2993331" y="2659614"/>
            <a:ext cx="1261444" cy="642543"/>
            <a:chOff x="2241770" y="2684666"/>
            <a:chExt cx="1261444" cy="642543"/>
          </a:xfrm>
        </p:grpSpPr>
        <p:sp>
          <p:nvSpPr>
            <p:cNvPr id="232" name="Text Box 119">
              <a:extLst>
                <a:ext uri="{FF2B5EF4-FFF2-40B4-BE49-F238E27FC236}">
                  <a16:creationId xmlns:a16="http://schemas.microsoft.com/office/drawing/2014/main" xmlns="" id="{923BE177-E2E4-8A48-9459-31E94732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770" y="3019432"/>
              <a:ext cx="12601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>
                  <a:solidFill>
                    <a:srgbClr val="C00000"/>
                  </a:solidFill>
                </a:rPr>
                <a:t>AS2,AS3,X </a:t>
              </a:r>
            </a:p>
          </p:txBody>
        </p:sp>
        <p:sp>
          <p:nvSpPr>
            <p:cNvPr id="233" name="AutoShape 118">
              <a:extLst>
                <a:ext uri="{FF2B5EF4-FFF2-40B4-BE49-F238E27FC236}">
                  <a16:creationId xmlns:a16="http://schemas.microsoft.com/office/drawing/2014/main" xmlns="" id="{92B03788-407A-084E-8682-283C69D5D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210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40" name="Rectangle 4">
            <a:extLst>
              <a:ext uri="{FF2B5EF4-FFF2-40B4-BE49-F238E27FC236}">
                <a16:creationId xmlns:a16="http://schemas.microsoft.com/office/drawing/2014/main" xmlns="" id="{2232FF8D-4FEF-E645-B7EA-CC7B2BF547BD}"/>
              </a:ext>
            </a:extLst>
          </p:cNvPr>
          <p:cNvSpPr txBox="1">
            <a:spLocks noChangeArrowheads="1"/>
          </p:cNvSpPr>
          <p:nvPr/>
        </p:nvSpPr>
        <p:spPr>
          <a:xfrm>
            <a:off x="1364685" y="4805597"/>
            <a:ext cx="8505825" cy="5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3688" indent="-293688">
              <a:lnSpc>
                <a:spcPts val="2140"/>
              </a:lnSpc>
            </a:pPr>
            <a:r>
              <a:rPr lang="en-US" sz="2400" dirty="0"/>
              <a:t>AS</a:t>
            </a:r>
            <a:r>
              <a:rPr lang="en-US" sz="2400" dirty="0">
                <a:cs typeface="Arial"/>
              </a:rPr>
              <a:t>1</a:t>
            </a:r>
            <a:r>
              <a:rPr lang="en-US" sz="2400" dirty="0"/>
              <a:t> gateway router</a:t>
            </a:r>
            <a:r>
              <a:rPr lang="en-US" sz="2400" dirty="0">
                <a:cs typeface="Arial"/>
              </a:rPr>
              <a:t> 1c </a:t>
            </a:r>
            <a:r>
              <a:rPr lang="en-US" sz="2400" dirty="0"/>
              <a:t>learns path </a:t>
            </a:r>
            <a:r>
              <a:rPr lang="en-US" sz="2400" i="1" dirty="0">
                <a:solidFill>
                  <a:srgbClr val="CC0000"/>
                </a:solidFill>
              </a:rPr>
              <a:t>AS2,AS3,X </a:t>
            </a:r>
            <a:r>
              <a:rPr lang="en-US" sz="2400" dirty="0"/>
              <a:t>from 2a</a:t>
            </a:r>
          </a:p>
          <a:p>
            <a:endParaRPr lang="en-US" sz="2000" dirty="0"/>
          </a:p>
        </p:txBody>
      </p:sp>
      <p:sp>
        <p:nvSpPr>
          <p:cNvPr id="241" name="Rectangle 4">
            <a:extLst>
              <a:ext uri="{FF2B5EF4-FFF2-40B4-BE49-F238E27FC236}">
                <a16:creationId xmlns:a16="http://schemas.microsoft.com/office/drawing/2014/main" xmlns="" id="{1171B6FB-5E1B-8F47-BD5F-BCBFDC275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010" y="4352301"/>
            <a:ext cx="9918472" cy="57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ts val="2140"/>
              </a:lnSpc>
              <a:buNone/>
            </a:pPr>
            <a:r>
              <a:rPr lang="en-US" dirty="0"/>
              <a:t>gateway router may learn about </a:t>
            </a:r>
            <a:r>
              <a:rPr lang="en-US" dirty="0">
                <a:solidFill>
                  <a:srgbClr val="000090"/>
                </a:solidFill>
              </a:rPr>
              <a:t>multiple</a:t>
            </a:r>
            <a:r>
              <a:rPr lang="en-US" dirty="0"/>
              <a:t> paths to destination: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xmlns="" id="{6E588378-AB3C-7643-8B8F-7696DC3EA767}"/>
              </a:ext>
            </a:extLst>
          </p:cNvPr>
          <p:cNvGrpSpPr/>
          <p:nvPr/>
        </p:nvGrpSpPr>
        <p:grpSpPr>
          <a:xfrm>
            <a:off x="1970966" y="1952535"/>
            <a:ext cx="1118837" cy="826267"/>
            <a:chOff x="4052000" y="2820739"/>
            <a:chExt cx="1118837" cy="826267"/>
          </a:xfrm>
        </p:grpSpPr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xmlns="" id="{8788AB24-E49A-9D42-9746-5F1AC923F508}"/>
                </a:ext>
              </a:extLst>
            </p:cNvPr>
            <p:cNvCxnSpPr/>
            <p:nvPr/>
          </p:nvCxnSpPr>
          <p:spPr bwMode="auto">
            <a:xfrm flipH="1" flipV="1">
              <a:off x="4769093" y="2820739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xmlns="" id="{A73C5C13-0DA1-CE4C-AAB8-6132C6E0D889}"/>
                </a:ext>
              </a:extLst>
            </p:cNvPr>
            <p:cNvCxnSpPr/>
            <p:nvPr/>
          </p:nvCxnSpPr>
          <p:spPr bwMode="auto">
            <a:xfrm flipH="1" flipV="1">
              <a:off x="4052000" y="3192229"/>
              <a:ext cx="1059565" cy="1417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xmlns="" id="{70F16FA1-A20C-4948-9683-F7720A00EE52}"/>
                </a:ext>
              </a:extLst>
            </p:cNvPr>
            <p:cNvCxnSpPr/>
            <p:nvPr/>
          </p:nvCxnSpPr>
          <p:spPr bwMode="auto">
            <a:xfrm flipH="1">
              <a:off x="4748700" y="3344630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xmlns="" id="{CB6EBD89-7C58-E647-8259-C3CC0DA3FBFE}"/>
              </a:ext>
            </a:extLst>
          </p:cNvPr>
          <p:cNvGrpSpPr/>
          <p:nvPr/>
        </p:nvGrpSpPr>
        <p:grpSpPr>
          <a:xfrm>
            <a:off x="3743662" y="1671430"/>
            <a:ext cx="928664" cy="573008"/>
            <a:chOff x="4482698" y="1658905"/>
            <a:chExt cx="928664" cy="573008"/>
          </a:xfrm>
        </p:grpSpPr>
        <p:sp>
          <p:nvSpPr>
            <p:cNvPr id="247" name="AutoShape 118">
              <a:extLst>
                <a:ext uri="{FF2B5EF4-FFF2-40B4-BE49-F238E27FC236}">
                  <a16:creationId xmlns:a16="http://schemas.microsoft.com/office/drawing/2014/main" xmlns="" id="{C4DDF1A3-A046-ED42-ACAC-5927DA6AC1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210880">
              <a:off x="4643012" y="1955688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xmlns="" id="{DC604320-3281-9C46-A4A2-C7947827CBE2}"/>
                </a:ext>
              </a:extLst>
            </p:cNvPr>
            <p:cNvSpPr txBox="1"/>
            <p:nvPr/>
          </p:nvSpPr>
          <p:spPr>
            <a:xfrm>
              <a:off x="4482698" y="1658905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AS3,X</a:t>
              </a:r>
            </a:p>
          </p:txBody>
        </p:sp>
      </p:grpSp>
      <p:sp>
        <p:nvSpPr>
          <p:cNvPr id="249" name="Rectangle 4">
            <a:extLst>
              <a:ext uri="{FF2B5EF4-FFF2-40B4-BE49-F238E27FC236}">
                <a16:creationId xmlns:a16="http://schemas.microsoft.com/office/drawing/2014/main" xmlns="" id="{9CBAC322-337C-3E44-8C65-5E8EE0E14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57" y="5223019"/>
            <a:ext cx="8505825" cy="55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ts val="2140"/>
              </a:lnSpc>
            </a:pPr>
            <a:r>
              <a:rPr lang="en-US" sz="2400" dirty="0"/>
              <a:t>AS</a:t>
            </a:r>
            <a:r>
              <a:rPr lang="en-US" sz="2400" dirty="0">
                <a:cs typeface="Arial"/>
              </a:rPr>
              <a:t>1</a:t>
            </a:r>
            <a:r>
              <a:rPr lang="en-US" sz="2400" dirty="0"/>
              <a:t> gateway router</a:t>
            </a:r>
            <a:r>
              <a:rPr lang="en-US" sz="2400" dirty="0">
                <a:cs typeface="Arial"/>
              </a:rPr>
              <a:t> 1c </a:t>
            </a:r>
            <a:r>
              <a:rPr lang="en-US" sz="2400" dirty="0"/>
              <a:t>learns path </a:t>
            </a:r>
            <a:r>
              <a:rPr lang="en-US" sz="2400" i="1" dirty="0">
                <a:solidFill>
                  <a:srgbClr val="CC0000"/>
                </a:solidFill>
              </a:rPr>
              <a:t>AS3,X </a:t>
            </a:r>
            <a:r>
              <a:rPr lang="en-US" sz="2400" dirty="0"/>
              <a:t>from 3a</a:t>
            </a:r>
          </a:p>
          <a:p>
            <a:endParaRPr lang="en-US" sz="2000" dirty="0"/>
          </a:p>
        </p:txBody>
      </p:sp>
      <p:sp>
        <p:nvSpPr>
          <p:cNvPr id="250" name="Rectangle 4">
            <a:extLst>
              <a:ext uri="{FF2B5EF4-FFF2-40B4-BE49-F238E27FC236}">
                <a16:creationId xmlns:a16="http://schemas.microsoft.com/office/drawing/2014/main" xmlns="" id="{7F2AB41F-063B-474A-B02C-593081D74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91" y="5540232"/>
            <a:ext cx="10521813" cy="102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100000"/>
              </a:lnSpc>
            </a:pPr>
            <a:r>
              <a:rPr lang="en-US" sz="2400" dirty="0"/>
              <a:t>based on </a:t>
            </a:r>
            <a:r>
              <a:rPr lang="en-US" sz="2400" i="1" dirty="0">
                <a:solidFill>
                  <a:srgbClr val="0000A8"/>
                </a:solidFill>
              </a:rPr>
              <a:t>policy, </a:t>
            </a:r>
            <a:r>
              <a:rPr lang="en-US" sz="2400" dirty="0"/>
              <a:t>AS</a:t>
            </a:r>
            <a:r>
              <a:rPr lang="en-US" sz="2400" dirty="0">
                <a:cs typeface="Arial"/>
              </a:rPr>
              <a:t>1</a:t>
            </a:r>
            <a:r>
              <a:rPr lang="en-US" sz="2400" dirty="0"/>
              <a:t> gateway router</a:t>
            </a:r>
            <a:r>
              <a:rPr lang="en-US" sz="2400" dirty="0">
                <a:cs typeface="Arial"/>
              </a:rPr>
              <a:t> 1c </a:t>
            </a:r>
            <a:r>
              <a:rPr lang="en-US" sz="2400" dirty="0"/>
              <a:t>chooses path </a:t>
            </a:r>
            <a:r>
              <a:rPr lang="en-US" sz="2400" i="1" dirty="0">
                <a:solidFill>
                  <a:srgbClr val="CC0000"/>
                </a:solidFill>
              </a:rPr>
              <a:t>AS3,X </a:t>
            </a:r>
            <a:r>
              <a:rPr lang="en-US" sz="2400" dirty="0"/>
              <a:t>and advertises path within AS</a:t>
            </a:r>
            <a:r>
              <a:rPr lang="en-US" sz="2400" dirty="0">
                <a:cs typeface="Arial"/>
              </a:rPr>
              <a:t>1</a:t>
            </a:r>
            <a:r>
              <a:rPr lang="en-US" sz="2400" dirty="0"/>
              <a:t> via iBGP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grpSp>
        <p:nvGrpSpPr>
          <p:cNvPr id="335" name="Group 117">
            <a:extLst>
              <a:ext uri="{FF2B5EF4-FFF2-40B4-BE49-F238E27FC236}">
                <a16:creationId xmlns:a16="http://schemas.microsoft.com/office/drawing/2014/main" xmlns="" id="{499578B2-9337-6441-BD75-B09C9CAC1963}"/>
              </a:ext>
            </a:extLst>
          </p:cNvPr>
          <p:cNvGrpSpPr>
            <a:grpSpLocks/>
          </p:cNvGrpSpPr>
          <p:nvPr/>
        </p:nvGrpSpPr>
        <p:grpSpPr bwMode="auto">
          <a:xfrm>
            <a:off x="7038891" y="2604083"/>
            <a:ext cx="1290638" cy="481013"/>
            <a:chOff x="2282" y="2446"/>
            <a:chExt cx="813" cy="303"/>
          </a:xfrm>
        </p:grpSpPr>
        <p:sp>
          <p:nvSpPr>
            <p:cNvPr id="336" name="AutoShape 118">
              <a:extLst>
                <a:ext uri="{FF2B5EF4-FFF2-40B4-BE49-F238E27FC236}">
                  <a16:creationId xmlns:a16="http://schemas.microsoft.com/office/drawing/2014/main" xmlns="" id="{87CF43BB-9638-1849-BCC0-3D8B346AB9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396893">
              <a:off x="2282" y="2446"/>
              <a:ext cx="484" cy="163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7" name="Text Box 119">
              <a:extLst>
                <a:ext uri="{FF2B5EF4-FFF2-40B4-BE49-F238E27FC236}">
                  <a16:creationId xmlns:a16="http://schemas.microsoft.com/office/drawing/2014/main" xmlns="" id="{F6316E17-9D4A-514F-B9C2-2CE5C2F0F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59"/>
              <a:ext cx="599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AS3, X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xmlns="" id="{C8C59A59-1D76-C647-A251-D4088B013D8A}"/>
              </a:ext>
            </a:extLst>
          </p:cNvPr>
          <p:cNvGrpSpPr/>
          <p:nvPr/>
        </p:nvGrpSpPr>
        <p:grpSpPr>
          <a:xfrm>
            <a:off x="1113403" y="1064076"/>
            <a:ext cx="9801110" cy="2876474"/>
            <a:chOff x="1113403" y="1064076"/>
            <a:chExt cx="9801110" cy="2876474"/>
          </a:xfrm>
        </p:grpSpPr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xmlns="" id="{5E8C95F8-7B0C-AE45-8FF2-737D4CDC3B01}"/>
                </a:ext>
              </a:extLst>
            </p:cNvPr>
            <p:cNvGrpSpPr/>
            <p:nvPr/>
          </p:nvGrpSpPr>
          <p:grpSpPr>
            <a:xfrm>
              <a:off x="1113403" y="1064076"/>
              <a:ext cx="9801110" cy="2876474"/>
              <a:chOff x="1426553" y="3694542"/>
              <a:chExt cx="9801110" cy="2876474"/>
            </a:xfrm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xmlns="" id="{0A451CF8-BF7F-4D44-A41E-DFD92B55911F}"/>
                  </a:ext>
                </a:extLst>
              </p:cNvPr>
              <p:cNvGrpSpPr/>
              <p:nvPr/>
            </p:nvGrpSpPr>
            <p:grpSpPr>
              <a:xfrm>
                <a:off x="1426553" y="3694542"/>
                <a:ext cx="9249542" cy="2876474"/>
                <a:chOff x="1426553" y="3694542"/>
                <a:chExt cx="9249542" cy="2876474"/>
              </a:xfrm>
            </p:grpSpPr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xmlns="" id="{F970A349-418F-4E41-AA61-FFEE40ECDFB0}"/>
                    </a:ext>
                  </a:extLst>
                </p:cNvPr>
                <p:cNvGrpSpPr/>
                <p:nvPr/>
              </p:nvGrpSpPr>
              <p:grpSpPr>
                <a:xfrm>
                  <a:off x="4625977" y="4850481"/>
                  <a:ext cx="2545688" cy="1720535"/>
                  <a:chOff x="4625977" y="4850481"/>
                  <a:chExt cx="2545688" cy="1720535"/>
                </a:xfrm>
              </p:grpSpPr>
              <p:grpSp>
                <p:nvGrpSpPr>
                  <p:cNvPr id="509" name="Group 508">
                    <a:extLst>
                      <a:ext uri="{FF2B5EF4-FFF2-40B4-BE49-F238E27FC236}">
                        <a16:creationId xmlns:a16="http://schemas.microsoft.com/office/drawing/2014/main" xmlns="" id="{0C9FE3FE-A24D-894D-A22E-F47844E43413}"/>
                      </a:ext>
                    </a:extLst>
                  </p:cNvPr>
                  <p:cNvGrpSpPr/>
                  <p:nvPr/>
                </p:nvGrpSpPr>
                <p:grpSpPr>
                  <a:xfrm>
                    <a:off x="4625977" y="4850481"/>
                    <a:ext cx="2545688" cy="1720535"/>
                    <a:chOff x="-2170772" y="2784954"/>
                    <a:chExt cx="2712783" cy="1853712"/>
                  </a:xfrm>
                </p:grpSpPr>
                <p:sp>
                  <p:nvSpPr>
                    <p:cNvPr id="511" name="Freeform 2">
                      <a:extLst>
                        <a:ext uri="{FF2B5EF4-FFF2-40B4-BE49-F238E27FC236}">
                          <a16:creationId xmlns:a16="http://schemas.microsoft.com/office/drawing/2014/main" xmlns="" id="{016A1667-F58D-654E-A107-D60F549452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grpSp>
                  <p:nvGrpSpPr>
                    <p:cNvPr id="512" name="Group 511">
                      <a:extLst>
                        <a:ext uri="{FF2B5EF4-FFF2-40B4-BE49-F238E27FC236}">
                          <a16:creationId xmlns:a16="http://schemas.microsoft.com/office/drawing/2014/main" xmlns="" id="{44AABC2A-53FF-EF4C-BC04-E89F477E4C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513" name="Group 512">
                        <a:extLst>
                          <a:ext uri="{FF2B5EF4-FFF2-40B4-BE49-F238E27FC236}">
                            <a16:creationId xmlns:a16="http://schemas.microsoft.com/office/drawing/2014/main" xmlns="" id="{42AF9E26-B2A8-DC47-AB56-C4444313A6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59" name="Group 327">
                          <a:extLst>
                            <a:ext uri="{FF2B5EF4-FFF2-40B4-BE49-F238E27FC236}">
                              <a16:creationId xmlns:a16="http://schemas.microsoft.com/office/drawing/2014/main" xmlns="" id="{B2651D17-134F-7C41-A454-18C3536D6950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63" name="Oval 562">
                            <a:extLst>
                              <a:ext uri="{FF2B5EF4-FFF2-40B4-BE49-F238E27FC236}">
                                <a16:creationId xmlns:a16="http://schemas.microsoft.com/office/drawing/2014/main" xmlns="" id="{81D3716B-D087-834C-A6F7-F26A40F4DE4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4" name="Rectangle 563">
                            <a:extLst>
                              <a:ext uri="{FF2B5EF4-FFF2-40B4-BE49-F238E27FC236}">
                                <a16:creationId xmlns:a16="http://schemas.microsoft.com/office/drawing/2014/main" xmlns="" id="{13F26CC8-2D1B-9641-AAD0-7C844C8488A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5" name="Oval 564">
                            <a:extLst>
                              <a:ext uri="{FF2B5EF4-FFF2-40B4-BE49-F238E27FC236}">
                                <a16:creationId xmlns:a16="http://schemas.microsoft.com/office/drawing/2014/main" xmlns="" id="{4527F589-3947-6543-BF37-FE188711458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6" name="Freeform 565">
                            <a:extLst>
                              <a:ext uri="{FF2B5EF4-FFF2-40B4-BE49-F238E27FC236}">
                                <a16:creationId xmlns:a16="http://schemas.microsoft.com/office/drawing/2014/main" xmlns="" id="{69214495-72A1-3D4E-8277-1590777C2E1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7" name="Freeform 566">
                            <a:extLst>
                              <a:ext uri="{FF2B5EF4-FFF2-40B4-BE49-F238E27FC236}">
                                <a16:creationId xmlns:a16="http://schemas.microsoft.com/office/drawing/2014/main" xmlns="" id="{FA34739F-7785-904A-91D7-6AAE7B343DA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8" name="Freeform 567">
                            <a:extLst>
                              <a:ext uri="{FF2B5EF4-FFF2-40B4-BE49-F238E27FC236}">
                                <a16:creationId xmlns:a16="http://schemas.microsoft.com/office/drawing/2014/main" xmlns="" id="{08C1BAB0-BEC6-D245-A60D-07387DB865A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9" name="Freeform 568">
                            <a:extLst>
                              <a:ext uri="{FF2B5EF4-FFF2-40B4-BE49-F238E27FC236}">
                                <a16:creationId xmlns:a16="http://schemas.microsoft.com/office/drawing/2014/main" xmlns="" id="{D7F49E55-8034-8742-8472-7D0077FE19E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70" name="Straight Connector 569">
                            <a:extLst>
                              <a:ext uri="{FF2B5EF4-FFF2-40B4-BE49-F238E27FC236}">
                                <a16:creationId xmlns:a16="http://schemas.microsoft.com/office/drawing/2014/main" xmlns="" id="{073D7C33-2AC1-784F-A285-B683AEF9AE76}"/>
                              </a:ext>
                            </a:extLst>
                          </p:cNvPr>
                          <p:cNvCxnSpPr>
                            <a:endCxn id="565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71" name="Straight Connector 570">
                            <a:extLst>
                              <a:ext uri="{FF2B5EF4-FFF2-40B4-BE49-F238E27FC236}">
                                <a16:creationId xmlns:a16="http://schemas.microsoft.com/office/drawing/2014/main" xmlns="" id="{5FEE905D-B09A-B448-B0BC-D0B7F0437185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60" name="Group 559">
                          <a:extLst>
                            <a:ext uri="{FF2B5EF4-FFF2-40B4-BE49-F238E27FC236}">
                              <a16:creationId xmlns:a16="http://schemas.microsoft.com/office/drawing/2014/main" xmlns="" id="{A3E0F0AA-FB05-D342-AFA8-09D7D632A6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61" name="Oval 560">
                            <a:extLst>
                              <a:ext uri="{FF2B5EF4-FFF2-40B4-BE49-F238E27FC236}">
                                <a16:creationId xmlns:a16="http://schemas.microsoft.com/office/drawing/2014/main" xmlns="" id="{3C93E73B-53BE-4C47-86B5-DD9DAB0CC74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2" name="TextBox 561">
                            <a:extLst>
                              <a:ext uri="{FF2B5EF4-FFF2-40B4-BE49-F238E27FC236}">
                                <a16:creationId xmlns:a16="http://schemas.microsoft.com/office/drawing/2014/main" xmlns="" id="{A65FA9FA-4EC6-DD46-A5A0-21BBF6B6914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14" name="Group 513">
                        <a:extLst>
                          <a:ext uri="{FF2B5EF4-FFF2-40B4-BE49-F238E27FC236}">
                            <a16:creationId xmlns:a16="http://schemas.microsoft.com/office/drawing/2014/main" xmlns="" id="{50429747-57EE-4F42-97FA-CEA2BF9511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46" name="Group 327">
                          <a:extLst>
                            <a:ext uri="{FF2B5EF4-FFF2-40B4-BE49-F238E27FC236}">
                              <a16:creationId xmlns:a16="http://schemas.microsoft.com/office/drawing/2014/main" xmlns="" id="{A536345E-51CD-834E-A0E8-89E5B9E9F86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50" name="Oval 549">
                            <a:extLst>
                              <a:ext uri="{FF2B5EF4-FFF2-40B4-BE49-F238E27FC236}">
                                <a16:creationId xmlns:a16="http://schemas.microsoft.com/office/drawing/2014/main" xmlns="" id="{B8D29417-1B63-AA46-9A7E-C51D4C1B11A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1" name="Rectangle 550">
                            <a:extLst>
                              <a:ext uri="{FF2B5EF4-FFF2-40B4-BE49-F238E27FC236}">
                                <a16:creationId xmlns:a16="http://schemas.microsoft.com/office/drawing/2014/main" xmlns="" id="{9C6CDDD5-00DE-AB4D-B974-9E0D049F5A2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2" name="Oval 551">
                            <a:extLst>
                              <a:ext uri="{FF2B5EF4-FFF2-40B4-BE49-F238E27FC236}">
                                <a16:creationId xmlns:a16="http://schemas.microsoft.com/office/drawing/2014/main" xmlns="" id="{0ABD4266-725C-F441-B6B3-1F91F88CA72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3" name="Freeform 552">
                            <a:extLst>
                              <a:ext uri="{FF2B5EF4-FFF2-40B4-BE49-F238E27FC236}">
                                <a16:creationId xmlns:a16="http://schemas.microsoft.com/office/drawing/2014/main" xmlns="" id="{2F208CEC-0496-AB4C-AD63-40561F051B1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4" name="Freeform 553">
                            <a:extLst>
                              <a:ext uri="{FF2B5EF4-FFF2-40B4-BE49-F238E27FC236}">
                                <a16:creationId xmlns:a16="http://schemas.microsoft.com/office/drawing/2014/main" xmlns="" id="{D2FB1508-1203-3343-A69B-59985BCA028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5" name="Freeform 554">
                            <a:extLst>
                              <a:ext uri="{FF2B5EF4-FFF2-40B4-BE49-F238E27FC236}">
                                <a16:creationId xmlns:a16="http://schemas.microsoft.com/office/drawing/2014/main" xmlns="" id="{38F03371-FC38-2441-ABD6-0CF48B08714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6" name="Freeform 555">
                            <a:extLst>
                              <a:ext uri="{FF2B5EF4-FFF2-40B4-BE49-F238E27FC236}">
                                <a16:creationId xmlns:a16="http://schemas.microsoft.com/office/drawing/2014/main" xmlns="" id="{80F205FF-90D5-2E4D-A442-5EE9CCEF123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57" name="Straight Connector 556">
                            <a:extLst>
                              <a:ext uri="{FF2B5EF4-FFF2-40B4-BE49-F238E27FC236}">
                                <a16:creationId xmlns:a16="http://schemas.microsoft.com/office/drawing/2014/main" xmlns="" id="{075C28BF-5135-0141-8C80-85DD6D39B93D}"/>
                              </a:ext>
                            </a:extLst>
                          </p:cNvPr>
                          <p:cNvCxnSpPr>
                            <a:endCxn id="552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58" name="Straight Connector 557">
                            <a:extLst>
                              <a:ext uri="{FF2B5EF4-FFF2-40B4-BE49-F238E27FC236}">
                                <a16:creationId xmlns:a16="http://schemas.microsoft.com/office/drawing/2014/main" xmlns="" id="{E410C2EB-D29D-E144-B280-458AE3064128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47" name="Group 546">
                          <a:extLst>
                            <a:ext uri="{FF2B5EF4-FFF2-40B4-BE49-F238E27FC236}">
                              <a16:creationId xmlns:a16="http://schemas.microsoft.com/office/drawing/2014/main" xmlns="" id="{6176E4A3-EF88-8540-AE96-4DD527DA7E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48" name="Oval 547">
                            <a:extLst>
                              <a:ext uri="{FF2B5EF4-FFF2-40B4-BE49-F238E27FC236}">
                                <a16:creationId xmlns:a16="http://schemas.microsoft.com/office/drawing/2014/main" xmlns="" id="{C3117250-2456-0646-AB43-ADCE1F33911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9" name="TextBox 548">
                            <a:extLst>
                              <a:ext uri="{FF2B5EF4-FFF2-40B4-BE49-F238E27FC236}">
                                <a16:creationId xmlns:a16="http://schemas.microsoft.com/office/drawing/2014/main" xmlns="" id="{E047A69C-7403-DF4E-A1A7-624D22C211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15" name="Group 514">
                        <a:extLst>
                          <a:ext uri="{FF2B5EF4-FFF2-40B4-BE49-F238E27FC236}">
                            <a16:creationId xmlns:a16="http://schemas.microsoft.com/office/drawing/2014/main" xmlns="" id="{FC0279C2-7FD0-B74B-B64D-2FF299FBED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33" name="Group 327">
                          <a:extLst>
                            <a:ext uri="{FF2B5EF4-FFF2-40B4-BE49-F238E27FC236}">
                              <a16:creationId xmlns:a16="http://schemas.microsoft.com/office/drawing/2014/main" xmlns="" id="{F948C3A4-3265-BA42-969F-C7E69AFDF7E4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37" name="Oval 536">
                            <a:extLst>
                              <a:ext uri="{FF2B5EF4-FFF2-40B4-BE49-F238E27FC236}">
                                <a16:creationId xmlns:a16="http://schemas.microsoft.com/office/drawing/2014/main" xmlns="" id="{1D795A91-7837-7F44-8B1F-C51234B9E5C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38" name="Rectangle 537">
                            <a:extLst>
                              <a:ext uri="{FF2B5EF4-FFF2-40B4-BE49-F238E27FC236}">
                                <a16:creationId xmlns:a16="http://schemas.microsoft.com/office/drawing/2014/main" xmlns="" id="{B706ABA8-AA1E-B242-9860-E06E1C4300F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39" name="Oval 538">
                            <a:extLst>
                              <a:ext uri="{FF2B5EF4-FFF2-40B4-BE49-F238E27FC236}">
                                <a16:creationId xmlns:a16="http://schemas.microsoft.com/office/drawing/2014/main" xmlns="" id="{27FA3B8E-0B4D-7243-A3A4-F127623D38F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0" name="Freeform 539">
                            <a:extLst>
                              <a:ext uri="{FF2B5EF4-FFF2-40B4-BE49-F238E27FC236}">
                                <a16:creationId xmlns:a16="http://schemas.microsoft.com/office/drawing/2014/main" xmlns="" id="{5993A5CA-41C7-3742-94CC-9CABF7DA17C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1" name="Freeform 540">
                            <a:extLst>
                              <a:ext uri="{FF2B5EF4-FFF2-40B4-BE49-F238E27FC236}">
                                <a16:creationId xmlns:a16="http://schemas.microsoft.com/office/drawing/2014/main" xmlns="" id="{32DFB537-8A90-1446-B40C-54BC340411E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2" name="Freeform 541">
                            <a:extLst>
                              <a:ext uri="{FF2B5EF4-FFF2-40B4-BE49-F238E27FC236}">
                                <a16:creationId xmlns:a16="http://schemas.microsoft.com/office/drawing/2014/main" xmlns="" id="{3E8B8B41-0D5A-C640-8D93-5004F9D382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3" name="Freeform 542">
                            <a:extLst>
                              <a:ext uri="{FF2B5EF4-FFF2-40B4-BE49-F238E27FC236}">
                                <a16:creationId xmlns:a16="http://schemas.microsoft.com/office/drawing/2014/main" xmlns="" id="{86C81773-EA1F-AF4D-B700-C7A9FDF0282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44" name="Straight Connector 543">
                            <a:extLst>
                              <a:ext uri="{FF2B5EF4-FFF2-40B4-BE49-F238E27FC236}">
                                <a16:creationId xmlns:a16="http://schemas.microsoft.com/office/drawing/2014/main" xmlns="" id="{15346C86-E76A-1E47-8035-0352885F09C1}"/>
                              </a:ext>
                            </a:extLst>
                          </p:cNvPr>
                          <p:cNvCxnSpPr>
                            <a:endCxn id="539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45" name="Straight Connector 544">
                            <a:extLst>
                              <a:ext uri="{FF2B5EF4-FFF2-40B4-BE49-F238E27FC236}">
                                <a16:creationId xmlns:a16="http://schemas.microsoft.com/office/drawing/2014/main" xmlns="" id="{CAF86B4D-D68C-F747-9FE0-43805F641DFF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34" name="Group 533">
                          <a:extLst>
                            <a:ext uri="{FF2B5EF4-FFF2-40B4-BE49-F238E27FC236}">
                              <a16:creationId xmlns:a16="http://schemas.microsoft.com/office/drawing/2014/main" xmlns="" id="{E37EFE80-9F97-0844-BD93-2E44A9B2D0E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535" name="Oval 534">
                            <a:extLst>
                              <a:ext uri="{FF2B5EF4-FFF2-40B4-BE49-F238E27FC236}">
                                <a16:creationId xmlns:a16="http://schemas.microsoft.com/office/drawing/2014/main" xmlns="" id="{6DD890D1-DF34-A948-ABA3-C837DB2A9F0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36" name="TextBox 535">
                            <a:extLst>
                              <a:ext uri="{FF2B5EF4-FFF2-40B4-BE49-F238E27FC236}">
                                <a16:creationId xmlns:a16="http://schemas.microsoft.com/office/drawing/2014/main" xmlns="" id="{DF984F8E-69BD-884E-9859-C44ECEF41B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16" name="Group 515">
                        <a:extLst>
                          <a:ext uri="{FF2B5EF4-FFF2-40B4-BE49-F238E27FC236}">
                            <a16:creationId xmlns:a16="http://schemas.microsoft.com/office/drawing/2014/main" xmlns="" id="{20274897-8FE7-1941-BF44-1DE7F1B52F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20" name="Group 327">
                          <a:extLst>
                            <a:ext uri="{FF2B5EF4-FFF2-40B4-BE49-F238E27FC236}">
                              <a16:creationId xmlns:a16="http://schemas.microsoft.com/office/drawing/2014/main" xmlns="" id="{C7F49367-3026-BC4F-A11B-0264CDD2A41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24" name="Oval 523">
                            <a:extLst>
                              <a:ext uri="{FF2B5EF4-FFF2-40B4-BE49-F238E27FC236}">
                                <a16:creationId xmlns:a16="http://schemas.microsoft.com/office/drawing/2014/main" xmlns="" id="{9E51182E-FDBD-B243-926F-E43F220EB5B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5" name="Rectangle 524">
                            <a:extLst>
                              <a:ext uri="{FF2B5EF4-FFF2-40B4-BE49-F238E27FC236}">
                                <a16:creationId xmlns:a16="http://schemas.microsoft.com/office/drawing/2014/main" xmlns="" id="{D0D4111A-AB32-9146-97FF-617E35EDF21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6" name="Oval 525">
                            <a:extLst>
                              <a:ext uri="{FF2B5EF4-FFF2-40B4-BE49-F238E27FC236}">
                                <a16:creationId xmlns:a16="http://schemas.microsoft.com/office/drawing/2014/main" xmlns="" id="{B373851A-F2F3-2D4E-B660-2E4CD9D5491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7" name="Freeform 526">
                            <a:extLst>
                              <a:ext uri="{FF2B5EF4-FFF2-40B4-BE49-F238E27FC236}">
                                <a16:creationId xmlns:a16="http://schemas.microsoft.com/office/drawing/2014/main" xmlns="" id="{3DADCA02-998A-D44A-8F8C-9A3DEE2B74B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8" name="Freeform 527">
                            <a:extLst>
                              <a:ext uri="{FF2B5EF4-FFF2-40B4-BE49-F238E27FC236}">
                                <a16:creationId xmlns:a16="http://schemas.microsoft.com/office/drawing/2014/main" xmlns="" id="{C90C008E-75B3-D143-B094-BA9CBCE5797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9" name="Freeform 528">
                            <a:extLst>
                              <a:ext uri="{FF2B5EF4-FFF2-40B4-BE49-F238E27FC236}">
                                <a16:creationId xmlns:a16="http://schemas.microsoft.com/office/drawing/2014/main" xmlns="" id="{648326CE-C060-D341-B3E6-FC9CC0DD403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30" name="Freeform 529">
                            <a:extLst>
                              <a:ext uri="{FF2B5EF4-FFF2-40B4-BE49-F238E27FC236}">
                                <a16:creationId xmlns:a16="http://schemas.microsoft.com/office/drawing/2014/main" xmlns="" id="{8EE44440-6746-8C44-97CB-CDF8DD7E261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31" name="Straight Connector 530">
                            <a:extLst>
                              <a:ext uri="{FF2B5EF4-FFF2-40B4-BE49-F238E27FC236}">
                                <a16:creationId xmlns:a16="http://schemas.microsoft.com/office/drawing/2014/main" xmlns="" id="{FE62CAB4-B1C2-AD49-A340-2EA4788D06DD}"/>
                              </a:ext>
                            </a:extLst>
                          </p:cNvPr>
                          <p:cNvCxnSpPr>
                            <a:endCxn id="526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32" name="Straight Connector 531">
                            <a:extLst>
                              <a:ext uri="{FF2B5EF4-FFF2-40B4-BE49-F238E27FC236}">
                                <a16:creationId xmlns:a16="http://schemas.microsoft.com/office/drawing/2014/main" xmlns="" id="{F7364D87-B2B7-3643-9F82-4BF3CE371FE3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21" name="Group 520">
                          <a:extLst>
                            <a:ext uri="{FF2B5EF4-FFF2-40B4-BE49-F238E27FC236}">
                              <a16:creationId xmlns:a16="http://schemas.microsoft.com/office/drawing/2014/main" xmlns="" id="{8ECC9CBE-DF63-5A40-86DE-E2E9BD9378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22" name="Oval 521">
                            <a:extLst>
                              <a:ext uri="{FF2B5EF4-FFF2-40B4-BE49-F238E27FC236}">
                                <a16:creationId xmlns:a16="http://schemas.microsoft.com/office/drawing/2014/main" xmlns="" id="{0CDEE2F2-8242-8141-9B83-8BE09A32F19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3" name="TextBox 522">
                            <a:extLst>
                              <a:ext uri="{FF2B5EF4-FFF2-40B4-BE49-F238E27FC236}">
                                <a16:creationId xmlns:a16="http://schemas.microsoft.com/office/drawing/2014/main" xmlns="" id="{318D9B16-F131-684E-AE5E-6C1E8B2C5C5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517" name="Straight Connector 516">
                        <a:extLst>
                          <a:ext uri="{FF2B5EF4-FFF2-40B4-BE49-F238E27FC236}">
                            <a16:creationId xmlns:a16="http://schemas.microsoft.com/office/drawing/2014/main" xmlns="" id="{9043E748-587D-0D4D-9B1C-0477F0F2BAA3}"/>
                          </a:ext>
                        </a:extLst>
                      </p:cNvPr>
                      <p:cNvCxnSpPr>
                        <a:stCxn id="563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18" name="Straight Connector 517">
                        <a:extLst>
                          <a:ext uri="{FF2B5EF4-FFF2-40B4-BE49-F238E27FC236}">
                            <a16:creationId xmlns:a16="http://schemas.microsoft.com/office/drawing/2014/main" xmlns="" id="{05B9B5D8-C17A-F544-868C-A61D7129563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19" name="Straight Connector 518">
                        <a:extLst>
                          <a:ext uri="{FF2B5EF4-FFF2-40B4-BE49-F238E27FC236}">
                            <a16:creationId xmlns:a16="http://schemas.microsoft.com/office/drawing/2014/main" xmlns="" id="{881DF9FC-4E33-134B-B4FA-1799254C250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510" name="TextBox 509">
                    <a:extLst>
                      <a:ext uri="{FF2B5EF4-FFF2-40B4-BE49-F238E27FC236}">
                        <a16:creationId xmlns:a16="http://schemas.microsoft.com/office/drawing/2014/main" xmlns="" id="{26352676-76E7-5047-BF1E-B8AED459D93D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576" y="4910165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000" dirty="0">
                        <a:solidFill>
                          <a:srgbClr val="000090"/>
                        </a:solidFill>
                        <a:latin typeface="Arial" charset="0"/>
                        <a:ea typeface="ＭＳ Ｐゴシック" charset="0"/>
                      </a:rPr>
                      <a:t>AS 2</a:t>
                    </a:r>
                  </a:p>
                </p:txBody>
              </p:sp>
            </p:grp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xmlns="" id="{D52910EB-6DF4-A345-B018-76354C869296}"/>
                    </a:ext>
                  </a:extLst>
                </p:cNvPr>
                <p:cNvGrpSpPr/>
                <p:nvPr/>
              </p:nvGrpSpPr>
              <p:grpSpPr>
                <a:xfrm>
                  <a:off x="8100574" y="3694542"/>
                  <a:ext cx="2575521" cy="1672516"/>
                  <a:chOff x="8100574" y="3694542"/>
                  <a:chExt cx="2575521" cy="1672516"/>
                </a:xfrm>
              </p:grpSpPr>
              <p:sp>
                <p:nvSpPr>
                  <p:cNvPr id="444" name="Freeform 2">
                    <a:extLst>
                      <a:ext uri="{FF2B5EF4-FFF2-40B4-BE49-F238E27FC236}">
                        <a16:creationId xmlns:a16="http://schemas.microsoft.com/office/drawing/2014/main" xmlns="" id="{7F9B141F-5ED9-D74E-B5A0-FE8BB0EB35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00574" y="3694542"/>
                    <a:ext cx="2575521" cy="1672516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xmlns="" id="{D1B99423-64AD-B947-8422-98F732C26FB9}"/>
                      </a:ext>
                    </a:extLst>
                  </p:cNvPr>
                  <p:cNvGrpSpPr/>
                  <p:nvPr/>
                </p:nvGrpSpPr>
                <p:grpSpPr>
                  <a:xfrm>
                    <a:off x="8136838" y="3735782"/>
                    <a:ext cx="2402775" cy="1530043"/>
                    <a:chOff x="8136838" y="3735782"/>
                    <a:chExt cx="2402775" cy="1530043"/>
                  </a:xfrm>
                </p:grpSpPr>
                <p:grpSp>
                  <p:nvGrpSpPr>
                    <p:cNvPr id="446" name="Group 445">
                      <a:extLst>
                        <a:ext uri="{FF2B5EF4-FFF2-40B4-BE49-F238E27FC236}">
                          <a16:creationId xmlns:a16="http://schemas.microsoft.com/office/drawing/2014/main" xmlns="" id="{72A7E1F7-E846-3147-AA53-CF1D84DD87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24065" y="3830658"/>
                      <a:ext cx="2215548" cy="1435167"/>
                      <a:chOff x="833331" y="2873352"/>
                      <a:chExt cx="2333625" cy="1590649"/>
                    </a:xfrm>
                  </p:grpSpPr>
                  <p:grpSp>
                    <p:nvGrpSpPr>
                      <p:cNvPr id="448" name="Group 447">
                        <a:extLst>
                          <a:ext uri="{FF2B5EF4-FFF2-40B4-BE49-F238E27FC236}">
                            <a16:creationId xmlns:a16="http://schemas.microsoft.com/office/drawing/2014/main" xmlns="" id="{AF49ADF0-6850-0A43-A5CE-5ACE79889D9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96" name="Group 327">
                          <a:extLst>
                            <a:ext uri="{FF2B5EF4-FFF2-40B4-BE49-F238E27FC236}">
                              <a16:creationId xmlns:a16="http://schemas.microsoft.com/office/drawing/2014/main" xmlns="" id="{FF88E2DF-E2E4-3347-A865-D1B335201367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00" name="Oval 499">
                            <a:extLst>
                              <a:ext uri="{FF2B5EF4-FFF2-40B4-BE49-F238E27FC236}">
                                <a16:creationId xmlns:a16="http://schemas.microsoft.com/office/drawing/2014/main" xmlns="" id="{F51867D5-088D-1141-BDDA-0DF96997E1F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1" name="Rectangle 500">
                            <a:extLst>
                              <a:ext uri="{FF2B5EF4-FFF2-40B4-BE49-F238E27FC236}">
                                <a16:creationId xmlns:a16="http://schemas.microsoft.com/office/drawing/2014/main" xmlns="" id="{9EB2A545-9E2E-2D4E-BCBC-74A6D06D42F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2" name="Oval 501">
                            <a:extLst>
                              <a:ext uri="{FF2B5EF4-FFF2-40B4-BE49-F238E27FC236}">
                                <a16:creationId xmlns:a16="http://schemas.microsoft.com/office/drawing/2014/main" xmlns="" id="{375E6326-5638-D948-AF4C-5B244F6C670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3" name="Freeform 502">
                            <a:extLst>
                              <a:ext uri="{FF2B5EF4-FFF2-40B4-BE49-F238E27FC236}">
                                <a16:creationId xmlns:a16="http://schemas.microsoft.com/office/drawing/2014/main" xmlns="" id="{8A73FC0C-576A-DA45-AD12-AF0A5503771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4" name="Freeform 503">
                            <a:extLst>
                              <a:ext uri="{FF2B5EF4-FFF2-40B4-BE49-F238E27FC236}">
                                <a16:creationId xmlns:a16="http://schemas.microsoft.com/office/drawing/2014/main" xmlns="" id="{F6DD9D1A-2B6B-3D4A-9962-4ABB842FAB6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5" name="Freeform 504">
                            <a:extLst>
                              <a:ext uri="{FF2B5EF4-FFF2-40B4-BE49-F238E27FC236}">
                                <a16:creationId xmlns:a16="http://schemas.microsoft.com/office/drawing/2014/main" xmlns="" id="{AC2C32F0-D575-744F-BB94-26AF3779C1D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xmlns="" id="{7BE6460D-2974-684B-9BBA-CDE242AE328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07" name="Straight Connector 506">
                            <a:extLst>
                              <a:ext uri="{FF2B5EF4-FFF2-40B4-BE49-F238E27FC236}">
                                <a16:creationId xmlns:a16="http://schemas.microsoft.com/office/drawing/2014/main" xmlns="" id="{4DFA001C-CD4C-9D4A-BCF7-EB9E9094C4D9}"/>
                              </a:ext>
                            </a:extLst>
                          </p:cNvPr>
                          <p:cNvCxnSpPr>
                            <a:endCxn id="502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08" name="Straight Connector 507">
                            <a:extLst>
                              <a:ext uri="{FF2B5EF4-FFF2-40B4-BE49-F238E27FC236}">
                                <a16:creationId xmlns:a16="http://schemas.microsoft.com/office/drawing/2014/main" xmlns="" id="{21C1F585-9089-CD48-AAF8-8B25080D3081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97" name="Group 496">
                          <a:extLst>
                            <a:ext uri="{FF2B5EF4-FFF2-40B4-BE49-F238E27FC236}">
                              <a16:creationId xmlns:a16="http://schemas.microsoft.com/office/drawing/2014/main" xmlns="" id="{013A9D3F-66C6-5646-B65B-07D59E2B50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98" name="Oval 497">
                            <a:extLst>
                              <a:ext uri="{FF2B5EF4-FFF2-40B4-BE49-F238E27FC236}">
                                <a16:creationId xmlns:a16="http://schemas.microsoft.com/office/drawing/2014/main" xmlns="" id="{A588D1D2-2231-6B4F-A3C7-ADA7F2CBC0D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9" name="TextBox 498">
                            <a:extLst>
                              <a:ext uri="{FF2B5EF4-FFF2-40B4-BE49-F238E27FC236}">
                                <a16:creationId xmlns:a16="http://schemas.microsoft.com/office/drawing/2014/main" xmlns="" id="{45B327ED-98AE-A442-88E5-0F179F1289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49" name="Group 448">
                        <a:extLst>
                          <a:ext uri="{FF2B5EF4-FFF2-40B4-BE49-F238E27FC236}">
                            <a16:creationId xmlns:a16="http://schemas.microsoft.com/office/drawing/2014/main" xmlns="" id="{5BA1A9CB-4572-0041-BCD8-760991F2EE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83" name="Group 327">
                          <a:extLst>
                            <a:ext uri="{FF2B5EF4-FFF2-40B4-BE49-F238E27FC236}">
                              <a16:creationId xmlns:a16="http://schemas.microsoft.com/office/drawing/2014/main" xmlns="" id="{D1877304-D615-C347-B696-1E4EC738AEB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87" name="Oval 486">
                            <a:extLst>
                              <a:ext uri="{FF2B5EF4-FFF2-40B4-BE49-F238E27FC236}">
                                <a16:creationId xmlns:a16="http://schemas.microsoft.com/office/drawing/2014/main" xmlns="" id="{FCA8E024-D75B-384E-B7DE-7AA5FE622EE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8" name="Rectangle 487">
                            <a:extLst>
                              <a:ext uri="{FF2B5EF4-FFF2-40B4-BE49-F238E27FC236}">
                                <a16:creationId xmlns:a16="http://schemas.microsoft.com/office/drawing/2014/main" xmlns="" id="{1897CA4E-9A6C-1D4E-9C09-D042B4FE2ED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9" name="Oval 488">
                            <a:extLst>
                              <a:ext uri="{FF2B5EF4-FFF2-40B4-BE49-F238E27FC236}">
                                <a16:creationId xmlns:a16="http://schemas.microsoft.com/office/drawing/2014/main" xmlns="" id="{3F099347-419A-394D-9F67-D4250F5636E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0" name="Freeform 489">
                            <a:extLst>
                              <a:ext uri="{FF2B5EF4-FFF2-40B4-BE49-F238E27FC236}">
                                <a16:creationId xmlns:a16="http://schemas.microsoft.com/office/drawing/2014/main" xmlns="" id="{C08F2D49-1160-D048-A1C9-03F61662E76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1" name="Freeform 490">
                            <a:extLst>
                              <a:ext uri="{FF2B5EF4-FFF2-40B4-BE49-F238E27FC236}">
                                <a16:creationId xmlns:a16="http://schemas.microsoft.com/office/drawing/2014/main" xmlns="" id="{2D027160-BA02-2C4F-97A9-79D0DE23545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2" name="Freeform 491">
                            <a:extLst>
                              <a:ext uri="{FF2B5EF4-FFF2-40B4-BE49-F238E27FC236}">
                                <a16:creationId xmlns:a16="http://schemas.microsoft.com/office/drawing/2014/main" xmlns="" id="{32BA6728-F88C-834C-A843-CEDCFCAE3CD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3" name="Freeform 492">
                            <a:extLst>
                              <a:ext uri="{FF2B5EF4-FFF2-40B4-BE49-F238E27FC236}">
                                <a16:creationId xmlns:a16="http://schemas.microsoft.com/office/drawing/2014/main" xmlns="" id="{076DA2A8-99C5-1649-A5B8-AA30FDD3E90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94" name="Straight Connector 493">
                            <a:extLst>
                              <a:ext uri="{FF2B5EF4-FFF2-40B4-BE49-F238E27FC236}">
                                <a16:creationId xmlns:a16="http://schemas.microsoft.com/office/drawing/2014/main" xmlns="" id="{EA9EAAD1-1702-AB4D-8E87-C9B32BEEDA17}"/>
                              </a:ext>
                            </a:extLst>
                          </p:cNvPr>
                          <p:cNvCxnSpPr>
                            <a:endCxn id="489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95" name="Straight Connector 494">
                            <a:extLst>
                              <a:ext uri="{FF2B5EF4-FFF2-40B4-BE49-F238E27FC236}">
                                <a16:creationId xmlns:a16="http://schemas.microsoft.com/office/drawing/2014/main" xmlns="" id="{9CB75121-AE50-0241-BCE4-1BCDA5F5D305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84" name="Group 483">
                          <a:extLst>
                            <a:ext uri="{FF2B5EF4-FFF2-40B4-BE49-F238E27FC236}">
                              <a16:creationId xmlns:a16="http://schemas.microsoft.com/office/drawing/2014/main" xmlns="" id="{3F071658-01EE-2C48-AC20-F60B38FE642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85" name="Oval 484">
                            <a:extLst>
                              <a:ext uri="{FF2B5EF4-FFF2-40B4-BE49-F238E27FC236}">
                                <a16:creationId xmlns:a16="http://schemas.microsoft.com/office/drawing/2014/main" xmlns="" id="{51633682-08D4-3741-8ACB-6CAE184258D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6" name="TextBox 485">
                            <a:extLst>
                              <a:ext uri="{FF2B5EF4-FFF2-40B4-BE49-F238E27FC236}">
                                <a16:creationId xmlns:a16="http://schemas.microsoft.com/office/drawing/2014/main" xmlns="" id="{E3CB6253-020C-2441-8C1C-0D4F587E6E3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50" name="Group 449">
                        <a:extLst>
                          <a:ext uri="{FF2B5EF4-FFF2-40B4-BE49-F238E27FC236}">
                            <a16:creationId xmlns:a16="http://schemas.microsoft.com/office/drawing/2014/main" xmlns="" id="{125DBCFC-7BA2-F144-A0F0-508397DB01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70" name="Group 327">
                          <a:extLst>
                            <a:ext uri="{FF2B5EF4-FFF2-40B4-BE49-F238E27FC236}">
                              <a16:creationId xmlns:a16="http://schemas.microsoft.com/office/drawing/2014/main" xmlns="" id="{34285CF6-D3AC-094E-8607-8E5A25980259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74" name="Oval 473">
                            <a:extLst>
                              <a:ext uri="{FF2B5EF4-FFF2-40B4-BE49-F238E27FC236}">
                                <a16:creationId xmlns:a16="http://schemas.microsoft.com/office/drawing/2014/main" xmlns="" id="{3B349897-1CEA-A94C-A653-306D765FA40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5" name="Rectangle 474">
                            <a:extLst>
                              <a:ext uri="{FF2B5EF4-FFF2-40B4-BE49-F238E27FC236}">
                                <a16:creationId xmlns:a16="http://schemas.microsoft.com/office/drawing/2014/main" xmlns="" id="{F69BAC22-0491-F446-A4FA-4F95C6B0F3D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6" name="Oval 475">
                            <a:extLst>
                              <a:ext uri="{FF2B5EF4-FFF2-40B4-BE49-F238E27FC236}">
                                <a16:creationId xmlns:a16="http://schemas.microsoft.com/office/drawing/2014/main" xmlns="" id="{C00F3DA7-8E3F-9547-BE97-F58D95EC59B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7" name="Freeform 476">
                            <a:extLst>
                              <a:ext uri="{FF2B5EF4-FFF2-40B4-BE49-F238E27FC236}">
                                <a16:creationId xmlns:a16="http://schemas.microsoft.com/office/drawing/2014/main" xmlns="" id="{BF4644EF-DDFF-8D49-9FD0-2F7B3C29BC6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8" name="Freeform 477">
                            <a:extLst>
                              <a:ext uri="{FF2B5EF4-FFF2-40B4-BE49-F238E27FC236}">
                                <a16:creationId xmlns:a16="http://schemas.microsoft.com/office/drawing/2014/main" xmlns="" id="{EECCB299-4CD3-234D-AFCE-A2A331EA13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9" name="Freeform 478">
                            <a:extLst>
                              <a:ext uri="{FF2B5EF4-FFF2-40B4-BE49-F238E27FC236}">
                                <a16:creationId xmlns:a16="http://schemas.microsoft.com/office/drawing/2014/main" xmlns="" id="{7540398D-98A6-9A4C-A028-C839F9C9515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0" name="Freeform 479">
                            <a:extLst>
                              <a:ext uri="{FF2B5EF4-FFF2-40B4-BE49-F238E27FC236}">
                                <a16:creationId xmlns:a16="http://schemas.microsoft.com/office/drawing/2014/main" xmlns="" id="{11019135-4FCC-0344-AC3D-721648028E4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81" name="Straight Connector 480">
                            <a:extLst>
                              <a:ext uri="{FF2B5EF4-FFF2-40B4-BE49-F238E27FC236}">
                                <a16:creationId xmlns:a16="http://schemas.microsoft.com/office/drawing/2014/main" xmlns="" id="{5C03F5EB-3AFC-4543-B2EB-4052B79EB773}"/>
                              </a:ext>
                            </a:extLst>
                          </p:cNvPr>
                          <p:cNvCxnSpPr>
                            <a:endCxn id="476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82" name="Straight Connector 481">
                            <a:extLst>
                              <a:ext uri="{FF2B5EF4-FFF2-40B4-BE49-F238E27FC236}">
                                <a16:creationId xmlns:a16="http://schemas.microsoft.com/office/drawing/2014/main" xmlns="" id="{50EEA529-2E3B-0A4B-9DFF-EA2E08C6C057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71" name="Group 470">
                          <a:extLst>
                            <a:ext uri="{FF2B5EF4-FFF2-40B4-BE49-F238E27FC236}">
                              <a16:creationId xmlns:a16="http://schemas.microsoft.com/office/drawing/2014/main" xmlns="" id="{101A36BB-F1C4-5D47-B75D-03B9E2E405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472" name="Oval 471">
                            <a:extLst>
                              <a:ext uri="{FF2B5EF4-FFF2-40B4-BE49-F238E27FC236}">
                                <a16:creationId xmlns:a16="http://schemas.microsoft.com/office/drawing/2014/main" xmlns="" id="{DDF0E856-753E-FF40-89EE-E40AEF7160C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3" name="TextBox 472">
                            <a:extLst>
                              <a:ext uri="{FF2B5EF4-FFF2-40B4-BE49-F238E27FC236}">
                                <a16:creationId xmlns:a16="http://schemas.microsoft.com/office/drawing/2014/main" xmlns="" id="{C4BB44D7-7187-A143-ACE4-AF7AA08F601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51" name="Group 450">
                        <a:extLst>
                          <a:ext uri="{FF2B5EF4-FFF2-40B4-BE49-F238E27FC236}">
                            <a16:creationId xmlns:a16="http://schemas.microsoft.com/office/drawing/2014/main" xmlns="" id="{5FF824A3-CA23-7641-9C4D-F4D836BA239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57" name="Group 327">
                          <a:extLst>
                            <a:ext uri="{FF2B5EF4-FFF2-40B4-BE49-F238E27FC236}">
                              <a16:creationId xmlns:a16="http://schemas.microsoft.com/office/drawing/2014/main" xmlns="" id="{5D84546C-2908-A44F-86F0-14845830BE8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61" name="Oval 460">
                            <a:extLst>
                              <a:ext uri="{FF2B5EF4-FFF2-40B4-BE49-F238E27FC236}">
                                <a16:creationId xmlns:a16="http://schemas.microsoft.com/office/drawing/2014/main" xmlns="" id="{2378F29F-8CA4-2546-BAAE-ECF6F0E3705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2" name="Rectangle 461">
                            <a:extLst>
                              <a:ext uri="{FF2B5EF4-FFF2-40B4-BE49-F238E27FC236}">
                                <a16:creationId xmlns:a16="http://schemas.microsoft.com/office/drawing/2014/main" xmlns="" id="{4875D8E7-03DA-A244-B2C1-CE3E3E97339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3" name="Oval 462">
                            <a:extLst>
                              <a:ext uri="{FF2B5EF4-FFF2-40B4-BE49-F238E27FC236}">
                                <a16:creationId xmlns:a16="http://schemas.microsoft.com/office/drawing/2014/main" xmlns="" id="{69C4F070-9AD8-B349-8D3A-A7A5BA73CF0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4" name="Freeform 463">
                            <a:extLst>
                              <a:ext uri="{FF2B5EF4-FFF2-40B4-BE49-F238E27FC236}">
                                <a16:creationId xmlns:a16="http://schemas.microsoft.com/office/drawing/2014/main" xmlns="" id="{859F95D0-8F88-AF45-A522-FBF8009BB87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5" name="Freeform 464">
                            <a:extLst>
                              <a:ext uri="{FF2B5EF4-FFF2-40B4-BE49-F238E27FC236}">
                                <a16:creationId xmlns:a16="http://schemas.microsoft.com/office/drawing/2014/main" xmlns="" id="{C5D63CE0-DA37-6941-85D1-1E9AF858D12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6" name="Freeform 465">
                            <a:extLst>
                              <a:ext uri="{FF2B5EF4-FFF2-40B4-BE49-F238E27FC236}">
                                <a16:creationId xmlns:a16="http://schemas.microsoft.com/office/drawing/2014/main" xmlns="" id="{05B6304E-219D-8C4C-933C-F74A50ADB90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7" name="Freeform 466">
                            <a:extLst>
                              <a:ext uri="{FF2B5EF4-FFF2-40B4-BE49-F238E27FC236}">
                                <a16:creationId xmlns:a16="http://schemas.microsoft.com/office/drawing/2014/main" xmlns="" id="{7A1C8338-E034-6F46-9CFA-19E29E6DB9C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68" name="Straight Connector 467">
                            <a:extLst>
                              <a:ext uri="{FF2B5EF4-FFF2-40B4-BE49-F238E27FC236}">
                                <a16:creationId xmlns:a16="http://schemas.microsoft.com/office/drawing/2014/main" xmlns="" id="{D01B141C-E8C1-5F43-9AB4-C8F47DB27ABC}"/>
                              </a:ext>
                            </a:extLst>
                          </p:cNvPr>
                          <p:cNvCxnSpPr>
                            <a:endCxn id="463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69" name="Straight Connector 468">
                            <a:extLst>
                              <a:ext uri="{FF2B5EF4-FFF2-40B4-BE49-F238E27FC236}">
                                <a16:creationId xmlns:a16="http://schemas.microsoft.com/office/drawing/2014/main" xmlns="" id="{C76D3549-4A99-A14A-9266-5C811EF2C96F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58" name="Group 457">
                          <a:extLst>
                            <a:ext uri="{FF2B5EF4-FFF2-40B4-BE49-F238E27FC236}">
                              <a16:creationId xmlns:a16="http://schemas.microsoft.com/office/drawing/2014/main" xmlns="" id="{50D34317-A86E-BD4A-B0A0-94B68B4DE33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59" name="Oval 458">
                            <a:extLst>
                              <a:ext uri="{FF2B5EF4-FFF2-40B4-BE49-F238E27FC236}">
                                <a16:creationId xmlns:a16="http://schemas.microsoft.com/office/drawing/2014/main" xmlns="" id="{955898AE-9FB9-D145-99C3-AA5FE491F62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60" name="TextBox 459">
                            <a:extLst>
                              <a:ext uri="{FF2B5EF4-FFF2-40B4-BE49-F238E27FC236}">
                                <a16:creationId xmlns:a16="http://schemas.microsoft.com/office/drawing/2014/main" xmlns="" id="{FDC8D372-267E-834E-B2AD-E3D0477ABC3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452" name="Straight Connector 451">
                        <a:extLst>
                          <a:ext uri="{FF2B5EF4-FFF2-40B4-BE49-F238E27FC236}">
                            <a16:creationId xmlns:a16="http://schemas.microsoft.com/office/drawing/2014/main" xmlns="" id="{76BB832D-E2AD-9B4A-B2CA-006ACDF19252}"/>
                          </a:ext>
                        </a:extLst>
                      </p:cNvPr>
                      <p:cNvCxnSpPr>
                        <a:stCxn id="499" idx="2"/>
                        <a:endCxn id="486" idx="0"/>
                      </p:cNvCxnSpPr>
                      <p:nvPr/>
                    </p:nvCxnSpPr>
                    <p:spPr bwMode="auto">
                      <a:xfrm>
                        <a:off x="1991073" y="3242684"/>
                        <a:ext cx="4230" cy="851985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rgbClr val="000090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53" name="Straight Connector 452">
                        <a:extLst>
                          <a:ext uri="{FF2B5EF4-FFF2-40B4-BE49-F238E27FC236}">
                            <a16:creationId xmlns:a16="http://schemas.microsoft.com/office/drawing/2014/main" xmlns="" id="{B3B0C02C-7ED9-2141-817E-0BD07EFA2441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407477" y="3648621"/>
                        <a:ext cx="1204913" cy="635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54" name="Straight Connector 453">
                        <a:extLst>
                          <a:ext uri="{FF2B5EF4-FFF2-40B4-BE49-F238E27FC236}">
                            <a16:creationId xmlns:a16="http://schemas.microsoft.com/office/drawing/2014/main" xmlns="" id="{4555DBD5-470B-6741-9718-42247FE55249}"/>
                          </a:ext>
                        </a:extLst>
                      </p:cNvPr>
                      <p:cNvCxnSpPr>
                        <a:stCxn id="500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55" name="Straight Connector 454">
                        <a:extLst>
                          <a:ext uri="{FF2B5EF4-FFF2-40B4-BE49-F238E27FC236}">
                            <a16:creationId xmlns:a16="http://schemas.microsoft.com/office/drawing/2014/main" xmlns="" id="{C8445FE4-D43A-0F43-A2B9-579310EA2C4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56" name="Straight Connector 455">
                        <a:extLst>
                          <a:ext uri="{FF2B5EF4-FFF2-40B4-BE49-F238E27FC236}">
                            <a16:creationId xmlns:a16="http://schemas.microsoft.com/office/drawing/2014/main" xmlns="" id="{255E9653-31F2-2749-A41F-6F972A8AEFF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sp>
                  <p:nvSpPr>
                    <p:cNvPr id="447" name="TextBox 446">
                      <a:extLst>
                        <a:ext uri="{FF2B5EF4-FFF2-40B4-BE49-F238E27FC236}">
                          <a16:creationId xmlns:a16="http://schemas.microsoft.com/office/drawing/2014/main" xmlns="" id="{235FB037-F7EE-DE49-97E8-683209B5D4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36838" y="3735782"/>
                      <a:ext cx="7535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dirty="0">
                          <a:solidFill>
                            <a:srgbClr val="000090"/>
                          </a:solidFill>
                          <a:latin typeface="Arial" charset="0"/>
                          <a:ea typeface="ＭＳ Ｐゴシック" charset="0"/>
                        </a:rPr>
                        <a:t>AS 3</a:t>
                      </a:r>
                    </a:p>
                  </p:txBody>
                </p:sp>
              </p:grpSp>
            </p:grpSp>
            <p:grpSp>
              <p:nvGrpSpPr>
                <p:cNvPr id="377" name="Group 376">
                  <a:extLst>
                    <a:ext uri="{FF2B5EF4-FFF2-40B4-BE49-F238E27FC236}">
                      <a16:creationId xmlns:a16="http://schemas.microsoft.com/office/drawing/2014/main" xmlns="" id="{216FE367-F524-D446-BD8E-161F28E81098}"/>
                    </a:ext>
                  </a:extLst>
                </p:cNvPr>
                <p:cNvGrpSpPr/>
                <p:nvPr/>
              </p:nvGrpSpPr>
              <p:grpSpPr>
                <a:xfrm>
                  <a:off x="1426553" y="4136253"/>
                  <a:ext cx="3452487" cy="1719017"/>
                  <a:chOff x="1426553" y="4136253"/>
                  <a:chExt cx="3452487" cy="1719017"/>
                </a:xfrm>
              </p:grpSpPr>
              <p:grpSp>
                <p:nvGrpSpPr>
                  <p:cNvPr id="379" name="Group 378">
                    <a:extLst>
                      <a:ext uri="{FF2B5EF4-FFF2-40B4-BE49-F238E27FC236}">
                        <a16:creationId xmlns:a16="http://schemas.microsoft.com/office/drawing/2014/main" xmlns="" id="{DA335CF7-6A44-CD42-BB9B-0F2E679F9021}"/>
                      </a:ext>
                    </a:extLst>
                  </p:cNvPr>
                  <p:cNvGrpSpPr/>
                  <p:nvPr/>
                </p:nvGrpSpPr>
                <p:grpSpPr>
                  <a:xfrm>
                    <a:off x="1426553" y="4136253"/>
                    <a:ext cx="2557336" cy="1719017"/>
                    <a:chOff x="-2170772" y="2784954"/>
                    <a:chExt cx="2712783" cy="1853712"/>
                  </a:xfrm>
                </p:grpSpPr>
                <p:sp>
                  <p:nvSpPr>
                    <p:cNvPr id="382" name="Freeform 2">
                      <a:extLst>
                        <a:ext uri="{FF2B5EF4-FFF2-40B4-BE49-F238E27FC236}">
                          <a16:creationId xmlns:a16="http://schemas.microsoft.com/office/drawing/2014/main" xmlns="" id="{62629CF7-F1C0-394C-847B-14D3503FA2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grpSp>
                  <p:nvGrpSpPr>
                    <p:cNvPr id="383" name="Group 382">
                      <a:extLst>
                        <a:ext uri="{FF2B5EF4-FFF2-40B4-BE49-F238E27FC236}">
                          <a16:creationId xmlns:a16="http://schemas.microsoft.com/office/drawing/2014/main" xmlns="" id="{5BDEBA52-B2AE-C249-B4E1-A1EA54386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384" name="Group 383">
                        <a:extLst>
                          <a:ext uri="{FF2B5EF4-FFF2-40B4-BE49-F238E27FC236}">
                            <a16:creationId xmlns:a16="http://schemas.microsoft.com/office/drawing/2014/main" xmlns="" id="{3AC0C204-2B48-AC4E-A396-049FBC6756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31" name="Group 327">
                          <a:extLst>
                            <a:ext uri="{FF2B5EF4-FFF2-40B4-BE49-F238E27FC236}">
                              <a16:creationId xmlns:a16="http://schemas.microsoft.com/office/drawing/2014/main" xmlns="" id="{E8BC624A-2794-404A-9871-CDAC172056F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35" name="Oval 434">
                            <a:extLst>
                              <a:ext uri="{FF2B5EF4-FFF2-40B4-BE49-F238E27FC236}">
                                <a16:creationId xmlns:a16="http://schemas.microsoft.com/office/drawing/2014/main" xmlns="" id="{0F604F89-DD7D-A045-BAD3-BC0FEE5E57D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6" name="Rectangle 435">
                            <a:extLst>
                              <a:ext uri="{FF2B5EF4-FFF2-40B4-BE49-F238E27FC236}">
                                <a16:creationId xmlns:a16="http://schemas.microsoft.com/office/drawing/2014/main" xmlns="" id="{9827A131-2F59-A34C-9AE3-85E42F0DCC0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7" name="Oval 436">
                            <a:extLst>
                              <a:ext uri="{FF2B5EF4-FFF2-40B4-BE49-F238E27FC236}">
                                <a16:creationId xmlns:a16="http://schemas.microsoft.com/office/drawing/2014/main" xmlns="" id="{0C6DC914-779E-5242-821C-14DADB3D08B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8" name="Freeform 437">
                            <a:extLst>
                              <a:ext uri="{FF2B5EF4-FFF2-40B4-BE49-F238E27FC236}">
                                <a16:creationId xmlns:a16="http://schemas.microsoft.com/office/drawing/2014/main" xmlns="" id="{2F342371-6C85-3742-9DED-DAE6130F816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9" name="Freeform 438">
                            <a:extLst>
                              <a:ext uri="{FF2B5EF4-FFF2-40B4-BE49-F238E27FC236}">
                                <a16:creationId xmlns:a16="http://schemas.microsoft.com/office/drawing/2014/main" xmlns="" id="{D4644009-EC8B-F847-A36B-128CBA181D9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40" name="Freeform 439">
                            <a:extLst>
                              <a:ext uri="{FF2B5EF4-FFF2-40B4-BE49-F238E27FC236}">
                                <a16:creationId xmlns:a16="http://schemas.microsoft.com/office/drawing/2014/main" xmlns="" id="{17CA9A1B-B7B6-9845-8DF4-B2275030ECB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41" name="Freeform 440">
                            <a:extLst>
                              <a:ext uri="{FF2B5EF4-FFF2-40B4-BE49-F238E27FC236}">
                                <a16:creationId xmlns:a16="http://schemas.microsoft.com/office/drawing/2014/main" xmlns="" id="{ACE63F56-80B5-204F-90A2-8DAD52431FE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42" name="Straight Connector 441">
                            <a:extLst>
                              <a:ext uri="{FF2B5EF4-FFF2-40B4-BE49-F238E27FC236}">
                                <a16:creationId xmlns:a16="http://schemas.microsoft.com/office/drawing/2014/main" xmlns="" id="{ED95AA96-123A-1A43-8D1D-A05D32BEF70D}"/>
                              </a:ext>
                            </a:extLst>
                          </p:cNvPr>
                          <p:cNvCxnSpPr>
                            <a:endCxn id="43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43" name="Straight Connector 442">
                            <a:extLst>
                              <a:ext uri="{FF2B5EF4-FFF2-40B4-BE49-F238E27FC236}">
                                <a16:creationId xmlns:a16="http://schemas.microsoft.com/office/drawing/2014/main" xmlns="" id="{A2B69F17-16A9-1444-ABE7-3EC6094FFB56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32" name="Group 431">
                          <a:extLst>
                            <a:ext uri="{FF2B5EF4-FFF2-40B4-BE49-F238E27FC236}">
                              <a16:creationId xmlns:a16="http://schemas.microsoft.com/office/drawing/2014/main" xmlns="" id="{1589E35C-1627-3344-8D4D-6F8581BFE0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33" name="Oval 432">
                            <a:extLst>
                              <a:ext uri="{FF2B5EF4-FFF2-40B4-BE49-F238E27FC236}">
                                <a16:creationId xmlns:a16="http://schemas.microsoft.com/office/drawing/2014/main" xmlns="" id="{A3138503-1D2C-6D4E-A5B3-A54E769C81F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4" name="TextBox 433">
                            <a:extLst>
                              <a:ext uri="{FF2B5EF4-FFF2-40B4-BE49-F238E27FC236}">
                                <a16:creationId xmlns:a16="http://schemas.microsoft.com/office/drawing/2014/main" xmlns="" id="{E3EF62D6-4FBE-AB47-AB76-AE3F2CE7946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385" name="Group 384">
                        <a:extLst>
                          <a:ext uri="{FF2B5EF4-FFF2-40B4-BE49-F238E27FC236}">
                            <a16:creationId xmlns:a16="http://schemas.microsoft.com/office/drawing/2014/main" xmlns="" id="{1E55935A-5B0A-FE4E-99A2-D8E7E254FB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18" name="Group 327">
                          <a:extLst>
                            <a:ext uri="{FF2B5EF4-FFF2-40B4-BE49-F238E27FC236}">
                              <a16:creationId xmlns:a16="http://schemas.microsoft.com/office/drawing/2014/main" xmlns="" id="{DEF1C0C5-9451-4F4C-94CF-C202129105E8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22" name="Oval 421">
                            <a:extLst>
                              <a:ext uri="{FF2B5EF4-FFF2-40B4-BE49-F238E27FC236}">
                                <a16:creationId xmlns:a16="http://schemas.microsoft.com/office/drawing/2014/main" xmlns="" id="{F11C5FA4-D940-8243-BCF2-FABEDD3B3E8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3" name="Rectangle 422">
                            <a:extLst>
                              <a:ext uri="{FF2B5EF4-FFF2-40B4-BE49-F238E27FC236}">
                                <a16:creationId xmlns:a16="http://schemas.microsoft.com/office/drawing/2014/main" xmlns="" id="{1043D97B-B3FA-C641-8E63-1BBE28A3555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4" name="Oval 423">
                            <a:extLst>
                              <a:ext uri="{FF2B5EF4-FFF2-40B4-BE49-F238E27FC236}">
                                <a16:creationId xmlns:a16="http://schemas.microsoft.com/office/drawing/2014/main" xmlns="" id="{390272B7-C7A3-5B41-94CF-25024E0B8E6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5" name="Freeform 424">
                            <a:extLst>
                              <a:ext uri="{FF2B5EF4-FFF2-40B4-BE49-F238E27FC236}">
                                <a16:creationId xmlns:a16="http://schemas.microsoft.com/office/drawing/2014/main" xmlns="" id="{BE4118E9-D687-DD4E-BE70-1FC7947EF0A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6" name="Freeform 425">
                            <a:extLst>
                              <a:ext uri="{FF2B5EF4-FFF2-40B4-BE49-F238E27FC236}">
                                <a16:creationId xmlns:a16="http://schemas.microsoft.com/office/drawing/2014/main" xmlns="" id="{FBACD517-9531-A64C-9DB7-12D72129163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7" name="Freeform 426">
                            <a:extLst>
                              <a:ext uri="{FF2B5EF4-FFF2-40B4-BE49-F238E27FC236}">
                                <a16:creationId xmlns:a16="http://schemas.microsoft.com/office/drawing/2014/main" xmlns="" id="{11675EED-9A93-C142-83E1-9FD24FE6110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8" name="Freeform 427">
                            <a:extLst>
                              <a:ext uri="{FF2B5EF4-FFF2-40B4-BE49-F238E27FC236}">
                                <a16:creationId xmlns:a16="http://schemas.microsoft.com/office/drawing/2014/main" xmlns="" id="{50FE7B61-4724-BB48-8CA2-C94A3D4E961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29" name="Straight Connector 428">
                            <a:extLst>
                              <a:ext uri="{FF2B5EF4-FFF2-40B4-BE49-F238E27FC236}">
                                <a16:creationId xmlns:a16="http://schemas.microsoft.com/office/drawing/2014/main" xmlns="" id="{A0B7C404-0D5D-AB4D-99BB-4E3E117D4D84}"/>
                              </a:ext>
                            </a:extLst>
                          </p:cNvPr>
                          <p:cNvCxnSpPr>
                            <a:endCxn id="42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30" name="Straight Connector 429">
                            <a:extLst>
                              <a:ext uri="{FF2B5EF4-FFF2-40B4-BE49-F238E27FC236}">
                                <a16:creationId xmlns:a16="http://schemas.microsoft.com/office/drawing/2014/main" xmlns="" id="{45B743E2-CDB9-1B4D-8B0F-CDB27E3E657E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19" name="Group 418">
                          <a:extLst>
                            <a:ext uri="{FF2B5EF4-FFF2-40B4-BE49-F238E27FC236}">
                              <a16:creationId xmlns:a16="http://schemas.microsoft.com/office/drawing/2014/main" xmlns="" id="{D4D9B8F6-1D1C-EB42-B66E-1861DABD91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20" name="Oval 419">
                            <a:extLst>
                              <a:ext uri="{FF2B5EF4-FFF2-40B4-BE49-F238E27FC236}">
                                <a16:creationId xmlns:a16="http://schemas.microsoft.com/office/drawing/2014/main" xmlns="" id="{45636873-8949-C64E-B8AC-D659456BD43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1" name="TextBox 420">
                            <a:extLst>
                              <a:ext uri="{FF2B5EF4-FFF2-40B4-BE49-F238E27FC236}">
                                <a16:creationId xmlns:a16="http://schemas.microsoft.com/office/drawing/2014/main" xmlns="" id="{1E3661C3-F545-8248-A65C-8765C235CF9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386" name="Group 385">
                        <a:extLst>
                          <a:ext uri="{FF2B5EF4-FFF2-40B4-BE49-F238E27FC236}">
                            <a16:creationId xmlns:a16="http://schemas.microsoft.com/office/drawing/2014/main" xmlns="" id="{E1D20916-4852-3F44-A035-3C94996D38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05" name="Group 327">
                          <a:extLst>
                            <a:ext uri="{FF2B5EF4-FFF2-40B4-BE49-F238E27FC236}">
                              <a16:creationId xmlns:a16="http://schemas.microsoft.com/office/drawing/2014/main" xmlns="" id="{5927A8F5-BEE8-C747-BE07-13461F8200B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09" name="Oval 408">
                            <a:extLst>
                              <a:ext uri="{FF2B5EF4-FFF2-40B4-BE49-F238E27FC236}">
                                <a16:creationId xmlns:a16="http://schemas.microsoft.com/office/drawing/2014/main" xmlns="" id="{3A77506B-029D-F741-9106-2D0BDFAA8FC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0" name="Rectangle 409">
                            <a:extLst>
                              <a:ext uri="{FF2B5EF4-FFF2-40B4-BE49-F238E27FC236}">
                                <a16:creationId xmlns:a16="http://schemas.microsoft.com/office/drawing/2014/main" xmlns="" id="{5B7A8252-00ED-EE41-BC3F-4B29A5DC657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1" name="Oval 410">
                            <a:extLst>
                              <a:ext uri="{FF2B5EF4-FFF2-40B4-BE49-F238E27FC236}">
                                <a16:creationId xmlns:a16="http://schemas.microsoft.com/office/drawing/2014/main" xmlns="" id="{B0BF4CE9-FD63-C842-A605-86FE5AA2434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2" name="Freeform 411">
                            <a:extLst>
                              <a:ext uri="{FF2B5EF4-FFF2-40B4-BE49-F238E27FC236}">
                                <a16:creationId xmlns:a16="http://schemas.microsoft.com/office/drawing/2014/main" xmlns="" id="{093DE816-A834-344B-A35C-53AEDBC3ECD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3" name="Freeform 412">
                            <a:extLst>
                              <a:ext uri="{FF2B5EF4-FFF2-40B4-BE49-F238E27FC236}">
                                <a16:creationId xmlns:a16="http://schemas.microsoft.com/office/drawing/2014/main" xmlns="" id="{C7091647-4973-6947-BB99-37777F8F655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4" name="Freeform 413">
                            <a:extLst>
                              <a:ext uri="{FF2B5EF4-FFF2-40B4-BE49-F238E27FC236}">
                                <a16:creationId xmlns:a16="http://schemas.microsoft.com/office/drawing/2014/main" xmlns="" id="{2A9361F8-200B-E444-8DE8-C416151A979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15" name="Freeform 414">
                            <a:extLst>
                              <a:ext uri="{FF2B5EF4-FFF2-40B4-BE49-F238E27FC236}">
                                <a16:creationId xmlns:a16="http://schemas.microsoft.com/office/drawing/2014/main" xmlns="" id="{36722064-1EFB-0C46-8683-19449CE963D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16" name="Straight Connector 415">
                            <a:extLst>
                              <a:ext uri="{FF2B5EF4-FFF2-40B4-BE49-F238E27FC236}">
                                <a16:creationId xmlns:a16="http://schemas.microsoft.com/office/drawing/2014/main" xmlns="" id="{0089421A-D8EB-0245-AAC3-98CEA2438B41}"/>
                              </a:ext>
                            </a:extLst>
                          </p:cNvPr>
                          <p:cNvCxnSpPr>
                            <a:endCxn id="411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17" name="Straight Connector 416">
                            <a:extLst>
                              <a:ext uri="{FF2B5EF4-FFF2-40B4-BE49-F238E27FC236}">
                                <a16:creationId xmlns:a16="http://schemas.microsoft.com/office/drawing/2014/main" xmlns="" id="{0FEF70FB-C7B5-824A-ACC5-EFEF26372987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06" name="Group 405">
                          <a:extLst>
                            <a:ext uri="{FF2B5EF4-FFF2-40B4-BE49-F238E27FC236}">
                              <a16:creationId xmlns:a16="http://schemas.microsoft.com/office/drawing/2014/main" xmlns="" id="{CC53F093-34E0-AD44-AAAC-E81D171045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407" name="Oval 406">
                            <a:extLst>
                              <a:ext uri="{FF2B5EF4-FFF2-40B4-BE49-F238E27FC236}">
                                <a16:creationId xmlns:a16="http://schemas.microsoft.com/office/drawing/2014/main" xmlns="" id="{71EEFB54-B047-B04C-8E06-E12B839F070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08" name="TextBox 407">
                            <a:extLst>
                              <a:ext uri="{FF2B5EF4-FFF2-40B4-BE49-F238E27FC236}">
                                <a16:creationId xmlns:a16="http://schemas.microsoft.com/office/drawing/2014/main" xmlns="" id="{41045F33-103E-394D-8CDC-466F17D0530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387" name="Group 386">
                        <a:extLst>
                          <a:ext uri="{FF2B5EF4-FFF2-40B4-BE49-F238E27FC236}">
                            <a16:creationId xmlns:a16="http://schemas.microsoft.com/office/drawing/2014/main" xmlns="" id="{CF9FAB3E-89D0-E141-A8FA-54F95FB914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392" name="Group 327">
                          <a:extLst>
                            <a:ext uri="{FF2B5EF4-FFF2-40B4-BE49-F238E27FC236}">
                              <a16:creationId xmlns:a16="http://schemas.microsoft.com/office/drawing/2014/main" xmlns="" id="{EF1D9DAA-152F-3B43-A5E6-5832E4693684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396" name="Oval 395">
                            <a:extLst>
                              <a:ext uri="{FF2B5EF4-FFF2-40B4-BE49-F238E27FC236}">
                                <a16:creationId xmlns:a16="http://schemas.microsoft.com/office/drawing/2014/main" xmlns="" id="{7D4F535B-8429-F641-B6A0-346953CBA37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397" name="Rectangle 396">
                            <a:extLst>
                              <a:ext uri="{FF2B5EF4-FFF2-40B4-BE49-F238E27FC236}">
                                <a16:creationId xmlns:a16="http://schemas.microsoft.com/office/drawing/2014/main" xmlns="" id="{41766DC7-3FA8-5240-A389-76F4A17894D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398" name="Oval 397">
                            <a:extLst>
                              <a:ext uri="{FF2B5EF4-FFF2-40B4-BE49-F238E27FC236}">
                                <a16:creationId xmlns:a16="http://schemas.microsoft.com/office/drawing/2014/main" xmlns="" id="{5F4EAFA3-31D1-3444-B1D3-53FD0EF8E3F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399" name="Freeform 398">
                            <a:extLst>
                              <a:ext uri="{FF2B5EF4-FFF2-40B4-BE49-F238E27FC236}">
                                <a16:creationId xmlns:a16="http://schemas.microsoft.com/office/drawing/2014/main" xmlns="" id="{152902E8-334A-2B42-9BA6-AF188C53F52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00" name="Freeform 399">
                            <a:extLst>
                              <a:ext uri="{FF2B5EF4-FFF2-40B4-BE49-F238E27FC236}">
                                <a16:creationId xmlns:a16="http://schemas.microsoft.com/office/drawing/2014/main" xmlns="" id="{4DC2C0EF-9A47-6247-B211-492C383FB3D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01" name="Freeform 400">
                            <a:extLst>
                              <a:ext uri="{FF2B5EF4-FFF2-40B4-BE49-F238E27FC236}">
                                <a16:creationId xmlns:a16="http://schemas.microsoft.com/office/drawing/2014/main" xmlns="" id="{32FC7147-0118-BE4F-8F42-5C778952840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02" name="Freeform 401">
                            <a:extLst>
                              <a:ext uri="{FF2B5EF4-FFF2-40B4-BE49-F238E27FC236}">
                                <a16:creationId xmlns:a16="http://schemas.microsoft.com/office/drawing/2014/main" xmlns="" id="{AFDECA8E-8DAC-AF4F-A7A8-9F326DB99B3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03" name="Straight Connector 402">
                            <a:extLst>
                              <a:ext uri="{FF2B5EF4-FFF2-40B4-BE49-F238E27FC236}">
                                <a16:creationId xmlns:a16="http://schemas.microsoft.com/office/drawing/2014/main" xmlns="" id="{9FF59317-BCD5-D042-8296-2B2D746766D3}"/>
                              </a:ext>
                            </a:extLst>
                          </p:cNvPr>
                          <p:cNvCxnSpPr>
                            <a:endCxn id="398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04" name="Straight Connector 403">
                            <a:extLst>
                              <a:ext uri="{FF2B5EF4-FFF2-40B4-BE49-F238E27FC236}">
                                <a16:creationId xmlns:a16="http://schemas.microsoft.com/office/drawing/2014/main" xmlns="" id="{3DCFF513-F1EC-864D-8830-1468ED1B523E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393" name="Group 392">
                          <a:extLst>
                            <a:ext uri="{FF2B5EF4-FFF2-40B4-BE49-F238E27FC236}">
                              <a16:creationId xmlns:a16="http://schemas.microsoft.com/office/drawing/2014/main" xmlns="" id="{886C351E-30BA-DF49-A85F-DD9707A366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394" name="Oval 393">
                            <a:extLst>
                              <a:ext uri="{FF2B5EF4-FFF2-40B4-BE49-F238E27FC236}">
                                <a16:creationId xmlns:a16="http://schemas.microsoft.com/office/drawing/2014/main" xmlns="" id="{D4B291B3-1CC1-B94F-B091-84A1939A53A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395" name="TextBox 394">
                            <a:extLst>
                              <a:ext uri="{FF2B5EF4-FFF2-40B4-BE49-F238E27FC236}">
                                <a16:creationId xmlns:a16="http://schemas.microsoft.com/office/drawing/2014/main" xmlns="" id="{B03C5213-0B5E-8743-8495-AB951B1DED8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388" name="Straight Connector 387">
                        <a:extLst>
                          <a:ext uri="{FF2B5EF4-FFF2-40B4-BE49-F238E27FC236}">
                            <a16:creationId xmlns:a16="http://schemas.microsoft.com/office/drawing/2014/main" xmlns="" id="{1FAD6D31-07E5-6C4A-B4E5-D06E206DB0C1}"/>
                          </a:ext>
                        </a:extLst>
                      </p:cNvPr>
                      <p:cNvCxnSpPr>
                        <a:stCxn id="435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389" name="Straight Connector 388">
                        <a:extLst>
                          <a:ext uri="{FF2B5EF4-FFF2-40B4-BE49-F238E27FC236}">
                            <a16:creationId xmlns:a16="http://schemas.microsoft.com/office/drawing/2014/main" xmlns="" id="{84D21707-F898-DA49-ADF6-D789CB7063B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390" name="Straight Connector 389">
                        <a:extLst>
                          <a:ext uri="{FF2B5EF4-FFF2-40B4-BE49-F238E27FC236}">
                            <a16:creationId xmlns:a16="http://schemas.microsoft.com/office/drawing/2014/main" xmlns="" id="{3175D0AB-5DDF-E944-BC89-7F96A181FEC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391" name="Straight Connector 390">
                        <a:extLst>
                          <a:ext uri="{FF2B5EF4-FFF2-40B4-BE49-F238E27FC236}">
                            <a16:creationId xmlns:a16="http://schemas.microsoft.com/office/drawing/2014/main" xmlns="" id="{910A80D2-6B7C-3244-9790-5492E4C5AD6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380" name="TextBox 379">
                    <a:extLst>
                      <a:ext uri="{FF2B5EF4-FFF2-40B4-BE49-F238E27FC236}">
                        <a16:creationId xmlns:a16="http://schemas.microsoft.com/office/drawing/2014/main" xmlns="" id="{8653EAA8-8A1D-E142-933A-15274733651B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686" y="4247082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000" dirty="0">
                        <a:solidFill>
                          <a:srgbClr val="000090"/>
                        </a:solidFill>
                        <a:latin typeface="Arial" charset="0"/>
                        <a:ea typeface="ＭＳ Ｐゴシック" charset="0"/>
                      </a:rPr>
                      <a:t>AS 1</a:t>
                    </a:r>
                  </a:p>
                </p:txBody>
              </p:sp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xmlns="" id="{9F8FC446-700F-E64A-81CE-83BA83C51543}"/>
                      </a:ext>
                    </a:extLst>
                  </p:cNvPr>
                  <p:cNvCxnSpPr>
                    <a:cxnSpLocks/>
                    <a:stCxn id="523" idx="1"/>
                  </p:cNvCxnSpPr>
                  <p:nvPr/>
                </p:nvCxnSpPr>
                <p:spPr bwMode="auto">
                  <a:xfrm flipH="1" flipV="1">
                    <a:off x="3848374" y="5024787"/>
                    <a:ext cx="1030666" cy="698992"/>
                  </a:xfrm>
                  <a:prstGeom prst="line">
                    <a:avLst/>
                  </a:prstGeom>
                  <a:solidFill>
                    <a:srgbClr val="00CC99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xmlns="" id="{60758C44-1362-5E4A-A82A-1279B011F30E}"/>
                    </a:ext>
                  </a:extLst>
                </p:cNvPr>
                <p:cNvCxnSpPr>
                  <a:cxnSpLocks/>
                  <a:stCxn id="539" idx="5"/>
                  <a:endCxn id="460" idx="1"/>
                </p:cNvCxnSpPr>
                <p:nvPr/>
              </p:nvCxnSpPr>
              <p:spPr bwMode="auto">
                <a:xfrm flipV="1">
                  <a:off x="6957825" y="4543468"/>
                  <a:ext cx="1398778" cy="1062884"/>
                </a:xfrm>
                <a:prstGeom prst="line">
                  <a:avLst/>
                </a:prstGeom>
                <a:solidFill>
                  <a:srgbClr val="00CC99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xmlns="" id="{115B6435-BC3A-344B-BFFA-7A1AA86CEE5D}"/>
                  </a:ext>
                </a:extLst>
              </p:cNvPr>
              <p:cNvGrpSpPr/>
              <p:nvPr/>
            </p:nvGrpSpPr>
            <p:grpSpPr>
              <a:xfrm>
                <a:off x="9525929" y="4809915"/>
                <a:ext cx="1701734" cy="616172"/>
                <a:chOff x="6935906" y="5482318"/>
                <a:chExt cx="1701734" cy="616172"/>
              </a:xfrm>
            </p:grpSpPr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xmlns="" id="{FE70586D-E550-E647-AD46-064B43BBD151}"/>
                    </a:ext>
                  </a:extLst>
                </p:cNvPr>
                <p:cNvGrpSpPr/>
                <p:nvPr/>
              </p:nvGrpSpPr>
              <p:grpSpPr>
                <a:xfrm>
                  <a:off x="6935906" y="5482318"/>
                  <a:ext cx="1701734" cy="616172"/>
                  <a:chOff x="6808463" y="5108795"/>
                  <a:chExt cx="1701734" cy="616172"/>
                </a:xfrm>
              </p:grpSpPr>
              <p:sp>
                <p:nvSpPr>
                  <p:cNvPr id="361" name="Freeform 2">
                    <a:extLst>
                      <a:ext uri="{FF2B5EF4-FFF2-40B4-BE49-F238E27FC236}">
                        <a16:creationId xmlns:a16="http://schemas.microsoft.com/office/drawing/2014/main" xmlns="" id="{18082CBB-F3E3-724E-95BE-DB64A1600A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463" y="5108795"/>
                    <a:ext cx="1701734" cy="61617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 w 9959"/>
                      <a:gd name="connsiteY0" fmla="*/ 5593 h 11352"/>
                      <a:gd name="connsiteX1" fmla="*/ 1089 w 9959"/>
                      <a:gd name="connsiteY1" fmla="*/ 469 h 11352"/>
                      <a:gd name="connsiteX2" fmla="*/ 4845 w 9959"/>
                      <a:gd name="connsiteY2" fmla="*/ 561 h 11352"/>
                      <a:gd name="connsiteX3" fmla="*/ 8027 w 9959"/>
                      <a:gd name="connsiteY3" fmla="*/ 3370 h 11352"/>
                      <a:gd name="connsiteX4" fmla="*/ 9955 w 9959"/>
                      <a:gd name="connsiteY4" fmla="*/ 5970 h 11352"/>
                      <a:gd name="connsiteX5" fmla="*/ 8435 w 9959"/>
                      <a:gd name="connsiteY5" fmla="*/ 7863 h 11352"/>
                      <a:gd name="connsiteX6" fmla="*/ 5161 w 9959"/>
                      <a:gd name="connsiteY6" fmla="*/ 11352 h 11352"/>
                      <a:gd name="connsiteX7" fmla="*/ 2712 w 9959"/>
                      <a:gd name="connsiteY7" fmla="*/ 8240 h 11352"/>
                      <a:gd name="connsiteX8" fmla="*/ 1334 w 9959"/>
                      <a:gd name="connsiteY8" fmla="*/ 7922 h 11352"/>
                      <a:gd name="connsiteX9" fmla="*/ 4 w 9959"/>
                      <a:gd name="connsiteY9" fmla="*/ 5593 h 11352"/>
                      <a:gd name="connsiteX0" fmla="*/ 0 w 11223"/>
                      <a:gd name="connsiteY0" fmla="*/ 3835 h 9929"/>
                      <a:gd name="connsiteX1" fmla="*/ 2316 w 11223"/>
                      <a:gd name="connsiteY1" fmla="*/ 342 h 9929"/>
                      <a:gd name="connsiteX2" fmla="*/ 6088 w 11223"/>
                      <a:gd name="connsiteY2" fmla="*/ 423 h 9929"/>
                      <a:gd name="connsiteX3" fmla="*/ 9283 w 11223"/>
                      <a:gd name="connsiteY3" fmla="*/ 2898 h 9929"/>
                      <a:gd name="connsiteX4" fmla="*/ 11219 w 11223"/>
                      <a:gd name="connsiteY4" fmla="*/ 5188 h 9929"/>
                      <a:gd name="connsiteX5" fmla="*/ 9693 w 11223"/>
                      <a:gd name="connsiteY5" fmla="*/ 6856 h 9929"/>
                      <a:gd name="connsiteX6" fmla="*/ 6405 w 11223"/>
                      <a:gd name="connsiteY6" fmla="*/ 9929 h 9929"/>
                      <a:gd name="connsiteX7" fmla="*/ 3946 w 11223"/>
                      <a:gd name="connsiteY7" fmla="*/ 7188 h 9929"/>
                      <a:gd name="connsiteX8" fmla="*/ 2562 w 11223"/>
                      <a:gd name="connsiteY8" fmla="*/ 6908 h 9929"/>
                      <a:gd name="connsiteX9" fmla="*/ 0 w 11223"/>
                      <a:gd name="connsiteY9" fmla="*/ 3835 h 9929"/>
                      <a:gd name="connsiteX0" fmla="*/ 0 w 9999"/>
                      <a:gd name="connsiteY0" fmla="*/ 3862 h 10000"/>
                      <a:gd name="connsiteX1" fmla="*/ 2064 w 9999"/>
                      <a:gd name="connsiteY1" fmla="*/ 344 h 10000"/>
                      <a:gd name="connsiteX2" fmla="*/ 5425 w 9999"/>
                      <a:gd name="connsiteY2" fmla="*/ 426 h 10000"/>
                      <a:gd name="connsiteX3" fmla="*/ 8271 w 9999"/>
                      <a:gd name="connsiteY3" fmla="*/ 2919 h 10000"/>
                      <a:gd name="connsiteX4" fmla="*/ 9996 w 9999"/>
                      <a:gd name="connsiteY4" fmla="*/ 5225 h 10000"/>
                      <a:gd name="connsiteX5" fmla="*/ 8637 w 9999"/>
                      <a:gd name="connsiteY5" fmla="*/ 6905 h 10000"/>
                      <a:gd name="connsiteX6" fmla="*/ 5707 w 9999"/>
                      <a:gd name="connsiteY6" fmla="*/ 10000 h 10000"/>
                      <a:gd name="connsiteX7" fmla="*/ 2283 w 9999"/>
                      <a:gd name="connsiteY7" fmla="*/ 6957 h 10000"/>
                      <a:gd name="connsiteX8" fmla="*/ 0 w 9999"/>
                      <a:gd name="connsiteY8" fmla="*/ 3862 h 10000"/>
                      <a:gd name="connsiteX0" fmla="*/ 124 w 10124"/>
                      <a:gd name="connsiteY0" fmla="*/ 3862 h 10000"/>
                      <a:gd name="connsiteX1" fmla="*/ 2188 w 10124"/>
                      <a:gd name="connsiteY1" fmla="*/ 344 h 10000"/>
                      <a:gd name="connsiteX2" fmla="*/ 5550 w 10124"/>
                      <a:gd name="connsiteY2" fmla="*/ 426 h 10000"/>
                      <a:gd name="connsiteX3" fmla="*/ 8396 w 10124"/>
                      <a:gd name="connsiteY3" fmla="*/ 2919 h 10000"/>
                      <a:gd name="connsiteX4" fmla="*/ 10121 w 10124"/>
                      <a:gd name="connsiteY4" fmla="*/ 5225 h 10000"/>
                      <a:gd name="connsiteX5" fmla="*/ 8762 w 10124"/>
                      <a:gd name="connsiteY5" fmla="*/ 6905 h 10000"/>
                      <a:gd name="connsiteX6" fmla="*/ 5832 w 10124"/>
                      <a:gd name="connsiteY6" fmla="*/ 10000 h 10000"/>
                      <a:gd name="connsiteX7" fmla="*/ 124 w 10124"/>
                      <a:gd name="connsiteY7" fmla="*/ 3862 h 10000"/>
                      <a:gd name="connsiteX0" fmla="*/ 43 w 10045"/>
                      <a:gd name="connsiteY0" fmla="*/ 3862 h 6912"/>
                      <a:gd name="connsiteX1" fmla="*/ 2107 w 10045"/>
                      <a:gd name="connsiteY1" fmla="*/ 344 h 6912"/>
                      <a:gd name="connsiteX2" fmla="*/ 5469 w 10045"/>
                      <a:gd name="connsiteY2" fmla="*/ 426 h 6912"/>
                      <a:gd name="connsiteX3" fmla="*/ 8315 w 10045"/>
                      <a:gd name="connsiteY3" fmla="*/ 2919 h 6912"/>
                      <a:gd name="connsiteX4" fmla="*/ 10040 w 10045"/>
                      <a:gd name="connsiteY4" fmla="*/ 5225 h 6912"/>
                      <a:gd name="connsiteX5" fmla="*/ 8681 w 10045"/>
                      <a:gd name="connsiteY5" fmla="*/ 6905 h 6912"/>
                      <a:gd name="connsiteX6" fmla="*/ 3967 w 10045"/>
                      <a:gd name="connsiteY6" fmla="*/ 5885 h 6912"/>
                      <a:gd name="connsiteX7" fmla="*/ 43 w 10045"/>
                      <a:gd name="connsiteY7" fmla="*/ 3862 h 6912"/>
                      <a:gd name="connsiteX0" fmla="*/ 47 w 10004"/>
                      <a:gd name="connsiteY0" fmla="*/ 5106 h 9519"/>
                      <a:gd name="connsiteX1" fmla="*/ 2102 w 10004"/>
                      <a:gd name="connsiteY1" fmla="*/ 17 h 9519"/>
                      <a:gd name="connsiteX2" fmla="*/ 6651 w 10004"/>
                      <a:gd name="connsiteY2" fmla="*/ 3484 h 9519"/>
                      <a:gd name="connsiteX3" fmla="*/ 8282 w 10004"/>
                      <a:gd name="connsiteY3" fmla="*/ 3742 h 9519"/>
                      <a:gd name="connsiteX4" fmla="*/ 9999 w 10004"/>
                      <a:gd name="connsiteY4" fmla="*/ 7078 h 9519"/>
                      <a:gd name="connsiteX5" fmla="*/ 8646 w 10004"/>
                      <a:gd name="connsiteY5" fmla="*/ 9509 h 9519"/>
                      <a:gd name="connsiteX6" fmla="*/ 3953 w 10004"/>
                      <a:gd name="connsiteY6" fmla="*/ 8033 h 9519"/>
                      <a:gd name="connsiteX7" fmla="*/ 47 w 10004"/>
                      <a:gd name="connsiteY7" fmla="*/ 5106 h 9519"/>
                      <a:gd name="connsiteX0" fmla="*/ 43 w 9996"/>
                      <a:gd name="connsiteY0" fmla="*/ 6232 h 10868"/>
                      <a:gd name="connsiteX1" fmla="*/ 2097 w 9996"/>
                      <a:gd name="connsiteY1" fmla="*/ 886 h 10868"/>
                      <a:gd name="connsiteX2" fmla="*/ 5642 w 9996"/>
                      <a:gd name="connsiteY2" fmla="*/ 385 h 10868"/>
                      <a:gd name="connsiteX3" fmla="*/ 8275 w 9996"/>
                      <a:gd name="connsiteY3" fmla="*/ 4799 h 10868"/>
                      <a:gd name="connsiteX4" fmla="*/ 9991 w 9996"/>
                      <a:gd name="connsiteY4" fmla="*/ 8304 h 10868"/>
                      <a:gd name="connsiteX5" fmla="*/ 8639 w 9996"/>
                      <a:gd name="connsiteY5" fmla="*/ 10857 h 10868"/>
                      <a:gd name="connsiteX6" fmla="*/ 3947 w 9996"/>
                      <a:gd name="connsiteY6" fmla="*/ 9307 h 10868"/>
                      <a:gd name="connsiteX7" fmla="*/ 43 w 9996"/>
                      <a:gd name="connsiteY7" fmla="*/ 6232 h 10868"/>
                      <a:gd name="connsiteX0" fmla="*/ 43 w 10004"/>
                      <a:gd name="connsiteY0" fmla="*/ 5543 h 9809"/>
                      <a:gd name="connsiteX1" fmla="*/ 2098 w 10004"/>
                      <a:gd name="connsiteY1" fmla="*/ 624 h 9809"/>
                      <a:gd name="connsiteX2" fmla="*/ 5644 w 10004"/>
                      <a:gd name="connsiteY2" fmla="*/ 163 h 9809"/>
                      <a:gd name="connsiteX3" fmla="*/ 8163 w 10004"/>
                      <a:gd name="connsiteY3" fmla="*/ 1492 h 9809"/>
                      <a:gd name="connsiteX4" fmla="*/ 9995 w 10004"/>
                      <a:gd name="connsiteY4" fmla="*/ 7450 h 9809"/>
                      <a:gd name="connsiteX5" fmla="*/ 8642 w 10004"/>
                      <a:gd name="connsiteY5" fmla="*/ 9799 h 9809"/>
                      <a:gd name="connsiteX6" fmla="*/ 3949 w 10004"/>
                      <a:gd name="connsiteY6" fmla="*/ 8373 h 9809"/>
                      <a:gd name="connsiteX7" fmla="*/ 43 w 10004"/>
                      <a:gd name="connsiteY7" fmla="*/ 5543 h 9809"/>
                      <a:gd name="connsiteX0" fmla="*/ 43 w 8950"/>
                      <a:gd name="connsiteY0" fmla="*/ 5651 h 10081"/>
                      <a:gd name="connsiteX1" fmla="*/ 2097 w 8950"/>
                      <a:gd name="connsiteY1" fmla="*/ 636 h 10081"/>
                      <a:gd name="connsiteX2" fmla="*/ 5642 w 8950"/>
                      <a:gd name="connsiteY2" fmla="*/ 166 h 10081"/>
                      <a:gd name="connsiteX3" fmla="*/ 8160 w 8950"/>
                      <a:gd name="connsiteY3" fmla="*/ 1521 h 10081"/>
                      <a:gd name="connsiteX4" fmla="*/ 8473 w 8950"/>
                      <a:gd name="connsiteY4" fmla="*/ 5322 h 10081"/>
                      <a:gd name="connsiteX5" fmla="*/ 8639 w 8950"/>
                      <a:gd name="connsiteY5" fmla="*/ 9990 h 10081"/>
                      <a:gd name="connsiteX6" fmla="*/ 3947 w 8950"/>
                      <a:gd name="connsiteY6" fmla="*/ 8536 h 10081"/>
                      <a:gd name="connsiteX7" fmla="*/ 43 w 8950"/>
                      <a:gd name="connsiteY7" fmla="*/ 5651 h 10081"/>
                      <a:gd name="connsiteX0" fmla="*/ 48 w 9651"/>
                      <a:gd name="connsiteY0" fmla="*/ 5606 h 8648"/>
                      <a:gd name="connsiteX1" fmla="*/ 2343 w 9651"/>
                      <a:gd name="connsiteY1" fmla="*/ 631 h 8648"/>
                      <a:gd name="connsiteX2" fmla="*/ 6304 w 9651"/>
                      <a:gd name="connsiteY2" fmla="*/ 165 h 8648"/>
                      <a:gd name="connsiteX3" fmla="*/ 9117 w 9651"/>
                      <a:gd name="connsiteY3" fmla="*/ 1509 h 8648"/>
                      <a:gd name="connsiteX4" fmla="*/ 9467 w 9651"/>
                      <a:gd name="connsiteY4" fmla="*/ 5279 h 8648"/>
                      <a:gd name="connsiteX5" fmla="*/ 6997 w 9651"/>
                      <a:gd name="connsiteY5" fmla="*/ 8019 h 8648"/>
                      <a:gd name="connsiteX6" fmla="*/ 4410 w 9651"/>
                      <a:gd name="connsiteY6" fmla="*/ 8467 h 8648"/>
                      <a:gd name="connsiteX7" fmla="*/ 48 w 9651"/>
                      <a:gd name="connsiteY7" fmla="*/ 5606 h 8648"/>
                      <a:gd name="connsiteX0" fmla="*/ 41 w 9991"/>
                      <a:gd name="connsiteY0" fmla="*/ 6482 h 9316"/>
                      <a:gd name="connsiteX1" fmla="*/ 2419 w 9991"/>
                      <a:gd name="connsiteY1" fmla="*/ 730 h 9316"/>
                      <a:gd name="connsiteX2" fmla="*/ 6523 w 9991"/>
                      <a:gd name="connsiteY2" fmla="*/ 191 h 9316"/>
                      <a:gd name="connsiteX3" fmla="*/ 9438 w 9991"/>
                      <a:gd name="connsiteY3" fmla="*/ 1745 h 9316"/>
                      <a:gd name="connsiteX4" fmla="*/ 9800 w 9991"/>
                      <a:gd name="connsiteY4" fmla="*/ 6104 h 9316"/>
                      <a:gd name="connsiteX5" fmla="*/ 7241 w 9991"/>
                      <a:gd name="connsiteY5" fmla="*/ 9273 h 9316"/>
                      <a:gd name="connsiteX6" fmla="*/ 1411 w 9991"/>
                      <a:gd name="connsiteY6" fmla="*/ 7856 h 9316"/>
                      <a:gd name="connsiteX7" fmla="*/ 41 w 9991"/>
                      <a:gd name="connsiteY7" fmla="*/ 6482 h 9316"/>
                      <a:gd name="connsiteX0" fmla="*/ 19 w 10708"/>
                      <a:gd name="connsiteY0" fmla="*/ 7721 h 10038"/>
                      <a:gd name="connsiteX1" fmla="*/ 3129 w 10708"/>
                      <a:gd name="connsiteY1" fmla="*/ 825 h 10038"/>
                      <a:gd name="connsiteX2" fmla="*/ 7237 w 10708"/>
                      <a:gd name="connsiteY2" fmla="*/ 246 h 10038"/>
                      <a:gd name="connsiteX3" fmla="*/ 10155 w 10708"/>
                      <a:gd name="connsiteY3" fmla="*/ 1914 h 10038"/>
                      <a:gd name="connsiteX4" fmla="*/ 10517 w 10708"/>
                      <a:gd name="connsiteY4" fmla="*/ 6593 h 10038"/>
                      <a:gd name="connsiteX5" fmla="*/ 7956 w 10708"/>
                      <a:gd name="connsiteY5" fmla="*/ 9995 h 10038"/>
                      <a:gd name="connsiteX6" fmla="*/ 2120 w 10708"/>
                      <a:gd name="connsiteY6" fmla="*/ 8474 h 10038"/>
                      <a:gd name="connsiteX7" fmla="*/ 19 w 10708"/>
                      <a:gd name="connsiteY7" fmla="*/ 7721 h 10038"/>
                      <a:gd name="connsiteX0" fmla="*/ 359 w 11048"/>
                      <a:gd name="connsiteY0" fmla="*/ 7721 h 10038"/>
                      <a:gd name="connsiteX1" fmla="*/ 3469 w 11048"/>
                      <a:gd name="connsiteY1" fmla="*/ 825 h 10038"/>
                      <a:gd name="connsiteX2" fmla="*/ 7577 w 11048"/>
                      <a:gd name="connsiteY2" fmla="*/ 246 h 10038"/>
                      <a:gd name="connsiteX3" fmla="*/ 10495 w 11048"/>
                      <a:gd name="connsiteY3" fmla="*/ 1914 h 10038"/>
                      <a:gd name="connsiteX4" fmla="*/ 10857 w 11048"/>
                      <a:gd name="connsiteY4" fmla="*/ 6593 h 10038"/>
                      <a:gd name="connsiteX5" fmla="*/ 8296 w 11048"/>
                      <a:gd name="connsiteY5" fmla="*/ 9995 h 10038"/>
                      <a:gd name="connsiteX6" fmla="*/ 2460 w 11048"/>
                      <a:gd name="connsiteY6" fmla="*/ 8474 h 10038"/>
                      <a:gd name="connsiteX7" fmla="*/ 359 w 11048"/>
                      <a:gd name="connsiteY7" fmla="*/ 7721 h 10038"/>
                      <a:gd name="connsiteX0" fmla="*/ 359 w 11048"/>
                      <a:gd name="connsiteY0" fmla="*/ 8392 h 10075"/>
                      <a:gd name="connsiteX1" fmla="*/ 3469 w 11048"/>
                      <a:gd name="connsiteY1" fmla="*/ 864 h 10075"/>
                      <a:gd name="connsiteX2" fmla="*/ 7577 w 11048"/>
                      <a:gd name="connsiteY2" fmla="*/ 285 h 10075"/>
                      <a:gd name="connsiteX3" fmla="*/ 10495 w 11048"/>
                      <a:gd name="connsiteY3" fmla="*/ 1953 h 10075"/>
                      <a:gd name="connsiteX4" fmla="*/ 10857 w 11048"/>
                      <a:gd name="connsiteY4" fmla="*/ 6632 h 10075"/>
                      <a:gd name="connsiteX5" fmla="*/ 8296 w 11048"/>
                      <a:gd name="connsiteY5" fmla="*/ 10034 h 10075"/>
                      <a:gd name="connsiteX6" fmla="*/ 2460 w 11048"/>
                      <a:gd name="connsiteY6" fmla="*/ 8513 h 10075"/>
                      <a:gd name="connsiteX7" fmla="*/ 359 w 11048"/>
                      <a:gd name="connsiteY7" fmla="*/ 8392 h 10075"/>
                      <a:gd name="connsiteX0" fmla="*/ 371 w 11060"/>
                      <a:gd name="connsiteY0" fmla="*/ 8392 h 10075"/>
                      <a:gd name="connsiteX1" fmla="*/ 3481 w 11060"/>
                      <a:gd name="connsiteY1" fmla="*/ 864 h 10075"/>
                      <a:gd name="connsiteX2" fmla="*/ 7589 w 11060"/>
                      <a:gd name="connsiteY2" fmla="*/ 285 h 10075"/>
                      <a:gd name="connsiteX3" fmla="*/ 10507 w 11060"/>
                      <a:gd name="connsiteY3" fmla="*/ 1953 h 10075"/>
                      <a:gd name="connsiteX4" fmla="*/ 10869 w 11060"/>
                      <a:gd name="connsiteY4" fmla="*/ 6632 h 10075"/>
                      <a:gd name="connsiteX5" fmla="*/ 8308 w 11060"/>
                      <a:gd name="connsiteY5" fmla="*/ 10034 h 10075"/>
                      <a:gd name="connsiteX6" fmla="*/ 2472 w 11060"/>
                      <a:gd name="connsiteY6" fmla="*/ 8513 h 10075"/>
                      <a:gd name="connsiteX7" fmla="*/ 371 w 11060"/>
                      <a:gd name="connsiteY7" fmla="*/ 8392 h 10075"/>
                      <a:gd name="connsiteX0" fmla="*/ 54 w 10743"/>
                      <a:gd name="connsiteY0" fmla="*/ 9468 h 11151"/>
                      <a:gd name="connsiteX1" fmla="*/ 4027 w 10743"/>
                      <a:gd name="connsiteY1" fmla="*/ 495 h 11151"/>
                      <a:gd name="connsiteX2" fmla="*/ 7272 w 10743"/>
                      <a:gd name="connsiteY2" fmla="*/ 1361 h 11151"/>
                      <a:gd name="connsiteX3" fmla="*/ 10190 w 10743"/>
                      <a:gd name="connsiteY3" fmla="*/ 3029 h 11151"/>
                      <a:gd name="connsiteX4" fmla="*/ 10552 w 10743"/>
                      <a:gd name="connsiteY4" fmla="*/ 7708 h 11151"/>
                      <a:gd name="connsiteX5" fmla="*/ 7991 w 10743"/>
                      <a:gd name="connsiteY5" fmla="*/ 11110 h 11151"/>
                      <a:gd name="connsiteX6" fmla="*/ 2155 w 10743"/>
                      <a:gd name="connsiteY6" fmla="*/ 9589 h 11151"/>
                      <a:gd name="connsiteX7" fmla="*/ 54 w 10743"/>
                      <a:gd name="connsiteY7" fmla="*/ 9468 h 11151"/>
                      <a:gd name="connsiteX0" fmla="*/ 54 w 10743"/>
                      <a:gd name="connsiteY0" fmla="*/ 9506 h 11189"/>
                      <a:gd name="connsiteX1" fmla="*/ 4027 w 10743"/>
                      <a:gd name="connsiteY1" fmla="*/ 533 h 11189"/>
                      <a:gd name="connsiteX2" fmla="*/ 7272 w 10743"/>
                      <a:gd name="connsiteY2" fmla="*/ 1399 h 11189"/>
                      <a:gd name="connsiteX3" fmla="*/ 10190 w 10743"/>
                      <a:gd name="connsiteY3" fmla="*/ 3067 h 11189"/>
                      <a:gd name="connsiteX4" fmla="*/ 10552 w 10743"/>
                      <a:gd name="connsiteY4" fmla="*/ 7746 h 11189"/>
                      <a:gd name="connsiteX5" fmla="*/ 7991 w 10743"/>
                      <a:gd name="connsiteY5" fmla="*/ 11148 h 11189"/>
                      <a:gd name="connsiteX6" fmla="*/ 2155 w 10743"/>
                      <a:gd name="connsiteY6" fmla="*/ 9627 h 11189"/>
                      <a:gd name="connsiteX7" fmla="*/ 54 w 10743"/>
                      <a:gd name="connsiteY7" fmla="*/ 9506 h 11189"/>
                      <a:gd name="connsiteX0" fmla="*/ 40 w 11293"/>
                      <a:gd name="connsiteY0" fmla="*/ 9082 h 11127"/>
                      <a:gd name="connsiteX1" fmla="*/ 4577 w 11293"/>
                      <a:gd name="connsiteY1" fmla="*/ 470 h 11127"/>
                      <a:gd name="connsiteX2" fmla="*/ 7822 w 11293"/>
                      <a:gd name="connsiteY2" fmla="*/ 1336 h 11127"/>
                      <a:gd name="connsiteX3" fmla="*/ 10740 w 11293"/>
                      <a:gd name="connsiteY3" fmla="*/ 3004 h 11127"/>
                      <a:gd name="connsiteX4" fmla="*/ 11102 w 11293"/>
                      <a:gd name="connsiteY4" fmla="*/ 7683 h 11127"/>
                      <a:gd name="connsiteX5" fmla="*/ 8541 w 11293"/>
                      <a:gd name="connsiteY5" fmla="*/ 11085 h 11127"/>
                      <a:gd name="connsiteX6" fmla="*/ 2705 w 11293"/>
                      <a:gd name="connsiteY6" fmla="*/ 9564 h 11127"/>
                      <a:gd name="connsiteX7" fmla="*/ 40 w 11293"/>
                      <a:gd name="connsiteY7" fmla="*/ 9082 h 1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3" h="11127">
                        <a:moveTo>
                          <a:pt x="40" y="9082"/>
                        </a:moveTo>
                        <a:cubicBezTo>
                          <a:pt x="352" y="7566"/>
                          <a:pt x="3280" y="1761"/>
                          <a:pt x="4577" y="470"/>
                        </a:cubicBezTo>
                        <a:cubicBezTo>
                          <a:pt x="5874" y="-821"/>
                          <a:pt x="6795" y="914"/>
                          <a:pt x="7822" y="1336"/>
                        </a:cubicBezTo>
                        <a:cubicBezTo>
                          <a:pt x="8849" y="1758"/>
                          <a:pt x="10193" y="1947"/>
                          <a:pt x="10740" y="3004"/>
                        </a:cubicBezTo>
                        <a:cubicBezTo>
                          <a:pt x="11287" y="4061"/>
                          <a:pt x="11468" y="6337"/>
                          <a:pt x="11102" y="7683"/>
                        </a:cubicBezTo>
                        <a:cubicBezTo>
                          <a:pt x="10736" y="9030"/>
                          <a:pt x="9940" y="10771"/>
                          <a:pt x="8541" y="11085"/>
                        </a:cubicBezTo>
                        <a:cubicBezTo>
                          <a:pt x="7141" y="11398"/>
                          <a:pt x="4122" y="9898"/>
                          <a:pt x="2705" y="9564"/>
                        </a:cubicBezTo>
                        <a:cubicBezTo>
                          <a:pt x="1288" y="9230"/>
                          <a:pt x="-272" y="10598"/>
                          <a:pt x="40" y="9082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362" name="Group 327">
                    <a:extLst>
                      <a:ext uri="{FF2B5EF4-FFF2-40B4-BE49-F238E27FC236}">
                        <a16:creationId xmlns:a16="http://schemas.microsoft.com/office/drawing/2014/main" xmlns="" id="{5B406A2C-ABA8-084A-9596-9361799332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908175" y="5241780"/>
                    <a:ext cx="536554" cy="263548"/>
                    <a:chOff x="1871277" y="1576300"/>
                    <a:chExt cx="1128371" cy="437861"/>
                  </a:xfrm>
                </p:grpSpPr>
                <p:sp>
                  <p:nvSpPr>
                    <p:cNvPr id="366" name="Oval 365">
                      <a:extLst>
                        <a:ext uri="{FF2B5EF4-FFF2-40B4-BE49-F238E27FC236}">
                          <a16:creationId xmlns:a16="http://schemas.microsoft.com/office/drawing/2014/main" xmlns="" id="{39FC7CDD-91D7-FF44-B916-78088DE675C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7" name="Rectangle 366">
                      <a:extLst>
                        <a:ext uri="{FF2B5EF4-FFF2-40B4-BE49-F238E27FC236}">
                          <a16:creationId xmlns:a16="http://schemas.microsoft.com/office/drawing/2014/main" xmlns="" id="{A080E9B6-A37A-044C-A833-E7F1E0233B0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8" name="Oval 367">
                      <a:extLst>
                        <a:ext uri="{FF2B5EF4-FFF2-40B4-BE49-F238E27FC236}">
                          <a16:creationId xmlns:a16="http://schemas.microsoft.com/office/drawing/2014/main" xmlns="" id="{14A74E6C-0FCA-E749-86E8-EE93E2BEF92F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9" name="Freeform 368">
                      <a:extLst>
                        <a:ext uri="{FF2B5EF4-FFF2-40B4-BE49-F238E27FC236}">
                          <a16:creationId xmlns:a16="http://schemas.microsoft.com/office/drawing/2014/main" xmlns="" id="{9F9BDD36-691A-E144-B65E-1F4CB601737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Freeform 369">
                      <a:extLst>
                        <a:ext uri="{FF2B5EF4-FFF2-40B4-BE49-F238E27FC236}">
                          <a16:creationId xmlns:a16="http://schemas.microsoft.com/office/drawing/2014/main" xmlns="" id="{0B2530CD-DBD0-FA45-836C-9AB9E06564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Freeform 370">
                      <a:extLst>
                        <a:ext uri="{FF2B5EF4-FFF2-40B4-BE49-F238E27FC236}">
                          <a16:creationId xmlns:a16="http://schemas.microsoft.com/office/drawing/2014/main" xmlns="" id="{3595C9D1-2901-184D-A963-958CAB68BDA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Freeform 371">
                      <a:extLst>
                        <a:ext uri="{FF2B5EF4-FFF2-40B4-BE49-F238E27FC236}">
                          <a16:creationId xmlns:a16="http://schemas.microsoft.com/office/drawing/2014/main" xmlns="" id="{0A2F7FCA-3D9A-B842-B550-A9E8284929C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373" name="Straight Connector 372">
                      <a:extLst>
                        <a:ext uri="{FF2B5EF4-FFF2-40B4-BE49-F238E27FC236}">
                          <a16:creationId xmlns:a16="http://schemas.microsoft.com/office/drawing/2014/main" xmlns="" id="{89A20473-B361-5949-83B2-2F0577111864}"/>
                        </a:ext>
                      </a:extLst>
                    </p:cNvPr>
                    <p:cNvCxnSpPr>
                      <a:endCxn id="368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374" name="Straight Connector 373">
                      <a:extLst>
                        <a:ext uri="{FF2B5EF4-FFF2-40B4-BE49-F238E27FC236}">
                          <a16:creationId xmlns:a16="http://schemas.microsoft.com/office/drawing/2014/main" xmlns="" id="{90860BE3-3974-E745-8C7F-38607816CAA4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363" name="Group 362">
                    <a:extLst>
                      <a:ext uri="{FF2B5EF4-FFF2-40B4-BE49-F238E27FC236}">
                        <a16:creationId xmlns:a16="http://schemas.microsoft.com/office/drawing/2014/main" xmlns="" id="{2003A570-A32D-6B45-8339-609AA01FD40F}"/>
                      </a:ext>
                    </a:extLst>
                  </p:cNvPr>
                  <p:cNvGrpSpPr/>
                  <p:nvPr/>
                </p:nvGrpSpPr>
                <p:grpSpPr>
                  <a:xfrm>
                    <a:off x="7876581" y="5223365"/>
                    <a:ext cx="466894" cy="369332"/>
                    <a:chOff x="599495" y="1708643"/>
                    <a:chExt cx="491778" cy="409344"/>
                  </a:xfrm>
                </p:grpSpPr>
                <p:sp>
                  <p:nvSpPr>
                    <p:cNvPr id="364" name="Oval 363">
                      <a:extLst>
                        <a:ext uri="{FF2B5EF4-FFF2-40B4-BE49-F238E27FC236}">
                          <a16:creationId xmlns:a16="http://schemas.microsoft.com/office/drawing/2014/main" xmlns="" id="{15965660-1CBF-3444-A652-4E7C3B982A6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5" name="TextBox 364">
                      <a:extLst>
                        <a:ext uri="{FF2B5EF4-FFF2-40B4-BE49-F238E27FC236}">
                          <a16:creationId xmlns:a16="http://schemas.microsoft.com/office/drawing/2014/main" xmlns="" id="{FCA1E01E-CAF4-5B4C-898F-4D5EFFEA01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95" y="1708643"/>
                      <a:ext cx="491778" cy="4093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  X</a:t>
                      </a:r>
                    </a:p>
                  </p:txBody>
                </p:sp>
              </p:grpSp>
            </p:grp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xmlns="" id="{AA520213-7841-F244-A739-93A10DDB840E}"/>
                    </a:ext>
                  </a:extLst>
                </p:cNvPr>
                <p:cNvCxnSpPr/>
                <p:nvPr/>
              </p:nvCxnSpPr>
              <p:spPr bwMode="auto">
                <a:xfrm flipH="1">
                  <a:off x="7158742" y="5764030"/>
                  <a:ext cx="870024" cy="9999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xmlns="" id="{7B5F4AAD-1676-DE46-9374-3849783B34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0307" y="1929008"/>
              <a:ext cx="4451299" cy="422665"/>
            </a:xfrm>
            <a:prstGeom prst="line">
              <a:avLst/>
            </a:prstGeom>
            <a:solidFill>
              <a:srgbClr val="00CC9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B6172EC-1C66-9548-BD40-54A7291593E3}"/>
              </a:ext>
            </a:extLst>
          </p:cNvPr>
          <p:cNvGrpSpPr/>
          <p:nvPr/>
        </p:nvGrpSpPr>
        <p:grpSpPr>
          <a:xfrm>
            <a:off x="1833953" y="1828797"/>
            <a:ext cx="1544009" cy="1075913"/>
            <a:chOff x="393081" y="3061853"/>
            <a:chExt cx="1544009" cy="1075913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xmlns="" id="{C548851F-680B-D545-9271-741E53DFFC88}"/>
                </a:ext>
              </a:extLst>
            </p:cNvPr>
            <p:cNvGrpSpPr/>
            <p:nvPr/>
          </p:nvGrpSpPr>
          <p:grpSpPr>
            <a:xfrm>
              <a:off x="393081" y="3198229"/>
              <a:ext cx="1118837" cy="826267"/>
              <a:chOff x="4052000" y="2820739"/>
              <a:chExt cx="1118837" cy="826267"/>
            </a:xfrm>
          </p:grpSpPr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xmlns="" id="{C2C3A3C7-5D27-3244-9114-4FD4A6CFDE62}"/>
                  </a:ext>
                </a:extLst>
              </p:cNvPr>
              <p:cNvCxnSpPr/>
              <p:nvPr/>
            </p:nvCxnSpPr>
            <p:spPr bwMode="auto">
              <a:xfrm flipH="1" flipV="1">
                <a:off x="4769093" y="2820739"/>
                <a:ext cx="401744" cy="30237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xmlns="" id="{A43E81FE-9362-C342-9329-16CA170975F9}"/>
                  </a:ext>
                </a:extLst>
              </p:cNvPr>
              <p:cNvCxnSpPr/>
              <p:nvPr/>
            </p:nvCxnSpPr>
            <p:spPr bwMode="auto">
              <a:xfrm flipH="1" flipV="1">
                <a:off x="4052000" y="3192229"/>
                <a:ext cx="1059565" cy="1417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xmlns="" id="{9FDC4FBB-AECF-7140-BFCB-0E0EF44FE98A}"/>
                  </a:ext>
                </a:extLst>
              </p:cNvPr>
              <p:cNvCxnSpPr/>
              <p:nvPr/>
            </p:nvCxnSpPr>
            <p:spPr bwMode="auto">
              <a:xfrm flipH="1">
                <a:off x="4748700" y="3344630"/>
                <a:ext cx="401744" cy="30237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353F2BED-A174-0F4E-8BBD-9FA0B782AF79}"/>
                </a:ext>
              </a:extLst>
            </p:cNvPr>
            <p:cNvSpPr txBox="1"/>
            <p:nvPr/>
          </p:nvSpPr>
          <p:spPr>
            <a:xfrm>
              <a:off x="536696" y="3269672"/>
              <a:ext cx="71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</a:rPr>
                <a:t>AS3,X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xmlns="" id="{2C4D7934-CE6B-5840-B759-5CF1993AD81F}"/>
                </a:ext>
              </a:extLst>
            </p:cNvPr>
            <p:cNvSpPr txBox="1"/>
            <p:nvPr/>
          </p:nvSpPr>
          <p:spPr>
            <a:xfrm>
              <a:off x="1219201" y="3061853"/>
              <a:ext cx="71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</a:rPr>
                <a:t>AS3,X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xmlns="" id="{D2A89D34-FE63-3C45-B2F9-2082E2A167C9}"/>
                </a:ext>
              </a:extLst>
            </p:cNvPr>
            <p:cNvSpPr txBox="1"/>
            <p:nvPr/>
          </p:nvSpPr>
          <p:spPr>
            <a:xfrm>
              <a:off x="1177638" y="3768434"/>
              <a:ext cx="71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</a:rPr>
                <a:t>AS3,X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6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  <p:bldP spid="25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 messages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25" name="Rectangle 3">
            <a:extLst>
              <a:ext uri="{FF2B5EF4-FFF2-40B4-BE49-F238E27FC236}">
                <a16:creationId xmlns:a16="http://schemas.microsoft.com/office/drawing/2014/main" xmlns="" id="{39420582-8708-6949-93FD-0D390E28072C}"/>
              </a:ext>
            </a:extLst>
          </p:cNvPr>
          <p:cNvSpPr txBox="1">
            <a:spLocks noChangeArrowheads="1"/>
          </p:cNvSpPr>
          <p:nvPr/>
        </p:nvSpPr>
        <p:spPr>
          <a:xfrm>
            <a:off x="829980" y="1409874"/>
            <a:ext cx="10957012" cy="504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0513"/>
            <a:r>
              <a:rPr lang="en-US" sz="3200" dirty="0"/>
              <a:t>BGP messages exchanged between peers over TCP connection</a:t>
            </a:r>
          </a:p>
          <a:p>
            <a:pPr indent="-290513"/>
            <a:r>
              <a:rPr lang="en-US" sz="3200" dirty="0"/>
              <a:t>BGP messages:</a:t>
            </a:r>
          </a:p>
          <a:p>
            <a:pPr lvl="1" indent="-290513">
              <a:lnSpc>
                <a:spcPct val="100000"/>
              </a:lnSpc>
              <a:spcBef>
                <a:spcPts val="800"/>
              </a:spcBef>
            </a:pPr>
            <a:r>
              <a:rPr lang="en-US" sz="2800" dirty="0">
                <a:solidFill>
                  <a:srgbClr val="0000A8"/>
                </a:solidFill>
              </a:rPr>
              <a:t>OPEN: </a:t>
            </a:r>
            <a:r>
              <a:rPr lang="en-US" sz="2800" dirty="0"/>
              <a:t>opens TCP connection to remote BGP peer and authenticates sending BGP peer</a:t>
            </a:r>
          </a:p>
          <a:p>
            <a:pPr lvl="1" indent="-290513">
              <a:lnSpc>
                <a:spcPct val="100000"/>
              </a:lnSpc>
              <a:spcBef>
                <a:spcPts val="800"/>
              </a:spcBef>
            </a:pPr>
            <a:r>
              <a:rPr lang="en-US" sz="2800" dirty="0">
                <a:solidFill>
                  <a:srgbClr val="0000A8"/>
                </a:solidFill>
              </a:rPr>
              <a:t>UPDATE: </a:t>
            </a:r>
            <a:r>
              <a:rPr lang="en-US" sz="2800" dirty="0"/>
              <a:t>advertises new path (or withdraws old)</a:t>
            </a:r>
          </a:p>
          <a:p>
            <a:pPr lvl="1" indent="-290513">
              <a:lnSpc>
                <a:spcPct val="100000"/>
              </a:lnSpc>
              <a:spcBef>
                <a:spcPts val="800"/>
              </a:spcBef>
            </a:pPr>
            <a:r>
              <a:rPr lang="en-US" sz="2800" dirty="0">
                <a:solidFill>
                  <a:srgbClr val="0000A8"/>
                </a:solidFill>
              </a:rPr>
              <a:t>KEEPALIVE</a:t>
            </a:r>
            <a:r>
              <a:rPr lang="en-US" sz="2800" dirty="0"/>
              <a:t>: keeps connection alive in absence of UPDATES; also ACKs OPEN request</a:t>
            </a:r>
          </a:p>
          <a:p>
            <a:pPr lvl="1" indent="-290513">
              <a:lnSpc>
                <a:spcPct val="100000"/>
              </a:lnSpc>
              <a:spcBef>
                <a:spcPts val="800"/>
              </a:spcBef>
            </a:pPr>
            <a:r>
              <a:rPr lang="en-US" sz="2800" dirty="0">
                <a:solidFill>
                  <a:srgbClr val="0000A8"/>
                </a:solidFill>
              </a:rPr>
              <a:t>NOTIFICATION</a:t>
            </a:r>
            <a:r>
              <a:rPr lang="en-US" sz="2800" dirty="0"/>
              <a:t>: reports errors in previous msg; also used to close connection</a:t>
            </a:r>
          </a:p>
          <a:p>
            <a:pPr lvl="1"/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04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roup 434">
            <a:extLst>
              <a:ext uri="{FF2B5EF4-FFF2-40B4-BE49-F238E27FC236}">
                <a16:creationId xmlns:a16="http://schemas.microsoft.com/office/drawing/2014/main" xmlns="" id="{9B190D51-3F91-BB49-80DD-9032908A3D1B}"/>
              </a:ext>
            </a:extLst>
          </p:cNvPr>
          <p:cNvGrpSpPr/>
          <p:nvPr/>
        </p:nvGrpSpPr>
        <p:grpSpPr>
          <a:xfrm>
            <a:off x="1163507" y="1064076"/>
            <a:ext cx="9801110" cy="2876474"/>
            <a:chOff x="1113403" y="1064076"/>
            <a:chExt cx="9801110" cy="2876474"/>
          </a:xfrm>
        </p:grpSpPr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xmlns="" id="{19D5242C-DE5A-454E-933F-9AE21F2D36E9}"/>
                </a:ext>
              </a:extLst>
            </p:cNvPr>
            <p:cNvGrpSpPr/>
            <p:nvPr/>
          </p:nvGrpSpPr>
          <p:grpSpPr>
            <a:xfrm>
              <a:off x="1113403" y="1064076"/>
              <a:ext cx="9801110" cy="2876474"/>
              <a:chOff x="1426553" y="3694542"/>
              <a:chExt cx="9801110" cy="2876474"/>
            </a:xfrm>
          </p:grpSpPr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xmlns="" id="{55950833-A415-6143-811C-F2862281561C}"/>
                  </a:ext>
                </a:extLst>
              </p:cNvPr>
              <p:cNvGrpSpPr/>
              <p:nvPr/>
            </p:nvGrpSpPr>
            <p:grpSpPr>
              <a:xfrm>
                <a:off x="1426553" y="3694542"/>
                <a:ext cx="9249542" cy="2876474"/>
                <a:chOff x="1426553" y="3694542"/>
                <a:chExt cx="9249542" cy="2876474"/>
              </a:xfrm>
            </p:grpSpPr>
            <p:grpSp>
              <p:nvGrpSpPr>
                <p:cNvPr id="456" name="Group 455">
                  <a:extLst>
                    <a:ext uri="{FF2B5EF4-FFF2-40B4-BE49-F238E27FC236}">
                      <a16:creationId xmlns:a16="http://schemas.microsoft.com/office/drawing/2014/main" xmlns="" id="{EE855E88-EC1D-0B40-BD1E-872A68C83D3F}"/>
                    </a:ext>
                  </a:extLst>
                </p:cNvPr>
                <p:cNvGrpSpPr/>
                <p:nvPr/>
              </p:nvGrpSpPr>
              <p:grpSpPr>
                <a:xfrm>
                  <a:off x="4625977" y="4850481"/>
                  <a:ext cx="2545688" cy="1720535"/>
                  <a:chOff x="4625977" y="4850481"/>
                  <a:chExt cx="2545688" cy="1720535"/>
                </a:xfrm>
              </p:grpSpPr>
              <p:grpSp>
                <p:nvGrpSpPr>
                  <p:cNvPr id="590" name="Group 589">
                    <a:extLst>
                      <a:ext uri="{FF2B5EF4-FFF2-40B4-BE49-F238E27FC236}">
                        <a16:creationId xmlns:a16="http://schemas.microsoft.com/office/drawing/2014/main" xmlns="" id="{1E77D5B7-EF83-E34E-B4BA-FEB82E2D2B60}"/>
                      </a:ext>
                    </a:extLst>
                  </p:cNvPr>
                  <p:cNvGrpSpPr/>
                  <p:nvPr/>
                </p:nvGrpSpPr>
                <p:grpSpPr>
                  <a:xfrm>
                    <a:off x="4625977" y="4850481"/>
                    <a:ext cx="2545688" cy="1720535"/>
                    <a:chOff x="-2170772" y="2784954"/>
                    <a:chExt cx="2712783" cy="1853712"/>
                  </a:xfrm>
                </p:grpSpPr>
                <p:sp>
                  <p:nvSpPr>
                    <p:cNvPr id="592" name="Freeform 2">
                      <a:extLst>
                        <a:ext uri="{FF2B5EF4-FFF2-40B4-BE49-F238E27FC236}">
                          <a16:creationId xmlns:a16="http://schemas.microsoft.com/office/drawing/2014/main" xmlns="" id="{DF4E89F3-1D69-E44D-BF50-7E078D2179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grpSp>
                  <p:nvGrpSpPr>
                    <p:cNvPr id="593" name="Group 592">
                      <a:extLst>
                        <a:ext uri="{FF2B5EF4-FFF2-40B4-BE49-F238E27FC236}">
                          <a16:creationId xmlns:a16="http://schemas.microsoft.com/office/drawing/2014/main" xmlns="" id="{54C50EFE-08A9-5B4A-AFAF-94F7B2B0FC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xmlns="" id="{03DF6DE0-C498-A446-8283-49EB29459E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640" name="Group 327">
                          <a:extLst>
                            <a:ext uri="{FF2B5EF4-FFF2-40B4-BE49-F238E27FC236}">
                              <a16:creationId xmlns:a16="http://schemas.microsoft.com/office/drawing/2014/main" xmlns="" id="{F6EE3929-FE3F-0840-AF38-D3E15F45563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644" name="Oval 643">
                            <a:extLst>
                              <a:ext uri="{FF2B5EF4-FFF2-40B4-BE49-F238E27FC236}">
                                <a16:creationId xmlns:a16="http://schemas.microsoft.com/office/drawing/2014/main" xmlns="" id="{3D78710C-FB43-914A-A1F0-D7D04F3E940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5" name="Rectangle 644">
                            <a:extLst>
                              <a:ext uri="{FF2B5EF4-FFF2-40B4-BE49-F238E27FC236}">
                                <a16:creationId xmlns:a16="http://schemas.microsoft.com/office/drawing/2014/main" xmlns="" id="{142CC03F-1C47-5747-B965-E0E0229EBD1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6" name="Oval 645">
                            <a:extLst>
                              <a:ext uri="{FF2B5EF4-FFF2-40B4-BE49-F238E27FC236}">
                                <a16:creationId xmlns:a16="http://schemas.microsoft.com/office/drawing/2014/main" xmlns="" id="{10E248B9-65B9-5D48-A407-80D61F6C6DA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7" name="Freeform 646">
                            <a:extLst>
                              <a:ext uri="{FF2B5EF4-FFF2-40B4-BE49-F238E27FC236}">
                                <a16:creationId xmlns:a16="http://schemas.microsoft.com/office/drawing/2014/main" xmlns="" id="{A3188F9F-97B7-CD44-8C26-2F45B943144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8" name="Freeform 647">
                            <a:extLst>
                              <a:ext uri="{FF2B5EF4-FFF2-40B4-BE49-F238E27FC236}">
                                <a16:creationId xmlns:a16="http://schemas.microsoft.com/office/drawing/2014/main" xmlns="" id="{046126A5-CA11-F844-8FBA-806B6B33164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9" name="Freeform 648">
                            <a:extLst>
                              <a:ext uri="{FF2B5EF4-FFF2-40B4-BE49-F238E27FC236}">
                                <a16:creationId xmlns:a16="http://schemas.microsoft.com/office/drawing/2014/main" xmlns="" id="{12F3F20C-B31A-594F-8298-C3AE33C0174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50" name="Freeform 649">
                            <a:extLst>
                              <a:ext uri="{FF2B5EF4-FFF2-40B4-BE49-F238E27FC236}">
                                <a16:creationId xmlns:a16="http://schemas.microsoft.com/office/drawing/2014/main" xmlns="" id="{B455C4DD-C50B-4F48-A571-AD2D900D3B0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651" name="Straight Connector 650">
                            <a:extLst>
                              <a:ext uri="{FF2B5EF4-FFF2-40B4-BE49-F238E27FC236}">
                                <a16:creationId xmlns:a16="http://schemas.microsoft.com/office/drawing/2014/main" xmlns="" id="{1B7B51A7-4770-D946-B654-02479FD39AB8}"/>
                              </a:ext>
                            </a:extLst>
                          </p:cNvPr>
                          <p:cNvCxnSpPr>
                            <a:endCxn id="646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652" name="Straight Connector 651">
                            <a:extLst>
                              <a:ext uri="{FF2B5EF4-FFF2-40B4-BE49-F238E27FC236}">
                                <a16:creationId xmlns:a16="http://schemas.microsoft.com/office/drawing/2014/main" xmlns="" id="{A76EA74D-6D4B-9A4B-B2DF-2209341D19A9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641" name="Group 640">
                          <a:extLst>
                            <a:ext uri="{FF2B5EF4-FFF2-40B4-BE49-F238E27FC236}">
                              <a16:creationId xmlns:a16="http://schemas.microsoft.com/office/drawing/2014/main" xmlns="" id="{166A6FB6-E2EB-FA49-8569-A25F59897CD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642" name="Oval 641">
                            <a:extLst>
                              <a:ext uri="{FF2B5EF4-FFF2-40B4-BE49-F238E27FC236}">
                                <a16:creationId xmlns:a16="http://schemas.microsoft.com/office/drawing/2014/main" xmlns="" id="{5CC28C02-B28B-DA48-8B0F-F04E8514D83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3" name="TextBox 642">
                            <a:extLst>
                              <a:ext uri="{FF2B5EF4-FFF2-40B4-BE49-F238E27FC236}">
                                <a16:creationId xmlns:a16="http://schemas.microsoft.com/office/drawing/2014/main" xmlns="" id="{81ED97F5-EA07-014B-8BAC-134C3467627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xmlns="" id="{EB024165-248C-504E-B05F-4AAFD69CC5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627" name="Group 327">
                          <a:extLst>
                            <a:ext uri="{FF2B5EF4-FFF2-40B4-BE49-F238E27FC236}">
                              <a16:creationId xmlns:a16="http://schemas.microsoft.com/office/drawing/2014/main" xmlns="" id="{DD160B2D-31E2-FC4D-9077-3FEF425A0167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631" name="Oval 630">
                            <a:extLst>
                              <a:ext uri="{FF2B5EF4-FFF2-40B4-BE49-F238E27FC236}">
                                <a16:creationId xmlns:a16="http://schemas.microsoft.com/office/drawing/2014/main" xmlns="" id="{ECF28E28-15D0-FF44-8638-18424FC9CB1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2" name="Rectangle 631">
                            <a:extLst>
                              <a:ext uri="{FF2B5EF4-FFF2-40B4-BE49-F238E27FC236}">
                                <a16:creationId xmlns:a16="http://schemas.microsoft.com/office/drawing/2014/main" xmlns="" id="{02599EAE-DE11-9343-B29B-9BA456A3CF9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3" name="Oval 632">
                            <a:extLst>
                              <a:ext uri="{FF2B5EF4-FFF2-40B4-BE49-F238E27FC236}">
                                <a16:creationId xmlns:a16="http://schemas.microsoft.com/office/drawing/2014/main" xmlns="" id="{8054D897-D2E7-8545-B236-ED4C9934D7B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4" name="Freeform 633">
                            <a:extLst>
                              <a:ext uri="{FF2B5EF4-FFF2-40B4-BE49-F238E27FC236}">
                                <a16:creationId xmlns:a16="http://schemas.microsoft.com/office/drawing/2014/main" xmlns="" id="{6129CAD0-E2F0-5241-B15A-6D42EB5B98B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5" name="Freeform 634">
                            <a:extLst>
                              <a:ext uri="{FF2B5EF4-FFF2-40B4-BE49-F238E27FC236}">
                                <a16:creationId xmlns:a16="http://schemas.microsoft.com/office/drawing/2014/main" xmlns="" id="{E2AB3C1A-C478-584A-86AE-803CDCDBD82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6" name="Freeform 635">
                            <a:extLst>
                              <a:ext uri="{FF2B5EF4-FFF2-40B4-BE49-F238E27FC236}">
                                <a16:creationId xmlns:a16="http://schemas.microsoft.com/office/drawing/2014/main" xmlns="" id="{627E4CAC-4C76-F248-AD15-664DE8AB626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7" name="Freeform 636">
                            <a:extLst>
                              <a:ext uri="{FF2B5EF4-FFF2-40B4-BE49-F238E27FC236}">
                                <a16:creationId xmlns:a16="http://schemas.microsoft.com/office/drawing/2014/main" xmlns="" id="{39AB6165-7B2D-EA48-B7BD-43E457819A0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638" name="Straight Connector 637">
                            <a:extLst>
                              <a:ext uri="{FF2B5EF4-FFF2-40B4-BE49-F238E27FC236}">
                                <a16:creationId xmlns:a16="http://schemas.microsoft.com/office/drawing/2014/main" xmlns="" id="{05C021F3-7F1B-A340-8ACF-BA9BF665DFA6}"/>
                              </a:ext>
                            </a:extLst>
                          </p:cNvPr>
                          <p:cNvCxnSpPr>
                            <a:endCxn id="633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639" name="Straight Connector 638">
                            <a:extLst>
                              <a:ext uri="{FF2B5EF4-FFF2-40B4-BE49-F238E27FC236}">
                                <a16:creationId xmlns:a16="http://schemas.microsoft.com/office/drawing/2014/main" xmlns="" id="{C524E941-5A71-014D-AB18-D63BD5060280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628" name="Group 627">
                          <a:extLst>
                            <a:ext uri="{FF2B5EF4-FFF2-40B4-BE49-F238E27FC236}">
                              <a16:creationId xmlns:a16="http://schemas.microsoft.com/office/drawing/2014/main" xmlns="" id="{AB184B24-4A56-6944-B6BB-37C279466F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629" name="Oval 628">
                            <a:extLst>
                              <a:ext uri="{FF2B5EF4-FFF2-40B4-BE49-F238E27FC236}">
                                <a16:creationId xmlns:a16="http://schemas.microsoft.com/office/drawing/2014/main" xmlns="" id="{F4D2E6E9-3828-FD42-A509-8B6DEBDDE61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0" name="TextBox 629">
                            <a:extLst>
                              <a:ext uri="{FF2B5EF4-FFF2-40B4-BE49-F238E27FC236}">
                                <a16:creationId xmlns:a16="http://schemas.microsoft.com/office/drawing/2014/main" xmlns="" id="{F82B5F78-56CC-8142-BC80-D638602E1EC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96" name="Group 595">
                        <a:extLst>
                          <a:ext uri="{FF2B5EF4-FFF2-40B4-BE49-F238E27FC236}">
                            <a16:creationId xmlns:a16="http://schemas.microsoft.com/office/drawing/2014/main" xmlns="" id="{A221FFF4-777B-6440-8972-AE4FC6B448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614" name="Group 327">
                          <a:extLst>
                            <a:ext uri="{FF2B5EF4-FFF2-40B4-BE49-F238E27FC236}">
                              <a16:creationId xmlns:a16="http://schemas.microsoft.com/office/drawing/2014/main" xmlns="" id="{EB88614E-D225-BD40-9214-930832E6F97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618" name="Oval 617">
                            <a:extLst>
                              <a:ext uri="{FF2B5EF4-FFF2-40B4-BE49-F238E27FC236}">
                                <a16:creationId xmlns:a16="http://schemas.microsoft.com/office/drawing/2014/main" xmlns="" id="{CCA0168E-191E-DE4B-B872-FDBF59D3D9E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9" name="Rectangle 618">
                            <a:extLst>
                              <a:ext uri="{FF2B5EF4-FFF2-40B4-BE49-F238E27FC236}">
                                <a16:creationId xmlns:a16="http://schemas.microsoft.com/office/drawing/2014/main" xmlns="" id="{EBE8450D-849D-0842-B14A-E427B384447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0" name="Oval 619">
                            <a:extLst>
                              <a:ext uri="{FF2B5EF4-FFF2-40B4-BE49-F238E27FC236}">
                                <a16:creationId xmlns:a16="http://schemas.microsoft.com/office/drawing/2014/main" xmlns="" id="{4174AA8D-050E-9841-BB57-37374C0B142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1" name="Freeform 620">
                            <a:extLst>
                              <a:ext uri="{FF2B5EF4-FFF2-40B4-BE49-F238E27FC236}">
                                <a16:creationId xmlns:a16="http://schemas.microsoft.com/office/drawing/2014/main" xmlns="" id="{28A093E8-B975-9442-8118-247936E3766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2" name="Freeform 621">
                            <a:extLst>
                              <a:ext uri="{FF2B5EF4-FFF2-40B4-BE49-F238E27FC236}">
                                <a16:creationId xmlns:a16="http://schemas.microsoft.com/office/drawing/2014/main" xmlns="" id="{F524B6B7-972E-AC4C-A09C-52336B37B28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3" name="Freeform 622">
                            <a:extLst>
                              <a:ext uri="{FF2B5EF4-FFF2-40B4-BE49-F238E27FC236}">
                                <a16:creationId xmlns:a16="http://schemas.microsoft.com/office/drawing/2014/main" xmlns="" id="{86F5315E-8BBA-1841-BB44-FD2560EFF91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4" name="Freeform 623">
                            <a:extLst>
                              <a:ext uri="{FF2B5EF4-FFF2-40B4-BE49-F238E27FC236}">
                                <a16:creationId xmlns:a16="http://schemas.microsoft.com/office/drawing/2014/main" xmlns="" id="{C487AB37-38B2-8646-91F0-2D2B5353D02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625" name="Straight Connector 624">
                            <a:extLst>
                              <a:ext uri="{FF2B5EF4-FFF2-40B4-BE49-F238E27FC236}">
                                <a16:creationId xmlns:a16="http://schemas.microsoft.com/office/drawing/2014/main" xmlns="" id="{1D2DADBE-9AB2-B04B-93EF-3527AA4AF224}"/>
                              </a:ext>
                            </a:extLst>
                          </p:cNvPr>
                          <p:cNvCxnSpPr>
                            <a:endCxn id="620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626" name="Straight Connector 625">
                            <a:extLst>
                              <a:ext uri="{FF2B5EF4-FFF2-40B4-BE49-F238E27FC236}">
                                <a16:creationId xmlns:a16="http://schemas.microsoft.com/office/drawing/2014/main" xmlns="" id="{76CB4F3E-805B-4647-95EB-5434B7304105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615" name="Group 614">
                          <a:extLst>
                            <a:ext uri="{FF2B5EF4-FFF2-40B4-BE49-F238E27FC236}">
                              <a16:creationId xmlns:a16="http://schemas.microsoft.com/office/drawing/2014/main" xmlns="" id="{19017220-5E4C-6E49-ACBE-4AFA30CF650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616" name="Oval 615">
                            <a:extLst>
                              <a:ext uri="{FF2B5EF4-FFF2-40B4-BE49-F238E27FC236}">
                                <a16:creationId xmlns:a16="http://schemas.microsoft.com/office/drawing/2014/main" xmlns="" id="{1DE9A77B-D108-964E-B641-D2D6DE28297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7" name="TextBox 616">
                            <a:extLst>
                              <a:ext uri="{FF2B5EF4-FFF2-40B4-BE49-F238E27FC236}">
                                <a16:creationId xmlns:a16="http://schemas.microsoft.com/office/drawing/2014/main" xmlns="" id="{4D4380C6-51EB-E24D-9E71-00551BA89E0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97" name="Group 596">
                        <a:extLst>
                          <a:ext uri="{FF2B5EF4-FFF2-40B4-BE49-F238E27FC236}">
                            <a16:creationId xmlns:a16="http://schemas.microsoft.com/office/drawing/2014/main" xmlns="" id="{81417A1E-D6B9-7444-8FBF-5CE562F735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601" name="Group 327">
                          <a:extLst>
                            <a:ext uri="{FF2B5EF4-FFF2-40B4-BE49-F238E27FC236}">
                              <a16:creationId xmlns:a16="http://schemas.microsoft.com/office/drawing/2014/main" xmlns="" id="{A322A3A9-B31F-5A41-A54A-A0F3B828A57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605" name="Oval 604">
                            <a:extLst>
                              <a:ext uri="{FF2B5EF4-FFF2-40B4-BE49-F238E27FC236}">
                                <a16:creationId xmlns:a16="http://schemas.microsoft.com/office/drawing/2014/main" xmlns="" id="{94E61F22-9440-9941-B3C5-98B1FF82D3C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06" name="Rectangle 605">
                            <a:extLst>
                              <a:ext uri="{FF2B5EF4-FFF2-40B4-BE49-F238E27FC236}">
                                <a16:creationId xmlns:a16="http://schemas.microsoft.com/office/drawing/2014/main" xmlns="" id="{560713D5-39B5-C24C-85CB-21A5D86DADC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07" name="Oval 606">
                            <a:extLst>
                              <a:ext uri="{FF2B5EF4-FFF2-40B4-BE49-F238E27FC236}">
                                <a16:creationId xmlns:a16="http://schemas.microsoft.com/office/drawing/2014/main" xmlns="" id="{37C0F383-4349-374C-BB7B-B7F9E9746B9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08" name="Freeform 607">
                            <a:extLst>
                              <a:ext uri="{FF2B5EF4-FFF2-40B4-BE49-F238E27FC236}">
                                <a16:creationId xmlns:a16="http://schemas.microsoft.com/office/drawing/2014/main" xmlns="" id="{62B1D68C-8951-0842-B7E0-325E3DE1E3C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09" name="Freeform 608">
                            <a:extLst>
                              <a:ext uri="{FF2B5EF4-FFF2-40B4-BE49-F238E27FC236}">
                                <a16:creationId xmlns:a16="http://schemas.microsoft.com/office/drawing/2014/main" xmlns="" id="{13246BF0-8D05-3D4F-9BBD-B0CC7D8D2E9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0" name="Freeform 609">
                            <a:extLst>
                              <a:ext uri="{FF2B5EF4-FFF2-40B4-BE49-F238E27FC236}">
                                <a16:creationId xmlns:a16="http://schemas.microsoft.com/office/drawing/2014/main" xmlns="" id="{593834BB-E882-6A4F-9133-15170ED473E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1" name="Freeform 610">
                            <a:extLst>
                              <a:ext uri="{FF2B5EF4-FFF2-40B4-BE49-F238E27FC236}">
                                <a16:creationId xmlns:a16="http://schemas.microsoft.com/office/drawing/2014/main" xmlns="" id="{7692C0A4-25BB-C640-8679-581F713394B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612" name="Straight Connector 611">
                            <a:extLst>
                              <a:ext uri="{FF2B5EF4-FFF2-40B4-BE49-F238E27FC236}">
                                <a16:creationId xmlns:a16="http://schemas.microsoft.com/office/drawing/2014/main" xmlns="" id="{4DB46916-FA8C-8647-823E-4891699AA6E9}"/>
                              </a:ext>
                            </a:extLst>
                          </p:cNvPr>
                          <p:cNvCxnSpPr>
                            <a:endCxn id="60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613" name="Straight Connector 612">
                            <a:extLst>
                              <a:ext uri="{FF2B5EF4-FFF2-40B4-BE49-F238E27FC236}">
                                <a16:creationId xmlns:a16="http://schemas.microsoft.com/office/drawing/2014/main" xmlns="" id="{C7B50B1B-6FBF-1F4A-BB26-B12A7FA1847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602" name="Group 601">
                          <a:extLst>
                            <a:ext uri="{FF2B5EF4-FFF2-40B4-BE49-F238E27FC236}">
                              <a16:creationId xmlns:a16="http://schemas.microsoft.com/office/drawing/2014/main" xmlns="" id="{1B8EB25A-01DD-AD42-B0BF-139FB0C147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603" name="Oval 602">
                            <a:extLst>
                              <a:ext uri="{FF2B5EF4-FFF2-40B4-BE49-F238E27FC236}">
                                <a16:creationId xmlns:a16="http://schemas.microsoft.com/office/drawing/2014/main" xmlns="" id="{D7C15E68-27D3-624D-8350-6D21F7FA607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04" name="TextBox 603">
                            <a:extLst>
                              <a:ext uri="{FF2B5EF4-FFF2-40B4-BE49-F238E27FC236}">
                                <a16:creationId xmlns:a16="http://schemas.microsoft.com/office/drawing/2014/main" xmlns="" id="{ACE74693-E5E5-DB4F-9930-5C32B9C8743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598" name="Straight Connector 597">
                        <a:extLst>
                          <a:ext uri="{FF2B5EF4-FFF2-40B4-BE49-F238E27FC236}">
                            <a16:creationId xmlns:a16="http://schemas.microsoft.com/office/drawing/2014/main" xmlns="" id="{51B99E99-08D3-3D47-A888-94250D87FE72}"/>
                          </a:ext>
                        </a:extLst>
                      </p:cNvPr>
                      <p:cNvCxnSpPr>
                        <a:stCxn id="644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99" name="Straight Connector 598">
                        <a:extLst>
                          <a:ext uri="{FF2B5EF4-FFF2-40B4-BE49-F238E27FC236}">
                            <a16:creationId xmlns:a16="http://schemas.microsoft.com/office/drawing/2014/main" xmlns="" id="{45D0CFF0-9AE1-5E41-ABD1-6EEAA6D7BD3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00" name="Straight Connector 599">
                        <a:extLst>
                          <a:ext uri="{FF2B5EF4-FFF2-40B4-BE49-F238E27FC236}">
                            <a16:creationId xmlns:a16="http://schemas.microsoft.com/office/drawing/2014/main" xmlns="" id="{1A40A125-3A4F-7C41-9910-62CBBBE4067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591" name="TextBox 590">
                    <a:extLst>
                      <a:ext uri="{FF2B5EF4-FFF2-40B4-BE49-F238E27FC236}">
                        <a16:creationId xmlns:a16="http://schemas.microsoft.com/office/drawing/2014/main" xmlns="" id="{2F2EDC74-B7B1-6149-BC4F-66632A203F35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576" y="4910165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000" dirty="0">
                        <a:solidFill>
                          <a:srgbClr val="000090"/>
                        </a:solidFill>
                        <a:latin typeface="Arial" charset="0"/>
                        <a:ea typeface="ＭＳ Ｐゴシック" charset="0"/>
                      </a:rPr>
                      <a:t>AS 2</a:t>
                    </a:r>
                  </a:p>
                </p:txBody>
              </p:sp>
            </p:grpSp>
            <p:grpSp>
              <p:nvGrpSpPr>
                <p:cNvPr id="457" name="Group 456">
                  <a:extLst>
                    <a:ext uri="{FF2B5EF4-FFF2-40B4-BE49-F238E27FC236}">
                      <a16:creationId xmlns:a16="http://schemas.microsoft.com/office/drawing/2014/main" xmlns="" id="{DDC5C5CE-E997-F04B-B576-FAFFC8CD20F3}"/>
                    </a:ext>
                  </a:extLst>
                </p:cNvPr>
                <p:cNvGrpSpPr/>
                <p:nvPr/>
              </p:nvGrpSpPr>
              <p:grpSpPr>
                <a:xfrm>
                  <a:off x="8100574" y="3694542"/>
                  <a:ext cx="2575521" cy="1672516"/>
                  <a:chOff x="8100574" y="3694542"/>
                  <a:chExt cx="2575521" cy="1672516"/>
                </a:xfrm>
              </p:grpSpPr>
              <p:sp>
                <p:nvSpPr>
                  <p:cNvPr id="525" name="Freeform 2">
                    <a:extLst>
                      <a:ext uri="{FF2B5EF4-FFF2-40B4-BE49-F238E27FC236}">
                        <a16:creationId xmlns:a16="http://schemas.microsoft.com/office/drawing/2014/main" xmlns="" id="{9FF2DF1D-33FE-8545-B72C-6473EDAC87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00574" y="3694542"/>
                    <a:ext cx="2575521" cy="1672516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526" name="Group 525">
                    <a:extLst>
                      <a:ext uri="{FF2B5EF4-FFF2-40B4-BE49-F238E27FC236}">
                        <a16:creationId xmlns:a16="http://schemas.microsoft.com/office/drawing/2014/main" xmlns="" id="{A93AC3A4-A2AD-AF4E-95AB-EC02A1E1EDF5}"/>
                      </a:ext>
                    </a:extLst>
                  </p:cNvPr>
                  <p:cNvGrpSpPr/>
                  <p:nvPr/>
                </p:nvGrpSpPr>
                <p:grpSpPr>
                  <a:xfrm>
                    <a:off x="8136838" y="3735782"/>
                    <a:ext cx="2402775" cy="1530043"/>
                    <a:chOff x="8136838" y="3735782"/>
                    <a:chExt cx="2402775" cy="1530043"/>
                  </a:xfrm>
                </p:grpSpPr>
                <p:grpSp>
                  <p:nvGrpSpPr>
                    <p:cNvPr id="527" name="Group 526">
                      <a:extLst>
                        <a:ext uri="{FF2B5EF4-FFF2-40B4-BE49-F238E27FC236}">
                          <a16:creationId xmlns:a16="http://schemas.microsoft.com/office/drawing/2014/main" xmlns="" id="{C1A715EB-D27A-4A44-8AE4-4AA6DC4FC5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24065" y="3830658"/>
                      <a:ext cx="2215548" cy="1435167"/>
                      <a:chOff x="833331" y="2873352"/>
                      <a:chExt cx="2333625" cy="1590649"/>
                    </a:xfrm>
                  </p:grpSpPr>
                  <p:grpSp>
                    <p:nvGrpSpPr>
                      <p:cNvPr id="529" name="Group 528">
                        <a:extLst>
                          <a:ext uri="{FF2B5EF4-FFF2-40B4-BE49-F238E27FC236}">
                            <a16:creationId xmlns:a16="http://schemas.microsoft.com/office/drawing/2014/main" xmlns="" id="{859F74A6-CC94-0442-9A8E-3B61198666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77" name="Group 327">
                          <a:extLst>
                            <a:ext uri="{FF2B5EF4-FFF2-40B4-BE49-F238E27FC236}">
                              <a16:creationId xmlns:a16="http://schemas.microsoft.com/office/drawing/2014/main" xmlns="" id="{B4244E56-5899-2D45-94E8-CAD7798327A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81" name="Oval 580">
                            <a:extLst>
                              <a:ext uri="{FF2B5EF4-FFF2-40B4-BE49-F238E27FC236}">
                                <a16:creationId xmlns:a16="http://schemas.microsoft.com/office/drawing/2014/main" xmlns="" id="{9BAEFBD8-C450-CF43-835D-77BD5BF0BBD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2" name="Rectangle 581">
                            <a:extLst>
                              <a:ext uri="{FF2B5EF4-FFF2-40B4-BE49-F238E27FC236}">
                                <a16:creationId xmlns:a16="http://schemas.microsoft.com/office/drawing/2014/main" xmlns="" id="{D467B76A-8F8D-B74B-A29C-C75FB3D903F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3" name="Oval 582">
                            <a:extLst>
                              <a:ext uri="{FF2B5EF4-FFF2-40B4-BE49-F238E27FC236}">
                                <a16:creationId xmlns:a16="http://schemas.microsoft.com/office/drawing/2014/main" xmlns="" id="{53D6D2B6-30BD-CD47-B4EA-CEA3714B9D5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4" name="Freeform 583">
                            <a:extLst>
                              <a:ext uri="{FF2B5EF4-FFF2-40B4-BE49-F238E27FC236}">
                                <a16:creationId xmlns:a16="http://schemas.microsoft.com/office/drawing/2014/main" xmlns="" id="{F6F4D0BF-DEC2-5B40-B2DF-8BAF0B7E001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5" name="Freeform 584">
                            <a:extLst>
                              <a:ext uri="{FF2B5EF4-FFF2-40B4-BE49-F238E27FC236}">
                                <a16:creationId xmlns:a16="http://schemas.microsoft.com/office/drawing/2014/main" xmlns="" id="{8CD2DEC8-2D90-DF43-9CC7-5BD433CED18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6" name="Freeform 585">
                            <a:extLst>
                              <a:ext uri="{FF2B5EF4-FFF2-40B4-BE49-F238E27FC236}">
                                <a16:creationId xmlns:a16="http://schemas.microsoft.com/office/drawing/2014/main" xmlns="" id="{5D0A8C39-37AB-9741-93FC-3CE6E8168D2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7" name="Freeform 586">
                            <a:extLst>
                              <a:ext uri="{FF2B5EF4-FFF2-40B4-BE49-F238E27FC236}">
                                <a16:creationId xmlns:a16="http://schemas.microsoft.com/office/drawing/2014/main" xmlns="" id="{E1293B82-C527-9043-BDDC-AB6DDD77C64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88" name="Straight Connector 587">
                            <a:extLst>
                              <a:ext uri="{FF2B5EF4-FFF2-40B4-BE49-F238E27FC236}">
                                <a16:creationId xmlns:a16="http://schemas.microsoft.com/office/drawing/2014/main" xmlns="" id="{C68D1DCC-647F-4C49-918A-7FA409A8169A}"/>
                              </a:ext>
                            </a:extLst>
                          </p:cNvPr>
                          <p:cNvCxnSpPr>
                            <a:endCxn id="583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89" name="Straight Connector 588">
                            <a:extLst>
                              <a:ext uri="{FF2B5EF4-FFF2-40B4-BE49-F238E27FC236}">
                                <a16:creationId xmlns:a16="http://schemas.microsoft.com/office/drawing/2014/main" xmlns="" id="{5E24273E-9336-4B40-9FB7-57ED34FDD641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78" name="Group 577">
                          <a:extLst>
                            <a:ext uri="{FF2B5EF4-FFF2-40B4-BE49-F238E27FC236}">
                              <a16:creationId xmlns:a16="http://schemas.microsoft.com/office/drawing/2014/main" xmlns="" id="{A34ECE23-E5FD-6F49-8FCB-55B513E39E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79" name="Oval 578">
                            <a:extLst>
                              <a:ext uri="{FF2B5EF4-FFF2-40B4-BE49-F238E27FC236}">
                                <a16:creationId xmlns:a16="http://schemas.microsoft.com/office/drawing/2014/main" xmlns="" id="{70EF2E63-05C8-584A-A22B-BCCDCA81834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0" name="TextBox 579">
                            <a:extLst>
                              <a:ext uri="{FF2B5EF4-FFF2-40B4-BE49-F238E27FC236}">
                                <a16:creationId xmlns:a16="http://schemas.microsoft.com/office/drawing/2014/main" xmlns="" id="{C56ECDB8-12BE-664B-BE62-F61BE9CE901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30" name="Group 529">
                        <a:extLst>
                          <a:ext uri="{FF2B5EF4-FFF2-40B4-BE49-F238E27FC236}">
                            <a16:creationId xmlns:a16="http://schemas.microsoft.com/office/drawing/2014/main" xmlns="" id="{4C1BC9CD-9DB3-9047-BE14-3A6F26C1A5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64" name="Group 327">
                          <a:extLst>
                            <a:ext uri="{FF2B5EF4-FFF2-40B4-BE49-F238E27FC236}">
                              <a16:creationId xmlns:a16="http://schemas.microsoft.com/office/drawing/2014/main" xmlns="" id="{5A0CE9BE-FC88-3E48-96C9-0860795988E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68" name="Oval 567">
                            <a:extLst>
                              <a:ext uri="{FF2B5EF4-FFF2-40B4-BE49-F238E27FC236}">
                                <a16:creationId xmlns:a16="http://schemas.microsoft.com/office/drawing/2014/main" xmlns="" id="{D6E42DE9-9477-594F-A8C5-FB6DDD8071E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9" name="Rectangle 568">
                            <a:extLst>
                              <a:ext uri="{FF2B5EF4-FFF2-40B4-BE49-F238E27FC236}">
                                <a16:creationId xmlns:a16="http://schemas.microsoft.com/office/drawing/2014/main" xmlns="" id="{13065E77-F323-E545-A27B-295AFED8087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0" name="Oval 569">
                            <a:extLst>
                              <a:ext uri="{FF2B5EF4-FFF2-40B4-BE49-F238E27FC236}">
                                <a16:creationId xmlns:a16="http://schemas.microsoft.com/office/drawing/2014/main" xmlns="" id="{AB90A644-5BFE-854C-86F8-1152257B212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1" name="Freeform 570">
                            <a:extLst>
                              <a:ext uri="{FF2B5EF4-FFF2-40B4-BE49-F238E27FC236}">
                                <a16:creationId xmlns:a16="http://schemas.microsoft.com/office/drawing/2014/main" xmlns="" id="{E4FB4237-93C8-9442-8D7D-AD19A4AB55B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2" name="Freeform 571">
                            <a:extLst>
                              <a:ext uri="{FF2B5EF4-FFF2-40B4-BE49-F238E27FC236}">
                                <a16:creationId xmlns:a16="http://schemas.microsoft.com/office/drawing/2014/main" xmlns="" id="{AF99B5E1-5B17-E740-BB5B-4B47AD5707B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3" name="Freeform 572">
                            <a:extLst>
                              <a:ext uri="{FF2B5EF4-FFF2-40B4-BE49-F238E27FC236}">
                                <a16:creationId xmlns:a16="http://schemas.microsoft.com/office/drawing/2014/main" xmlns="" id="{8029664A-BE57-C447-A488-2AE7AD67CF2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4" name="Freeform 573">
                            <a:extLst>
                              <a:ext uri="{FF2B5EF4-FFF2-40B4-BE49-F238E27FC236}">
                                <a16:creationId xmlns:a16="http://schemas.microsoft.com/office/drawing/2014/main" xmlns="" id="{1562452F-7C00-B74F-9689-4C5AA8F3598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75" name="Straight Connector 574">
                            <a:extLst>
                              <a:ext uri="{FF2B5EF4-FFF2-40B4-BE49-F238E27FC236}">
                                <a16:creationId xmlns:a16="http://schemas.microsoft.com/office/drawing/2014/main" xmlns="" id="{5B80F9DA-4701-1542-A5C1-1F5DD20C8B99}"/>
                              </a:ext>
                            </a:extLst>
                          </p:cNvPr>
                          <p:cNvCxnSpPr>
                            <a:endCxn id="570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76" name="Straight Connector 575">
                            <a:extLst>
                              <a:ext uri="{FF2B5EF4-FFF2-40B4-BE49-F238E27FC236}">
                                <a16:creationId xmlns:a16="http://schemas.microsoft.com/office/drawing/2014/main" xmlns="" id="{4EACDBCD-CAC4-1747-90B7-DCB947759B80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65" name="Group 564">
                          <a:extLst>
                            <a:ext uri="{FF2B5EF4-FFF2-40B4-BE49-F238E27FC236}">
                              <a16:creationId xmlns:a16="http://schemas.microsoft.com/office/drawing/2014/main" xmlns="" id="{4D735D73-8BBE-A042-B417-69B391954B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66" name="Oval 565">
                            <a:extLst>
                              <a:ext uri="{FF2B5EF4-FFF2-40B4-BE49-F238E27FC236}">
                                <a16:creationId xmlns:a16="http://schemas.microsoft.com/office/drawing/2014/main" xmlns="" id="{DC119F60-C5E9-3845-9643-535DF0A9FAA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7" name="TextBox 566">
                            <a:extLst>
                              <a:ext uri="{FF2B5EF4-FFF2-40B4-BE49-F238E27FC236}">
                                <a16:creationId xmlns:a16="http://schemas.microsoft.com/office/drawing/2014/main" xmlns="" id="{B290D367-06C5-5E43-BDBF-BBD33E2AB8C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31" name="Group 530">
                        <a:extLst>
                          <a:ext uri="{FF2B5EF4-FFF2-40B4-BE49-F238E27FC236}">
                            <a16:creationId xmlns:a16="http://schemas.microsoft.com/office/drawing/2014/main" xmlns="" id="{3F2C4964-5F1D-F04B-90A3-F7931F36F1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51" name="Group 327">
                          <a:extLst>
                            <a:ext uri="{FF2B5EF4-FFF2-40B4-BE49-F238E27FC236}">
                              <a16:creationId xmlns:a16="http://schemas.microsoft.com/office/drawing/2014/main" xmlns="" id="{CBA021FB-BD0A-E343-A632-E248196ABA0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55" name="Oval 554">
                            <a:extLst>
                              <a:ext uri="{FF2B5EF4-FFF2-40B4-BE49-F238E27FC236}">
                                <a16:creationId xmlns:a16="http://schemas.microsoft.com/office/drawing/2014/main" xmlns="" id="{CE0D0413-B2C9-8444-9FD9-87AEC801FFE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6" name="Rectangle 555">
                            <a:extLst>
                              <a:ext uri="{FF2B5EF4-FFF2-40B4-BE49-F238E27FC236}">
                                <a16:creationId xmlns:a16="http://schemas.microsoft.com/office/drawing/2014/main" xmlns="" id="{791EF2B0-19B3-EC4A-88D2-7A6E77380F5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7" name="Oval 556">
                            <a:extLst>
                              <a:ext uri="{FF2B5EF4-FFF2-40B4-BE49-F238E27FC236}">
                                <a16:creationId xmlns:a16="http://schemas.microsoft.com/office/drawing/2014/main" xmlns="" id="{4C2018B8-5720-C049-82D7-AFB4094B6E5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8" name="Freeform 557">
                            <a:extLst>
                              <a:ext uri="{FF2B5EF4-FFF2-40B4-BE49-F238E27FC236}">
                                <a16:creationId xmlns:a16="http://schemas.microsoft.com/office/drawing/2014/main" xmlns="" id="{90162171-5BA3-3F45-A1AB-BEC01535A43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9" name="Freeform 558">
                            <a:extLst>
                              <a:ext uri="{FF2B5EF4-FFF2-40B4-BE49-F238E27FC236}">
                                <a16:creationId xmlns:a16="http://schemas.microsoft.com/office/drawing/2014/main" xmlns="" id="{6BB1AE51-2D14-3D4B-A24D-8ACEF8F1E01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0" name="Freeform 559">
                            <a:extLst>
                              <a:ext uri="{FF2B5EF4-FFF2-40B4-BE49-F238E27FC236}">
                                <a16:creationId xmlns:a16="http://schemas.microsoft.com/office/drawing/2014/main" xmlns="" id="{F97BC771-45A7-394D-B367-CF55880295D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1" name="Freeform 560">
                            <a:extLst>
                              <a:ext uri="{FF2B5EF4-FFF2-40B4-BE49-F238E27FC236}">
                                <a16:creationId xmlns:a16="http://schemas.microsoft.com/office/drawing/2014/main" xmlns="" id="{59BCB5EC-7B6C-244D-855B-743CCFE5ACA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62" name="Straight Connector 561">
                            <a:extLst>
                              <a:ext uri="{FF2B5EF4-FFF2-40B4-BE49-F238E27FC236}">
                                <a16:creationId xmlns:a16="http://schemas.microsoft.com/office/drawing/2014/main" xmlns="" id="{71F9F1A5-5C6F-3B4C-8C03-7E0C4F37F60D}"/>
                              </a:ext>
                            </a:extLst>
                          </p:cNvPr>
                          <p:cNvCxnSpPr>
                            <a:endCxn id="55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63" name="Straight Connector 562">
                            <a:extLst>
                              <a:ext uri="{FF2B5EF4-FFF2-40B4-BE49-F238E27FC236}">
                                <a16:creationId xmlns:a16="http://schemas.microsoft.com/office/drawing/2014/main" xmlns="" id="{1DCE987B-5F72-5A4A-BFA4-54EAB8D39B07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52" name="Group 551">
                          <a:extLst>
                            <a:ext uri="{FF2B5EF4-FFF2-40B4-BE49-F238E27FC236}">
                              <a16:creationId xmlns:a16="http://schemas.microsoft.com/office/drawing/2014/main" xmlns="" id="{55354FEF-B5FF-D041-B952-BC410A34DB7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553" name="Oval 552">
                            <a:extLst>
                              <a:ext uri="{FF2B5EF4-FFF2-40B4-BE49-F238E27FC236}">
                                <a16:creationId xmlns:a16="http://schemas.microsoft.com/office/drawing/2014/main" xmlns="" id="{258CE428-D5B0-2143-8D6B-31AF00CE973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4" name="TextBox 553">
                            <a:extLst>
                              <a:ext uri="{FF2B5EF4-FFF2-40B4-BE49-F238E27FC236}">
                                <a16:creationId xmlns:a16="http://schemas.microsoft.com/office/drawing/2014/main" xmlns="" id="{3D003D96-E04A-5043-B964-7B05ED266AD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532" name="Group 531">
                        <a:extLst>
                          <a:ext uri="{FF2B5EF4-FFF2-40B4-BE49-F238E27FC236}">
                            <a16:creationId xmlns:a16="http://schemas.microsoft.com/office/drawing/2014/main" xmlns="" id="{86EACEB8-45DC-D341-BB11-896A5F2C42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38" name="Group 327">
                          <a:extLst>
                            <a:ext uri="{FF2B5EF4-FFF2-40B4-BE49-F238E27FC236}">
                              <a16:creationId xmlns:a16="http://schemas.microsoft.com/office/drawing/2014/main" xmlns="" id="{8E0CFDB5-BF1D-4344-929E-8169D0BCB54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42" name="Oval 541">
                            <a:extLst>
                              <a:ext uri="{FF2B5EF4-FFF2-40B4-BE49-F238E27FC236}">
                                <a16:creationId xmlns:a16="http://schemas.microsoft.com/office/drawing/2014/main" xmlns="" id="{AFFF79DD-157D-4F45-92C5-F93096E03E0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3" name="Rectangle 542">
                            <a:extLst>
                              <a:ext uri="{FF2B5EF4-FFF2-40B4-BE49-F238E27FC236}">
                                <a16:creationId xmlns:a16="http://schemas.microsoft.com/office/drawing/2014/main" xmlns="" id="{D3A64467-E91E-0F4E-A829-E1B314EEB58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4" name="Oval 543">
                            <a:extLst>
                              <a:ext uri="{FF2B5EF4-FFF2-40B4-BE49-F238E27FC236}">
                                <a16:creationId xmlns:a16="http://schemas.microsoft.com/office/drawing/2014/main" xmlns="" id="{675476A8-3A2F-E84E-9DA0-FD8E5C70E0F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5" name="Freeform 544">
                            <a:extLst>
                              <a:ext uri="{FF2B5EF4-FFF2-40B4-BE49-F238E27FC236}">
                                <a16:creationId xmlns:a16="http://schemas.microsoft.com/office/drawing/2014/main" xmlns="" id="{A7774258-9B1C-2B49-9E60-6CDAC8A762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6" name="Freeform 545">
                            <a:extLst>
                              <a:ext uri="{FF2B5EF4-FFF2-40B4-BE49-F238E27FC236}">
                                <a16:creationId xmlns:a16="http://schemas.microsoft.com/office/drawing/2014/main" xmlns="" id="{A6B50924-0909-C442-AEA7-9532D237BFA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7" name="Freeform 546">
                            <a:extLst>
                              <a:ext uri="{FF2B5EF4-FFF2-40B4-BE49-F238E27FC236}">
                                <a16:creationId xmlns:a16="http://schemas.microsoft.com/office/drawing/2014/main" xmlns="" id="{AEFD234B-5A55-8048-945D-B580612080E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8" name="Freeform 547">
                            <a:extLst>
                              <a:ext uri="{FF2B5EF4-FFF2-40B4-BE49-F238E27FC236}">
                                <a16:creationId xmlns:a16="http://schemas.microsoft.com/office/drawing/2014/main" xmlns="" id="{05DF0001-ADEB-DA48-8E74-B111E994F2B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49" name="Straight Connector 548">
                            <a:extLst>
                              <a:ext uri="{FF2B5EF4-FFF2-40B4-BE49-F238E27FC236}">
                                <a16:creationId xmlns:a16="http://schemas.microsoft.com/office/drawing/2014/main" xmlns="" id="{E10C1034-E0D9-824C-9E37-2B02908D59EB}"/>
                              </a:ext>
                            </a:extLst>
                          </p:cNvPr>
                          <p:cNvCxnSpPr>
                            <a:endCxn id="54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50" name="Straight Connector 549">
                            <a:extLst>
                              <a:ext uri="{FF2B5EF4-FFF2-40B4-BE49-F238E27FC236}">
                                <a16:creationId xmlns:a16="http://schemas.microsoft.com/office/drawing/2014/main" xmlns="" id="{19170C2D-B2BE-4B46-BC01-C349B71F4AC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39" name="Group 538">
                          <a:extLst>
                            <a:ext uri="{FF2B5EF4-FFF2-40B4-BE49-F238E27FC236}">
                              <a16:creationId xmlns:a16="http://schemas.microsoft.com/office/drawing/2014/main" xmlns="" id="{80C9C206-2CB8-FD48-A7E1-4F5CFB7B3F8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40" name="Oval 539">
                            <a:extLst>
                              <a:ext uri="{FF2B5EF4-FFF2-40B4-BE49-F238E27FC236}">
                                <a16:creationId xmlns:a16="http://schemas.microsoft.com/office/drawing/2014/main" xmlns="" id="{C4697F01-1A22-6D47-9505-974BCCC4A9A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1" name="TextBox 540">
                            <a:extLst>
                              <a:ext uri="{FF2B5EF4-FFF2-40B4-BE49-F238E27FC236}">
                                <a16:creationId xmlns:a16="http://schemas.microsoft.com/office/drawing/2014/main" xmlns="" id="{9CC1F1E4-EB35-9343-8EDD-99ACC748D4B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533" name="Straight Connector 532">
                        <a:extLst>
                          <a:ext uri="{FF2B5EF4-FFF2-40B4-BE49-F238E27FC236}">
                            <a16:creationId xmlns:a16="http://schemas.microsoft.com/office/drawing/2014/main" xmlns="" id="{C293A059-8A3C-024F-AA53-650554F8DC6F}"/>
                          </a:ext>
                        </a:extLst>
                      </p:cNvPr>
                      <p:cNvCxnSpPr>
                        <a:stCxn id="580" idx="2"/>
                        <a:endCxn id="567" idx="0"/>
                      </p:cNvCxnSpPr>
                      <p:nvPr/>
                    </p:nvCxnSpPr>
                    <p:spPr bwMode="auto">
                      <a:xfrm>
                        <a:off x="1991073" y="3242684"/>
                        <a:ext cx="4230" cy="851985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rgbClr val="000090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34" name="Straight Connector 533">
                        <a:extLst>
                          <a:ext uri="{FF2B5EF4-FFF2-40B4-BE49-F238E27FC236}">
                            <a16:creationId xmlns:a16="http://schemas.microsoft.com/office/drawing/2014/main" xmlns="" id="{9F4E8B6E-DAE5-6146-B51F-12485C6CA19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407477" y="3648621"/>
                        <a:ext cx="1204913" cy="635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35" name="Straight Connector 534">
                        <a:extLst>
                          <a:ext uri="{FF2B5EF4-FFF2-40B4-BE49-F238E27FC236}">
                            <a16:creationId xmlns:a16="http://schemas.microsoft.com/office/drawing/2014/main" xmlns="" id="{41BC9BB6-8108-794C-907A-0331A2DF81DE}"/>
                          </a:ext>
                        </a:extLst>
                      </p:cNvPr>
                      <p:cNvCxnSpPr>
                        <a:stCxn id="581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36" name="Straight Connector 535">
                        <a:extLst>
                          <a:ext uri="{FF2B5EF4-FFF2-40B4-BE49-F238E27FC236}">
                            <a16:creationId xmlns:a16="http://schemas.microsoft.com/office/drawing/2014/main" xmlns="" id="{5F947CE4-1DEB-6F46-8652-1C72F4A1BC7E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537" name="Straight Connector 536">
                        <a:extLst>
                          <a:ext uri="{FF2B5EF4-FFF2-40B4-BE49-F238E27FC236}">
                            <a16:creationId xmlns:a16="http://schemas.microsoft.com/office/drawing/2014/main" xmlns="" id="{3224CC0D-C47A-A841-9B46-BE98B728F10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sp>
                  <p:nvSpPr>
                    <p:cNvPr id="528" name="TextBox 527">
                      <a:extLst>
                        <a:ext uri="{FF2B5EF4-FFF2-40B4-BE49-F238E27FC236}">
                          <a16:creationId xmlns:a16="http://schemas.microsoft.com/office/drawing/2014/main" xmlns="" id="{5B2EC710-E1F0-FA41-ACAA-EC95039870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36838" y="3735782"/>
                      <a:ext cx="7535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dirty="0">
                          <a:solidFill>
                            <a:srgbClr val="000090"/>
                          </a:solidFill>
                          <a:latin typeface="Arial" charset="0"/>
                          <a:ea typeface="ＭＳ Ｐゴシック" charset="0"/>
                        </a:rPr>
                        <a:t>AS 3</a:t>
                      </a:r>
                    </a:p>
                  </p:txBody>
                </p:sp>
              </p:grpSp>
            </p:grp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xmlns="" id="{E110CFB8-C99B-4143-8A98-B36A64C63DA4}"/>
                    </a:ext>
                  </a:extLst>
                </p:cNvPr>
                <p:cNvGrpSpPr/>
                <p:nvPr/>
              </p:nvGrpSpPr>
              <p:grpSpPr>
                <a:xfrm>
                  <a:off x="1426553" y="4136253"/>
                  <a:ext cx="3452487" cy="1719017"/>
                  <a:chOff x="1426553" y="4136253"/>
                  <a:chExt cx="3452487" cy="1719017"/>
                </a:xfrm>
              </p:grpSpPr>
              <p:grpSp>
                <p:nvGrpSpPr>
                  <p:cNvPr id="460" name="Group 459">
                    <a:extLst>
                      <a:ext uri="{FF2B5EF4-FFF2-40B4-BE49-F238E27FC236}">
                        <a16:creationId xmlns:a16="http://schemas.microsoft.com/office/drawing/2014/main" xmlns="" id="{F279981F-31D7-184D-997B-7A532AF25061}"/>
                      </a:ext>
                    </a:extLst>
                  </p:cNvPr>
                  <p:cNvGrpSpPr/>
                  <p:nvPr/>
                </p:nvGrpSpPr>
                <p:grpSpPr>
                  <a:xfrm>
                    <a:off x="1426553" y="4136253"/>
                    <a:ext cx="2557336" cy="1719017"/>
                    <a:chOff x="-2170772" y="2784954"/>
                    <a:chExt cx="2712783" cy="1853712"/>
                  </a:xfrm>
                </p:grpSpPr>
                <p:sp>
                  <p:nvSpPr>
                    <p:cNvPr id="463" name="Freeform 2">
                      <a:extLst>
                        <a:ext uri="{FF2B5EF4-FFF2-40B4-BE49-F238E27FC236}">
                          <a16:creationId xmlns:a16="http://schemas.microsoft.com/office/drawing/2014/main" xmlns="" id="{B884EFD9-6E17-3A4D-A3C9-25A2B5961F5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grpSp>
                  <p:nvGrpSpPr>
                    <p:cNvPr id="464" name="Group 463">
                      <a:extLst>
                        <a:ext uri="{FF2B5EF4-FFF2-40B4-BE49-F238E27FC236}">
                          <a16:creationId xmlns:a16="http://schemas.microsoft.com/office/drawing/2014/main" xmlns="" id="{D298706C-B2F7-F841-A764-530B84A45B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465" name="Group 464">
                        <a:extLst>
                          <a:ext uri="{FF2B5EF4-FFF2-40B4-BE49-F238E27FC236}">
                            <a16:creationId xmlns:a16="http://schemas.microsoft.com/office/drawing/2014/main" xmlns="" id="{EF87C3DF-25E9-3541-81DD-687B3BC5CF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512" name="Group 327">
                          <a:extLst>
                            <a:ext uri="{FF2B5EF4-FFF2-40B4-BE49-F238E27FC236}">
                              <a16:creationId xmlns:a16="http://schemas.microsoft.com/office/drawing/2014/main" xmlns="" id="{D9D88DEB-2F6C-EE4E-8204-5373F2059160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16" name="Oval 515">
                            <a:extLst>
                              <a:ext uri="{FF2B5EF4-FFF2-40B4-BE49-F238E27FC236}">
                                <a16:creationId xmlns:a16="http://schemas.microsoft.com/office/drawing/2014/main" xmlns="" id="{E43738C6-48CA-5848-B446-486E3074B61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17" name="Rectangle 516">
                            <a:extLst>
                              <a:ext uri="{FF2B5EF4-FFF2-40B4-BE49-F238E27FC236}">
                                <a16:creationId xmlns:a16="http://schemas.microsoft.com/office/drawing/2014/main" xmlns="" id="{FF6997EC-4653-7249-AC8E-1C53512F553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18" name="Oval 517">
                            <a:extLst>
                              <a:ext uri="{FF2B5EF4-FFF2-40B4-BE49-F238E27FC236}">
                                <a16:creationId xmlns:a16="http://schemas.microsoft.com/office/drawing/2014/main" xmlns="" id="{33D17D99-B68F-E849-B145-C31DBCBD9B3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19" name="Freeform 518">
                            <a:extLst>
                              <a:ext uri="{FF2B5EF4-FFF2-40B4-BE49-F238E27FC236}">
                                <a16:creationId xmlns:a16="http://schemas.microsoft.com/office/drawing/2014/main" xmlns="" id="{28E88DB5-94BB-5F44-ACF2-64ABB2C8202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0" name="Freeform 519">
                            <a:extLst>
                              <a:ext uri="{FF2B5EF4-FFF2-40B4-BE49-F238E27FC236}">
                                <a16:creationId xmlns:a16="http://schemas.microsoft.com/office/drawing/2014/main" xmlns="" id="{4501DDE3-CDDF-944A-8911-33E367ABD56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1" name="Freeform 520">
                            <a:extLst>
                              <a:ext uri="{FF2B5EF4-FFF2-40B4-BE49-F238E27FC236}">
                                <a16:creationId xmlns:a16="http://schemas.microsoft.com/office/drawing/2014/main" xmlns="" id="{DDA93EA0-229B-604B-A7D5-5E58BF30501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2" name="Freeform 521">
                            <a:extLst>
                              <a:ext uri="{FF2B5EF4-FFF2-40B4-BE49-F238E27FC236}">
                                <a16:creationId xmlns:a16="http://schemas.microsoft.com/office/drawing/2014/main" xmlns="" id="{569D7415-C54E-A548-8791-7D6143E93A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23" name="Straight Connector 522">
                            <a:extLst>
                              <a:ext uri="{FF2B5EF4-FFF2-40B4-BE49-F238E27FC236}">
                                <a16:creationId xmlns:a16="http://schemas.microsoft.com/office/drawing/2014/main" xmlns="" id="{24029CFB-2D28-6049-A390-1329E7E9F461}"/>
                              </a:ext>
                            </a:extLst>
                          </p:cNvPr>
                          <p:cNvCxnSpPr>
                            <a:endCxn id="518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24" name="Straight Connector 523">
                            <a:extLst>
                              <a:ext uri="{FF2B5EF4-FFF2-40B4-BE49-F238E27FC236}">
                                <a16:creationId xmlns:a16="http://schemas.microsoft.com/office/drawing/2014/main" xmlns="" id="{B70FB568-4766-D04B-A395-4A95B5CEAB34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13" name="Group 512">
                          <a:extLst>
                            <a:ext uri="{FF2B5EF4-FFF2-40B4-BE49-F238E27FC236}">
                              <a16:creationId xmlns:a16="http://schemas.microsoft.com/office/drawing/2014/main" xmlns="" id="{D17F5CC6-04D2-4E4A-BFA5-437A343541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14" name="Oval 513">
                            <a:extLst>
                              <a:ext uri="{FF2B5EF4-FFF2-40B4-BE49-F238E27FC236}">
                                <a16:creationId xmlns:a16="http://schemas.microsoft.com/office/drawing/2014/main" xmlns="" id="{486E8057-40E8-E248-A0B9-649E50FBE46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15" name="TextBox 514">
                            <a:extLst>
                              <a:ext uri="{FF2B5EF4-FFF2-40B4-BE49-F238E27FC236}">
                                <a16:creationId xmlns:a16="http://schemas.microsoft.com/office/drawing/2014/main" xmlns="" id="{69D8711F-8683-FA43-A03C-8CDE2A04C09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66" name="Group 465">
                        <a:extLst>
                          <a:ext uri="{FF2B5EF4-FFF2-40B4-BE49-F238E27FC236}">
                            <a16:creationId xmlns:a16="http://schemas.microsoft.com/office/drawing/2014/main" xmlns="" id="{E689C27A-92C8-A842-97D7-650FB39FDC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99" name="Group 327">
                          <a:extLst>
                            <a:ext uri="{FF2B5EF4-FFF2-40B4-BE49-F238E27FC236}">
                              <a16:creationId xmlns:a16="http://schemas.microsoft.com/office/drawing/2014/main" xmlns="" id="{2AB0919D-BBC9-604A-A982-1A690D52C50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503" name="Oval 502">
                            <a:extLst>
                              <a:ext uri="{FF2B5EF4-FFF2-40B4-BE49-F238E27FC236}">
                                <a16:creationId xmlns:a16="http://schemas.microsoft.com/office/drawing/2014/main" xmlns="" id="{F7B460AC-BA55-3C4F-90BF-42BB06267F9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4" name="Rectangle 503">
                            <a:extLst>
                              <a:ext uri="{FF2B5EF4-FFF2-40B4-BE49-F238E27FC236}">
                                <a16:creationId xmlns:a16="http://schemas.microsoft.com/office/drawing/2014/main" xmlns="" id="{E76F29D8-09F3-284E-A34E-E199DA5DF64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5" name="Oval 504">
                            <a:extLst>
                              <a:ext uri="{FF2B5EF4-FFF2-40B4-BE49-F238E27FC236}">
                                <a16:creationId xmlns:a16="http://schemas.microsoft.com/office/drawing/2014/main" xmlns="" id="{411ADD42-EE73-954C-B5A5-DCD02E6AEAB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xmlns="" id="{7CC0D659-48BB-B74B-A977-FCAD9BD2A07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7" name="Freeform 506">
                            <a:extLst>
                              <a:ext uri="{FF2B5EF4-FFF2-40B4-BE49-F238E27FC236}">
                                <a16:creationId xmlns:a16="http://schemas.microsoft.com/office/drawing/2014/main" xmlns="" id="{5DA9457F-1851-A246-983E-0DEFDE13B64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8" name="Freeform 507">
                            <a:extLst>
                              <a:ext uri="{FF2B5EF4-FFF2-40B4-BE49-F238E27FC236}">
                                <a16:creationId xmlns:a16="http://schemas.microsoft.com/office/drawing/2014/main" xmlns="" id="{1BA7FCE9-F0B1-FE48-ADC0-00396F13493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9" name="Freeform 508">
                            <a:extLst>
                              <a:ext uri="{FF2B5EF4-FFF2-40B4-BE49-F238E27FC236}">
                                <a16:creationId xmlns:a16="http://schemas.microsoft.com/office/drawing/2014/main" xmlns="" id="{452AD62F-940E-2B45-A96E-6BC2B81FA3B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510" name="Straight Connector 509">
                            <a:extLst>
                              <a:ext uri="{FF2B5EF4-FFF2-40B4-BE49-F238E27FC236}">
                                <a16:creationId xmlns:a16="http://schemas.microsoft.com/office/drawing/2014/main" xmlns="" id="{47F8D05D-8E49-C446-B534-E847920D5D53}"/>
                              </a:ext>
                            </a:extLst>
                          </p:cNvPr>
                          <p:cNvCxnSpPr>
                            <a:endCxn id="505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511" name="Straight Connector 510">
                            <a:extLst>
                              <a:ext uri="{FF2B5EF4-FFF2-40B4-BE49-F238E27FC236}">
                                <a16:creationId xmlns:a16="http://schemas.microsoft.com/office/drawing/2014/main" xmlns="" id="{9A42E28D-0853-1C44-B41C-8BEAD828E11E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500" name="Group 499">
                          <a:extLst>
                            <a:ext uri="{FF2B5EF4-FFF2-40B4-BE49-F238E27FC236}">
                              <a16:creationId xmlns:a16="http://schemas.microsoft.com/office/drawing/2014/main" xmlns="" id="{31B8BA72-B2AE-FD4E-A27C-F334383377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501" name="Oval 500">
                            <a:extLst>
                              <a:ext uri="{FF2B5EF4-FFF2-40B4-BE49-F238E27FC236}">
                                <a16:creationId xmlns:a16="http://schemas.microsoft.com/office/drawing/2014/main" xmlns="" id="{EF30D03D-6EA4-6345-9F63-F711C01F894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2" name="TextBox 501">
                            <a:extLst>
                              <a:ext uri="{FF2B5EF4-FFF2-40B4-BE49-F238E27FC236}">
                                <a16:creationId xmlns:a16="http://schemas.microsoft.com/office/drawing/2014/main" xmlns="" id="{863E235B-107C-B74D-B3D1-105D9A09D6B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67" name="Group 466">
                        <a:extLst>
                          <a:ext uri="{FF2B5EF4-FFF2-40B4-BE49-F238E27FC236}">
                            <a16:creationId xmlns:a16="http://schemas.microsoft.com/office/drawing/2014/main" xmlns="" id="{0C0DE8D3-30E3-844C-92F8-5F3CA6D81B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86" name="Group 327">
                          <a:extLst>
                            <a:ext uri="{FF2B5EF4-FFF2-40B4-BE49-F238E27FC236}">
                              <a16:creationId xmlns:a16="http://schemas.microsoft.com/office/drawing/2014/main" xmlns="" id="{66FA26A0-31A0-B54A-8194-5F50C01132A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90" name="Oval 489">
                            <a:extLst>
                              <a:ext uri="{FF2B5EF4-FFF2-40B4-BE49-F238E27FC236}">
                                <a16:creationId xmlns:a16="http://schemas.microsoft.com/office/drawing/2014/main" xmlns="" id="{2A63EF29-1D39-FD40-A478-2074470DBB7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1" name="Rectangle 490">
                            <a:extLst>
                              <a:ext uri="{FF2B5EF4-FFF2-40B4-BE49-F238E27FC236}">
                                <a16:creationId xmlns:a16="http://schemas.microsoft.com/office/drawing/2014/main" xmlns="" id="{7C17B272-7A30-2B43-8CFE-590E4D3CFD0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2" name="Oval 491">
                            <a:extLst>
                              <a:ext uri="{FF2B5EF4-FFF2-40B4-BE49-F238E27FC236}">
                                <a16:creationId xmlns:a16="http://schemas.microsoft.com/office/drawing/2014/main" xmlns="" id="{437A4583-A63F-5246-BEAB-9B6589523C8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3" name="Freeform 492">
                            <a:extLst>
                              <a:ext uri="{FF2B5EF4-FFF2-40B4-BE49-F238E27FC236}">
                                <a16:creationId xmlns:a16="http://schemas.microsoft.com/office/drawing/2014/main" xmlns="" id="{B0412DE0-58FC-2D49-8B3E-07D71A27CD5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4" name="Freeform 493">
                            <a:extLst>
                              <a:ext uri="{FF2B5EF4-FFF2-40B4-BE49-F238E27FC236}">
                                <a16:creationId xmlns:a16="http://schemas.microsoft.com/office/drawing/2014/main" xmlns="" id="{F3DFB717-0CF2-D34E-8B87-0A7D9C16EE4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5" name="Freeform 494">
                            <a:extLst>
                              <a:ext uri="{FF2B5EF4-FFF2-40B4-BE49-F238E27FC236}">
                                <a16:creationId xmlns:a16="http://schemas.microsoft.com/office/drawing/2014/main" xmlns="" id="{504E2D79-42EA-A343-A894-4AA22D756FA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6" name="Freeform 495">
                            <a:extLst>
                              <a:ext uri="{FF2B5EF4-FFF2-40B4-BE49-F238E27FC236}">
                                <a16:creationId xmlns:a16="http://schemas.microsoft.com/office/drawing/2014/main" xmlns="" id="{49DEE305-7A11-884C-96B0-9319FD988D5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97" name="Straight Connector 496">
                            <a:extLst>
                              <a:ext uri="{FF2B5EF4-FFF2-40B4-BE49-F238E27FC236}">
                                <a16:creationId xmlns:a16="http://schemas.microsoft.com/office/drawing/2014/main" xmlns="" id="{DEA98786-AC56-B344-897D-6DA5F04FFE07}"/>
                              </a:ext>
                            </a:extLst>
                          </p:cNvPr>
                          <p:cNvCxnSpPr>
                            <a:endCxn id="492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98" name="Straight Connector 497">
                            <a:extLst>
                              <a:ext uri="{FF2B5EF4-FFF2-40B4-BE49-F238E27FC236}">
                                <a16:creationId xmlns:a16="http://schemas.microsoft.com/office/drawing/2014/main" xmlns="" id="{41ACE58E-6844-3E40-A09E-5A6DDF0EB6E1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87" name="Group 486">
                          <a:extLst>
                            <a:ext uri="{FF2B5EF4-FFF2-40B4-BE49-F238E27FC236}">
                              <a16:creationId xmlns:a16="http://schemas.microsoft.com/office/drawing/2014/main" xmlns="" id="{63611D02-499D-094A-ADE0-1D41CB9CF5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488" name="Oval 487">
                            <a:extLst>
                              <a:ext uri="{FF2B5EF4-FFF2-40B4-BE49-F238E27FC236}">
                                <a16:creationId xmlns:a16="http://schemas.microsoft.com/office/drawing/2014/main" xmlns="" id="{9A2043F1-5AB7-FA40-9FF4-8DC9482D3AE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9" name="TextBox 488">
                            <a:extLst>
                              <a:ext uri="{FF2B5EF4-FFF2-40B4-BE49-F238E27FC236}">
                                <a16:creationId xmlns:a16="http://schemas.microsoft.com/office/drawing/2014/main" xmlns="" id="{CD73D8BA-83A3-D642-8484-0429C2D81A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68" name="Group 467">
                        <a:extLst>
                          <a:ext uri="{FF2B5EF4-FFF2-40B4-BE49-F238E27FC236}">
                            <a16:creationId xmlns:a16="http://schemas.microsoft.com/office/drawing/2014/main" xmlns="" id="{63DB2835-5F1C-7347-A376-73C9FEC84A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473" name="Group 327">
                          <a:extLst>
                            <a:ext uri="{FF2B5EF4-FFF2-40B4-BE49-F238E27FC236}">
                              <a16:creationId xmlns:a16="http://schemas.microsoft.com/office/drawing/2014/main" xmlns="" id="{B320BBF0-3147-9D43-B536-A6F3A31152B1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477" name="Oval 476">
                            <a:extLst>
                              <a:ext uri="{FF2B5EF4-FFF2-40B4-BE49-F238E27FC236}">
                                <a16:creationId xmlns:a16="http://schemas.microsoft.com/office/drawing/2014/main" xmlns="" id="{0D39F6A3-B426-944F-95EA-C7142D92061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8" name="Rectangle 477">
                            <a:extLst>
                              <a:ext uri="{FF2B5EF4-FFF2-40B4-BE49-F238E27FC236}">
                                <a16:creationId xmlns:a16="http://schemas.microsoft.com/office/drawing/2014/main" xmlns="" id="{EEDBD6C3-57F4-6E41-823C-AA1C9B35818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9" name="Oval 478">
                            <a:extLst>
                              <a:ext uri="{FF2B5EF4-FFF2-40B4-BE49-F238E27FC236}">
                                <a16:creationId xmlns:a16="http://schemas.microsoft.com/office/drawing/2014/main" xmlns="" id="{76475411-BE17-AD41-8B12-8A8FC25935B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0" name="Freeform 479">
                            <a:extLst>
                              <a:ext uri="{FF2B5EF4-FFF2-40B4-BE49-F238E27FC236}">
                                <a16:creationId xmlns:a16="http://schemas.microsoft.com/office/drawing/2014/main" xmlns="" id="{6F6F7AEF-EE85-5D47-887C-5A7B355F76D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1" name="Freeform 480">
                            <a:extLst>
                              <a:ext uri="{FF2B5EF4-FFF2-40B4-BE49-F238E27FC236}">
                                <a16:creationId xmlns:a16="http://schemas.microsoft.com/office/drawing/2014/main" xmlns="" id="{9DCFFFD1-2A5C-FD49-9CA0-D0FBC8F92D6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2" name="Freeform 481">
                            <a:extLst>
                              <a:ext uri="{FF2B5EF4-FFF2-40B4-BE49-F238E27FC236}">
                                <a16:creationId xmlns:a16="http://schemas.microsoft.com/office/drawing/2014/main" xmlns="" id="{F9E1AEF9-E510-3844-A58F-BFFA13F7030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3" name="Freeform 482">
                            <a:extLst>
                              <a:ext uri="{FF2B5EF4-FFF2-40B4-BE49-F238E27FC236}">
                                <a16:creationId xmlns:a16="http://schemas.microsoft.com/office/drawing/2014/main" xmlns="" id="{768A55E9-55CD-414C-AB3D-C235C8B6F52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84" name="Straight Connector 483">
                            <a:extLst>
                              <a:ext uri="{FF2B5EF4-FFF2-40B4-BE49-F238E27FC236}">
                                <a16:creationId xmlns:a16="http://schemas.microsoft.com/office/drawing/2014/main" xmlns="" id="{E31B9245-02A1-7B44-8F9D-9C88F6451EF4}"/>
                              </a:ext>
                            </a:extLst>
                          </p:cNvPr>
                          <p:cNvCxnSpPr>
                            <a:endCxn id="479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485" name="Straight Connector 484">
                            <a:extLst>
                              <a:ext uri="{FF2B5EF4-FFF2-40B4-BE49-F238E27FC236}">
                                <a16:creationId xmlns:a16="http://schemas.microsoft.com/office/drawing/2014/main" xmlns="" id="{B5A7E77A-0BF3-BF4A-BC0D-3B5CB27A9964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474" name="Group 473">
                          <a:extLst>
                            <a:ext uri="{FF2B5EF4-FFF2-40B4-BE49-F238E27FC236}">
                              <a16:creationId xmlns:a16="http://schemas.microsoft.com/office/drawing/2014/main" xmlns="" id="{06FC63B7-6F6B-8F4A-A179-A41B8CBB0D2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475" name="Oval 474">
                            <a:extLst>
                              <a:ext uri="{FF2B5EF4-FFF2-40B4-BE49-F238E27FC236}">
                                <a16:creationId xmlns:a16="http://schemas.microsoft.com/office/drawing/2014/main" xmlns="" id="{CBB918C7-31B8-8544-9320-D105C039AAD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76" name="TextBox 475">
                            <a:extLst>
                              <a:ext uri="{FF2B5EF4-FFF2-40B4-BE49-F238E27FC236}">
                                <a16:creationId xmlns:a16="http://schemas.microsoft.com/office/drawing/2014/main" xmlns="" id="{F973F749-A47E-2544-A795-FB223DBC4FB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469" name="Straight Connector 468">
                        <a:extLst>
                          <a:ext uri="{FF2B5EF4-FFF2-40B4-BE49-F238E27FC236}">
                            <a16:creationId xmlns:a16="http://schemas.microsoft.com/office/drawing/2014/main" xmlns="" id="{2808BFDC-ADC0-D641-A7A1-A441C6EED68D}"/>
                          </a:ext>
                        </a:extLst>
                      </p:cNvPr>
                      <p:cNvCxnSpPr>
                        <a:stCxn id="516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70" name="Straight Connector 469">
                        <a:extLst>
                          <a:ext uri="{FF2B5EF4-FFF2-40B4-BE49-F238E27FC236}">
                            <a16:creationId xmlns:a16="http://schemas.microsoft.com/office/drawing/2014/main" xmlns="" id="{9DD73B58-25D9-E846-8E1C-0A8D8F7E2EF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71" name="Straight Connector 470">
                        <a:extLst>
                          <a:ext uri="{FF2B5EF4-FFF2-40B4-BE49-F238E27FC236}">
                            <a16:creationId xmlns:a16="http://schemas.microsoft.com/office/drawing/2014/main" xmlns="" id="{1A8A1487-5C05-8F4E-84DE-1623D4C0BEA1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472" name="Straight Connector 471">
                        <a:extLst>
                          <a:ext uri="{FF2B5EF4-FFF2-40B4-BE49-F238E27FC236}">
                            <a16:creationId xmlns:a16="http://schemas.microsoft.com/office/drawing/2014/main" xmlns="" id="{8C4CE07A-C5DB-0D45-8EDF-7E2C78B5FF7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461" name="TextBox 460">
                    <a:extLst>
                      <a:ext uri="{FF2B5EF4-FFF2-40B4-BE49-F238E27FC236}">
                        <a16:creationId xmlns:a16="http://schemas.microsoft.com/office/drawing/2014/main" xmlns="" id="{6C119B01-EFFB-7643-8878-5C39A6C7C3A0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686" y="4247082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000" dirty="0">
                        <a:solidFill>
                          <a:srgbClr val="000090"/>
                        </a:solidFill>
                        <a:latin typeface="Arial" charset="0"/>
                        <a:ea typeface="ＭＳ Ｐゴシック" charset="0"/>
                      </a:rPr>
                      <a:t>AS 1</a:t>
                    </a:r>
                  </a:p>
                </p:txBody>
              </p:sp>
              <p:cxnSp>
                <p:nvCxnSpPr>
                  <p:cNvPr id="462" name="Straight Connector 461">
                    <a:extLst>
                      <a:ext uri="{FF2B5EF4-FFF2-40B4-BE49-F238E27FC236}">
                        <a16:creationId xmlns:a16="http://schemas.microsoft.com/office/drawing/2014/main" xmlns="" id="{EF26B4D3-7D6B-F741-B4A8-9DBFF6E211DD}"/>
                      </a:ext>
                    </a:extLst>
                  </p:cNvPr>
                  <p:cNvCxnSpPr>
                    <a:cxnSpLocks/>
                    <a:stCxn id="604" idx="1"/>
                  </p:cNvCxnSpPr>
                  <p:nvPr/>
                </p:nvCxnSpPr>
                <p:spPr bwMode="auto">
                  <a:xfrm flipH="1" flipV="1">
                    <a:off x="3848374" y="5024787"/>
                    <a:ext cx="1030666" cy="698992"/>
                  </a:xfrm>
                  <a:prstGeom prst="line">
                    <a:avLst/>
                  </a:prstGeom>
                  <a:solidFill>
                    <a:srgbClr val="00CC99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xmlns="" id="{FBE62631-9AF2-944F-8492-536EAA2FA731}"/>
                    </a:ext>
                  </a:extLst>
                </p:cNvPr>
                <p:cNvCxnSpPr>
                  <a:cxnSpLocks/>
                  <a:stCxn id="620" idx="5"/>
                  <a:endCxn id="541" idx="1"/>
                </p:cNvCxnSpPr>
                <p:nvPr/>
              </p:nvCxnSpPr>
              <p:spPr bwMode="auto">
                <a:xfrm flipV="1">
                  <a:off x="6957825" y="4543468"/>
                  <a:ext cx="1398778" cy="1062884"/>
                </a:xfrm>
                <a:prstGeom prst="line">
                  <a:avLst/>
                </a:prstGeom>
                <a:solidFill>
                  <a:srgbClr val="00CC99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xmlns="" id="{B5796782-9600-D04D-B089-2589417579E5}"/>
                  </a:ext>
                </a:extLst>
              </p:cNvPr>
              <p:cNvGrpSpPr/>
              <p:nvPr/>
            </p:nvGrpSpPr>
            <p:grpSpPr>
              <a:xfrm>
                <a:off x="9525929" y="4809915"/>
                <a:ext cx="1701734" cy="616172"/>
                <a:chOff x="6935906" y="5482318"/>
                <a:chExt cx="1701734" cy="616172"/>
              </a:xfrm>
            </p:grpSpPr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xmlns="" id="{F5808F52-99A6-8440-8669-9706B7665BCD}"/>
                    </a:ext>
                  </a:extLst>
                </p:cNvPr>
                <p:cNvGrpSpPr/>
                <p:nvPr/>
              </p:nvGrpSpPr>
              <p:grpSpPr>
                <a:xfrm>
                  <a:off x="6935906" y="5482318"/>
                  <a:ext cx="1701734" cy="616172"/>
                  <a:chOff x="6808463" y="5108795"/>
                  <a:chExt cx="1701734" cy="616172"/>
                </a:xfrm>
              </p:grpSpPr>
              <p:sp>
                <p:nvSpPr>
                  <p:cNvPr id="442" name="Freeform 2">
                    <a:extLst>
                      <a:ext uri="{FF2B5EF4-FFF2-40B4-BE49-F238E27FC236}">
                        <a16:creationId xmlns:a16="http://schemas.microsoft.com/office/drawing/2014/main" xmlns="" id="{CAEC4A1D-BC8E-6841-8F8E-939CC3A88A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463" y="5108795"/>
                    <a:ext cx="1701734" cy="61617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 w 9959"/>
                      <a:gd name="connsiteY0" fmla="*/ 5593 h 11352"/>
                      <a:gd name="connsiteX1" fmla="*/ 1089 w 9959"/>
                      <a:gd name="connsiteY1" fmla="*/ 469 h 11352"/>
                      <a:gd name="connsiteX2" fmla="*/ 4845 w 9959"/>
                      <a:gd name="connsiteY2" fmla="*/ 561 h 11352"/>
                      <a:gd name="connsiteX3" fmla="*/ 8027 w 9959"/>
                      <a:gd name="connsiteY3" fmla="*/ 3370 h 11352"/>
                      <a:gd name="connsiteX4" fmla="*/ 9955 w 9959"/>
                      <a:gd name="connsiteY4" fmla="*/ 5970 h 11352"/>
                      <a:gd name="connsiteX5" fmla="*/ 8435 w 9959"/>
                      <a:gd name="connsiteY5" fmla="*/ 7863 h 11352"/>
                      <a:gd name="connsiteX6" fmla="*/ 5161 w 9959"/>
                      <a:gd name="connsiteY6" fmla="*/ 11352 h 11352"/>
                      <a:gd name="connsiteX7" fmla="*/ 2712 w 9959"/>
                      <a:gd name="connsiteY7" fmla="*/ 8240 h 11352"/>
                      <a:gd name="connsiteX8" fmla="*/ 1334 w 9959"/>
                      <a:gd name="connsiteY8" fmla="*/ 7922 h 11352"/>
                      <a:gd name="connsiteX9" fmla="*/ 4 w 9959"/>
                      <a:gd name="connsiteY9" fmla="*/ 5593 h 11352"/>
                      <a:gd name="connsiteX0" fmla="*/ 0 w 11223"/>
                      <a:gd name="connsiteY0" fmla="*/ 3835 h 9929"/>
                      <a:gd name="connsiteX1" fmla="*/ 2316 w 11223"/>
                      <a:gd name="connsiteY1" fmla="*/ 342 h 9929"/>
                      <a:gd name="connsiteX2" fmla="*/ 6088 w 11223"/>
                      <a:gd name="connsiteY2" fmla="*/ 423 h 9929"/>
                      <a:gd name="connsiteX3" fmla="*/ 9283 w 11223"/>
                      <a:gd name="connsiteY3" fmla="*/ 2898 h 9929"/>
                      <a:gd name="connsiteX4" fmla="*/ 11219 w 11223"/>
                      <a:gd name="connsiteY4" fmla="*/ 5188 h 9929"/>
                      <a:gd name="connsiteX5" fmla="*/ 9693 w 11223"/>
                      <a:gd name="connsiteY5" fmla="*/ 6856 h 9929"/>
                      <a:gd name="connsiteX6" fmla="*/ 6405 w 11223"/>
                      <a:gd name="connsiteY6" fmla="*/ 9929 h 9929"/>
                      <a:gd name="connsiteX7" fmla="*/ 3946 w 11223"/>
                      <a:gd name="connsiteY7" fmla="*/ 7188 h 9929"/>
                      <a:gd name="connsiteX8" fmla="*/ 2562 w 11223"/>
                      <a:gd name="connsiteY8" fmla="*/ 6908 h 9929"/>
                      <a:gd name="connsiteX9" fmla="*/ 0 w 11223"/>
                      <a:gd name="connsiteY9" fmla="*/ 3835 h 9929"/>
                      <a:gd name="connsiteX0" fmla="*/ 0 w 9999"/>
                      <a:gd name="connsiteY0" fmla="*/ 3862 h 10000"/>
                      <a:gd name="connsiteX1" fmla="*/ 2064 w 9999"/>
                      <a:gd name="connsiteY1" fmla="*/ 344 h 10000"/>
                      <a:gd name="connsiteX2" fmla="*/ 5425 w 9999"/>
                      <a:gd name="connsiteY2" fmla="*/ 426 h 10000"/>
                      <a:gd name="connsiteX3" fmla="*/ 8271 w 9999"/>
                      <a:gd name="connsiteY3" fmla="*/ 2919 h 10000"/>
                      <a:gd name="connsiteX4" fmla="*/ 9996 w 9999"/>
                      <a:gd name="connsiteY4" fmla="*/ 5225 h 10000"/>
                      <a:gd name="connsiteX5" fmla="*/ 8637 w 9999"/>
                      <a:gd name="connsiteY5" fmla="*/ 6905 h 10000"/>
                      <a:gd name="connsiteX6" fmla="*/ 5707 w 9999"/>
                      <a:gd name="connsiteY6" fmla="*/ 10000 h 10000"/>
                      <a:gd name="connsiteX7" fmla="*/ 2283 w 9999"/>
                      <a:gd name="connsiteY7" fmla="*/ 6957 h 10000"/>
                      <a:gd name="connsiteX8" fmla="*/ 0 w 9999"/>
                      <a:gd name="connsiteY8" fmla="*/ 3862 h 10000"/>
                      <a:gd name="connsiteX0" fmla="*/ 124 w 10124"/>
                      <a:gd name="connsiteY0" fmla="*/ 3862 h 10000"/>
                      <a:gd name="connsiteX1" fmla="*/ 2188 w 10124"/>
                      <a:gd name="connsiteY1" fmla="*/ 344 h 10000"/>
                      <a:gd name="connsiteX2" fmla="*/ 5550 w 10124"/>
                      <a:gd name="connsiteY2" fmla="*/ 426 h 10000"/>
                      <a:gd name="connsiteX3" fmla="*/ 8396 w 10124"/>
                      <a:gd name="connsiteY3" fmla="*/ 2919 h 10000"/>
                      <a:gd name="connsiteX4" fmla="*/ 10121 w 10124"/>
                      <a:gd name="connsiteY4" fmla="*/ 5225 h 10000"/>
                      <a:gd name="connsiteX5" fmla="*/ 8762 w 10124"/>
                      <a:gd name="connsiteY5" fmla="*/ 6905 h 10000"/>
                      <a:gd name="connsiteX6" fmla="*/ 5832 w 10124"/>
                      <a:gd name="connsiteY6" fmla="*/ 10000 h 10000"/>
                      <a:gd name="connsiteX7" fmla="*/ 124 w 10124"/>
                      <a:gd name="connsiteY7" fmla="*/ 3862 h 10000"/>
                      <a:gd name="connsiteX0" fmla="*/ 43 w 10045"/>
                      <a:gd name="connsiteY0" fmla="*/ 3862 h 6912"/>
                      <a:gd name="connsiteX1" fmla="*/ 2107 w 10045"/>
                      <a:gd name="connsiteY1" fmla="*/ 344 h 6912"/>
                      <a:gd name="connsiteX2" fmla="*/ 5469 w 10045"/>
                      <a:gd name="connsiteY2" fmla="*/ 426 h 6912"/>
                      <a:gd name="connsiteX3" fmla="*/ 8315 w 10045"/>
                      <a:gd name="connsiteY3" fmla="*/ 2919 h 6912"/>
                      <a:gd name="connsiteX4" fmla="*/ 10040 w 10045"/>
                      <a:gd name="connsiteY4" fmla="*/ 5225 h 6912"/>
                      <a:gd name="connsiteX5" fmla="*/ 8681 w 10045"/>
                      <a:gd name="connsiteY5" fmla="*/ 6905 h 6912"/>
                      <a:gd name="connsiteX6" fmla="*/ 3967 w 10045"/>
                      <a:gd name="connsiteY6" fmla="*/ 5885 h 6912"/>
                      <a:gd name="connsiteX7" fmla="*/ 43 w 10045"/>
                      <a:gd name="connsiteY7" fmla="*/ 3862 h 6912"/>
                      <a:gd name="connsiteX0" fmla="*/ 47 w 10004"/>
                      <a:gd name="connsiteY0" fmla="*/ 5106 h 9519"/>
                      <a:gd name="connsiteX1" fmla="*/ 2102 w 10004"/>
                      <a:gd name="connsiteY1" fmla="*/ 17 h 9519"/>
                      <a:gd name="connsiteX2" fmla="*/ 6651 w 10004"/>
                      <a:gd name="connsiteY2" fmla="*/ 3484 h 9519"/>
                      <a:gd name="connsiteX3" fmla="*/ 8282 w 10004"/>
                      <a:gd name="connsiteY3" fmla="*/ 3742 h 9519"/>
                      <a:gd name="connsiteX4" fmla="*/ 9999 w 10004"/>
                      <a:gd name="connsiteY4" fmla="*/ 7078 h 9519"/>
                      <a:gd name="connsiteX5" fmla="*/ 8646 w 10004"/>
                      <a:gd name="connsiteY5" fmla="*/ 9509 h 9519"/>
                      <a:gd name="connsiteX6" fmla="*/ 3953 w 10004"/>
                      <a:gd name="connsiteY6" fmla="*/ 8033 h 9519"/>
                      <a:gd name="connsiteX7" fmla="*/ 47 w 10004"/>
                      <a:gd name="connsiteY7" fmla="*/ 5106 h 9519"/>
                      <a:gd name="connsiteX0" fmla="*/ 43 w 9996"/>
                      <a:gd name="connsiteY0" fmla="*/ 6232 h 10868"/>
                      <a:gd name="connsiteX1" fmla="*/ 2097 w 9996"/>
                      <a:gd name="connsiteY1" fmla="*/ 886 h 10868"/>
                      <a:gd name="connsiteX2" fmla="*/ 5642 w 9996"/>
                      <a:gd name="connsiteY2" fmla="*/ 385 h 10868"/>
                      <a:gd name="connsiteX3" fmla="*/ 8275 w 9996"/>
                      <a:gd name="connsiteY3" fmla="*/ 4799 h 10868"/>
                      <a:gd name="connsiteX4" fmla="*/ 9991 w 9996"/>
                      <a:gd name="connsiteY4" fmla="*/ 8304 h 10868"/>
                      <a:gd name="connsiteX5" fmla="*/ 8639 w 9996"/>
                      <a:gd name="connsiteY5" fmla="*/ 10857 h 10868"/>
                      <a:gd name="connsiteX6" fmla="*/ 3947 w 9996"/>
                      <a:gd name="connsiteY6" fmla="*/ 9307 h 10868"/>
                      <a:gd name="connsiteX7" fmla="*/ 43 w 9996"/>
                      <a:gd name="connsiteY7" fmla="*/ 6232 h 10868"/>
                      <a:gd name="connsiteX0" fmla="*/ 43 w 10004"/>
                      <a:gd name="connsiteY0" fmla="*/ 5543 h 9809"/>
                      <a:gd name="connsiteX1" fmla="*/ 2098 w 10004"/>
                      <a:gd name="connsiteY1" fmla="*/ 624 h 9809"/>
                      <a:gd name="connsiteX2" fmla="*/ 5644 w 10004"/>
                      <a:gd name="connsiteY2" fmla="*/ 163 h 9809"/>
                      <a:gd name="connsiteX3" fmla="*/ 8163 w 10004"/>
                      <a:gd name="connsiteY3" fmla="*/ 1492 h 9809"/>
                      <a:gd name="connsiteX4" fmla="*/ 9995 w 10004"/>
                      <a:gd name="connsiteY4" fmla="*/ 7450 h 9809"/>
                      <a:gd name="connsiteX5" fmla="*/ 8642 w 10004"/>
                      <a:gd name="connsiteY5" fmla="*/ 9799 h 9809"/>
                      <a:gd name="connsiteX6" fmla="*/ 3949 w 10004"/>
                      <a:gd name="connsiteY6" fmla="*/ 8373 h 9809"/>
                      <a:gd name="connsiteX7" fmla="*/ 43 w 10004"/>
                      <a:gd name="connsiteY7" fmla="*/ 5543 h 9809"/>
                      <a:gd name="connsiteX0" fmla="*/ 43 w 8950"/>
                      <a:gd name="connsiteY0" fmla="*/ 5651 h 10081"/>
                      <a:gd name="connsiteX1" fmla="*/ 2097 w 8950"/>
                      <a:gd name="connsiteY1" fmla="*/ 636 h 10081"/>
                      <a:gd name="connsiteX2" fmla="*/ 5642 w 8950"/>
                      <a:gd name="connsiteY2" fmla="*/ 166 h 10081"/>
                      <a:gd name="connsiteX3" fmla="*/ 8160 w 8950"/>
                      <a:gd name="connsiteY3" fmla="*/ 1521 h 10081"/>
                      <a:gd name="connsiteX4" fmla="*/ 8473 w 8950"/>
                      <a:gd name="connsiteY4" fmla="*/ 5322 h 10081"/>
                      <a:gd name="connsiteX5" fmla="*/ 8639 w 8950"/>
                      <a:gd name="connsiteY5" fmla="*/ 9990 h 10081"/>
                      <a:gd name="connsiteX6" fmla="*/ 3947 w 8950"/>
                      <a:gd name="connsiteY6" fmla="*/ 8536 h 10081"/>
                      <a:gd name="connsiteX7" fmla="*/ 43 w 8950"/>
                      <a:gd name="connsiteY7" fmla="*/ 5651 h 10081"/>
                      <a:gd name="connsiteX0" fmla="*/ 48 w 9651"/>
                      <a:gd name="connsiteY0" fmla="*/ 5606 h 8648"/>
                      <a:gd name="connsiteX1" fmla="*/ 2343 w 9651"/>
                      <a:gd name="connsiteY1" fmla="*/ 631 h 8648"/>
                      <a:gd name="connsiteX2" fmla="*/ 6304 w 9651"/>
                      <a:gd name="connsiteY2" fmla="*/ 165 h 8648"/>
                      <a:gd name="connsiteX3" fmla="*/ 9117 w 9651"/>
                      <a:gd name="connsiteY3" fmla="*/ 1509 h 8648"/>
                      <a:gd name="connsiteX4" fmla="*/ 9467 w 9651"/>
                      <a:gd name="connsiteY4" fmla="*/ 5279 h 8648"/>
                      <a:gd name="connsiteX5" fmla="*/ 6997 w 9651"/>
                      <a:gd name="connsiteY5" fmla="*/ 8019 h 8648"/>
                      <a:gd name="connsiteX6" fmla="*/ 4410 w 9651"/>
                      <a:gd name="connsiteY6" fmla="*/ 8467 h 8648"/>
                      <a:gd name="connsiteX7" fmla="*/ 48 w 9651"/>
                      <a:gd name="connsiteY7" fmla="*/ 5606 h 8648"/>
                      <a:gd name="connsiteX0" fmla="*/ 41 w 9991"/>
                      <a:gd name="connsiteY0" fmla="*/ 6482 h 9316"/>
                      <a:gd name="connsiteX1" fmla="*/ 2419 w 9991"/>
                      <a:gd name="connsiteY1" fmla="*/ 730 h 9316"/>
                      <a:gd name="connsiteX2" fmla="*/ 6523 w 9991"/>
                      <a:gd name="connsiteY2" fmla="*/ 191 h 9316"/>
                      <a:gd name="connsiteX3" fmla="*/ 9438 w 9991"/>
                      <a:gd name="connsiteY3" fmla="*/ 1745 h 9316"/>
                      <a:gd name="connsiteX4" fmla="*/ 9800 w 9991"/>
                      <a:gd name="connsiteY4" fmla="*/ 6104 h 9316"/>
                      <a:gd name="connsiteX5" fmla="*/ 7241 w 9991"/>
                      <a:gd name="connsiteY5" fmla="*/ 9273 h 9316"/>
                      <a:gd name="connsiteX6" fmla="*/ 1411 w 9991"/>
                      <a:gd name="connsiteY6" fmla="*/ 7856 h 9316"/>
                      <a:gd name="connsiteX7" fmla="*/ 41 w 9991"/>
                      <a:gd name="connsiteY7" fmla="*/ 6482 h 9316"/>
                      <a:gd name="connsiteX0" fmla="*/ 19 w 10708"/>
                      <a:gd name="connsiteY0" fmla="*/ 7721 h 10038"/>
                      <a:gd name="connsiteX1" fmla="*/ 3129 w 10708"/>
                      <a:gd name="connsiteY1" fmla="*/ 825 h 10038"/>
                      <a:gd name="connsiteX2" fmla="*/ 7237 w 10708"/>
                      <a:gd name="connsiteY2" fmla="*/ 246 h 10038"/>
                      <a:gd name="connsiteX3" fmla="*/ 10155 w 10708"/>
                      <a:gd name="connsiteY3" fmla="*/ 1914 h 10038"/>
                      <a:gd name="connsiteX4" fmla="*/ 10517 w 10708"/>
                      <a:gd name="connsiteY4" fmla="*/ 6593 h 10038"/>
                      <a:gd name="connsiteX5" fmla="*/ 7956 w 10708"/>
                      <a:gd name="connsiteY5" fmla="*/ 9995 h 10038"/>
                      <a:gd name="connsiteX6" fmla="*/ 2120 w 10708"/>
                      <a:gd name="connsiteY6" fmla="*/ 8474 h 10038"/>
                      <a:gd name="connsiteX7" fmla="*/ 19 w 10708"/>
                      <a:gd name="connsiteY7" fmla="*/ 7721 h 10038"/>
                      <a:gd name="connsiteX0" fmla="*/ 359 w 11048"/>
                      <a:gd name="connsiteY0" fmla="*/ 7721 h 10038"/>
                      <a:gd name="connsiteX1" fmla="*/ 3469 w 11048"/>
                      <a:gd name="connsiteY1" fmla="*/ 825 h 10038"/>
                      <a:gd name="connsiteX2" fmla="*/ 7577 w 11048"/>
                      <a:gd name="connsiteY2" fmla="*/ 246 h 10038"/>
                      <a:gd name="connsiteX3" fmla="*/ 10495 w 11048"/>
                      <a:gd name="connsiteY3" fmla="*/ 1914 h 10038"/>
                      <a:gd name="connsiteX4" fmla="*/ 10857 w 11048"/>
                      <a:gd name="connsiteY4" fmla="*/ 6593 h 10038"/>
                      <a:gd name="connsiteX5" fmla="*/ 8296 w 11048"/>
                      <a:gd name="connsiteY5" fmla="*/ 9995 h 10038"/>
                      <a:gd name="connsiteX6" fmla="*/ 2460 w 11048"/>
                      <a:gd name="connsiteY6" fmla="*/ 8474 h 10038"/>
                      <a:gd name="connsiteX7" fmla="*/ 359 w 11048"/>
                      <a:gd name="connsiteY7" fmla="*/ 7721 h 10038"/>
                      <a:gd name="connsiteX0" fmla="*/ 359 w 11048"/>
                      <a:gd name="connsiteY0" fmla="*/ 8392 h 10075"/>
                      <a:gd name="connsiteX1" fmla="*/ 3469 w 11048"/>
                      <a:gd name="connsiteY1" fmla="*/ 864 h 10075"/>
                      <a:gd name="connsiteX2" fmla="*/ 7577 w 11048"/>
                      <a:gd name="connsiteY2" fmla="*/ 285 h 10075"/>
                      <a:gd name="connsiteX3" fmla="*/ 10495 w 11048"/>
                      <a:gd name="connsiteY3" fmla="*/ 1953 h 10075"/>
                      <a:gd name="connsiteX4" fmla="*/ 10857 w 11048"/>
                      <a:gd name="connsiteY4" fmla="*/ 6632 h 10075"/>
                      <a:gd name="connsiteX5" fmla="*/ 8296 w 11048"/>
                      <a:gd name="connsiteY5" fmla="*/ 10034 h 10075"/>
                      <a:gd name="connsiteX6" fmla="*/ 2460 w 11048"/>
                      <a:gd name="connsiteY6" fmla="*/ 8513 h 10075"/>
                      <a:gd name="connsiteX7" fmla="*/ 359 w 11048"/>
                      <a:gd name="connsiteY7" fmla="*/ 8392 h 10075"/>
                      <a:gd name="connsiteX0" fmla="*/ 371 w 11060"/>
                      <a:gd name="connsiteY0" fmla="*/ 8392 h 10075"/>
                      <a:gd name="connsiteX1" fmla="*/ 3481 w 11060"/>
                      <a:gd name="connsiteY1" fmla="*/ 864 h 10075"/>
                      <a:gd name="connsiteX2" fmla="*/ 7589 w 11060"/>
                      <a:gd name="connsiteY2" fmla="*/ 285 h 10075"/>
                      <a:gd name="connsiteX3" fmla="*/ 10507 w 11060"/>
                      <a:gd name="connsiteY3" fmla="*/ 1953 h 10075"/>
                      <a:gd name="connsiteX4" fmla="*/ 10869 w 11060"/>
                      <a:gd name="connsiteY4" fmla="*/ 6632 h 10075"/>
                      <a:gd name="connsiteX5" fmla="*/ 8308 w 11060"/>
                      <a:gd name="connsiteY5" fmla="*/ 10034 h 10075"/>
                      <a:gd name="connsiteX6" fmla="*/ 2472 w 11060"/>
                      <a:gd name="connsiteY6" fmla="*/ 8513 h 10075"/>
                      <a:gd name="connsiteX7" fmla="*/ 371 w 11060"/>
                      <a:gd name="connsiteY7" fmla="*/ 8392 h 10075"/>
                      <a:gd name="connsiteX0" fmla="*/ 54 w 10743"/>
                      <a:gd name="connsiteY0" fmla="*/ 9468 h 11151"/>
                      <a:gd name="connsiteX1" fmla="*/ 4027 w 10743"/>
                      <a:gd name="connsiteY1" fmla="*/ 495 h 11151"/>
                      <a:gd name="connsiteX2" fmla="*/ 7272 w 10743"/>
                      <a:gd name="connsiteY2" fmla="*/ 1361 h 11151"/>
                      <a:gd name="connsiteX3" fmla="*/ 10190 w 10743"/>
                      <a:gd name="connsiteY3" fmla="*/ 3029 h 11151"/>
                      <a:gd name="connsiteX4" fmla="*/ 10552 w 10743"/>
                      <a:gd name="connsiteY4" fmla="*/ 7708 h 11151"/>
                      <a:gd name="connsiteX5" fmla="*/ 7991 w 10743"/>
                      <a:gd name="connsiteY5" fmla="*/ 11110 h 11151"/>
                      <a:gd name="connsiteX6" fmla="*/ 2155 w 10743"/>
                      <a:gd name="connsiteY6" fmla="*/ 9589 h 11151"/>
                      <a:gd name="connsiteX7" fmla="*/ 54 w 10743"/>
                      <a:gd name="connsiteY7" fmla="*/ 9468 h 11151"/>
                      <a:gd name="connsiteX0" fmla="*/ 54 w 10743"/>
                      <a:gd name="connsiteY0" fmla="*/ 9506 h 11189"/>
                      <a:gd name="connsiteX1" fmla="*/ 4027 w 10743"/>
                      <a:gd name="connsiteY1" fmla="*/ 533 h 11189"/>
                      <a:gd name="connsiteX2" fmla="*/ 7272 w 10743"/>
                      <a:gd name="connsiteY2" fmla="*/ 1399 h 11189"/>
                      <a:gd name="connsiteX3" fmla="*/ 10190 w 10743"/>
                      <a:gd name="connsiteY3" fmla="*/ 3067 h 11189"/>
                      <a:gd name="connsiteX4" fmla="*/ 10552 w 10743"/>
                      <a:gd name="connsiteY4" fmla="*/ 7746 h 11189"/>
                      <a:gd name="connsiteX5" fmla="*/ 7991 w 10743"/>
                      <a:gd name="connsiteY5" fmla="*/ 11148 h 11189"/>
                      <a:gd name="connsiteX6" fmla="*/ 2155 w 10743"/>
                      <a:gd name="connsiteY6" fmla="*/ 9627 h 11189"/>
                      <a:gd name="connsiteX7" fmla="*/ 54 w 10743"/>
                      <a:gd name="connsiteY7" fmla="*/ 9506 h 11189"/>
                      <a:gd name="connsiteX0" fmla="*/ 40 w 11293"/>
                      <a:gd name="connsiteY0" fmla="*/ 9082 h 11127"/>
                      <a:gd name="connsiteX1" fmla="*/ 4577 w 11293"/>
                      <a:gd name="connsiteY1" fmla="*/ 470 h 11127"/>
                      <a:gd name="connsiteX2" fmla="*/ 7822 w 11293"/>
                      <a:gd name="connsiteY2" fmla="*/ 1336 h 11127"/>
                      <a:gd name="connsiteX3" fmla="*/ 10740 w 11293"/>
                      <a:gd name="connsiteY3" fmla="*/ 3004 h 11127"/>
                      <a:gd name="connsiteX4" fmla="*/ 11102 w 11293"/>
                      <a:gd name="connsiteY4" fmla="*/ 7683 h 11127"/>
                      <a:gd name="connsiteX5" fmla="*/ 8541 w 11293"/>
                      <a:gd name="connsiteY5" fmla="*/ 11085 h 11127"/>
                      <a:gd name="connsiteX6" fmla="*/ 2705 w 11293"/>
                      <a:gd name="connsiteY6" fmla="*/ 9564 h 11127"/>
                      <a:gd name="connsiteX7" fmla="*/ 40 w 11293"/>
                      <a:gd name="connsiteY7" fmla="*/ 9082 h 1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3" h="11127">
                        <a:moveTo>
                          <a:pt x="40" y="9082"/>
                        </a:moveTo>
                        <a:cubicBezTo>
                          <a:pt x="352" y="7566"/>
                          <a:pt x="3280" y="1761"/>
                          <a:pt x="4577" y="470"/>
                        </a:cubicBezTo>
                        <a:cubicBezTo>
                          <a:pt x="5874" y="-821"/>
                          <a:pt x="6795" y="914"/>
                          <a:pt x="7822" y="1336"/>
                        </a:cubicBezTo>
                        <a:cubicBezTo>
                          <a:pt x="8849" y="1758"/>
                          <a:pt x="10193" y="1947"/>
                          <a:pt x="10740" y="3004"/>
                        </a:cubicBezTo>
                        <a:cubicBezTo>
                          <a:pt x="11287" y="4061"/>
                          <a:pt x="11468" y="6337"/>
                          <a:pt x="11102" y="7683"/>
                        </a:cubicBezTo>
                        <a:cubicBezTo>
                          <a:pt x="10736" y="9030"/>
                          <a:pt x="9940" y="10771"/>
                          <a:pt x="8541" y="11085"/>
                        </a:cubicBezTo>
                        <a:cubicBezTo>
                          <a:pt x="7141" y="11398"/>
                          <a:pt x="4122" y="9898"/>
                          <a:pt x="2705" y="9564"/>
                        </a:cubicBezTo>
                        <a:cubicBezTo>
                          <a:pt x="1288" y="9230"/>
                          <a:pt x="-272" y="10598"/>
                          <a:pt x="40" y="9082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443" name="Group 327">
                    <a:extLst>
                      <a:ext uri="{FF2B5EF4-FFF2-40B4-BE49-F238E27FC236}">
                        <a16:creationId xmlns:a16="http://schemas.microsoft.com/office/drawing/2014/main" xmlns="" id="{B302F307-EE0E-E84A-ACDA-8027013912F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908175" y="5241780"/>
                    <a:ext cx="536554" cy="263548"/>
                    <a:chOff x="1871277" y="1576300"/>
                    <a:chExt cx="1128371" cy="437861"/>
                  </a:xfrm>
                </p:grpSpPr>
                <p:sp>
                  <p:nvSpPr>
                    <p:cNvPr id="447" name="Oval 446">
                      <a:extLst>
                        <a:ext uri="{FF2B5EF4-FFF2-40B4-BE49-F238E27FC236}">
                          <a16:creationId xmlns:a16="http://schemas.microsoft.com/office/drawing/2014/main" xmlns="" id="{707CB259-DA5F-E240-83EA-2DD45DBCFDC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8" name="Rectangle 447">
                      <a:extLst>
                        <a:ext uri="{FF2B5EF4-FFF2-40B4-BE49-F238E27FC236}">
                          <a16:creationId xmlns:a16="http://schemas.microsoft.com/office/drawing/2014/main" xmlns="" id="{AAC973CC-1523-9340-8FDD-2FA6E4A1B0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9" name="Oval 448">
                      <a:extLst>
                        <a:ext uri="{FF2B5EF4-FFF2-40B4-BE49-F238E27FC236}">
                          <a16:creationId xmlns:a16="http://schemas.microsoft.com/office/drawing/2014/main" xmlns="" id="{04E1B12A-1578-4B4E-A1FA-AA609DC0B780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0" name="Freeform 449">
                      <a:extLst>
                        <a:ext uri="{FF2B5EF4-FFF2-40B4-BE49-F238E27FC236}">
                          <a16:creationId xmlns:a16="http://schemas.microsoft.com/office/drawing/2014/main" xmlns="" id="{8DB20521-328A-BE45-8D15-D5A4DE635A6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1" name="Freeform 450">
                      <a:extLst>
                        <a:ext uri="{FF2B5EF4-FFF2-40B4-BE49-F238E27FC236}">
                          <a16:creationId xmlns:a16="http://schemas.microsoft.com/office/drawing/2014/main" xmlns="" id="{02D88EAC-AB6D-FC4A-AB92-4A3AF4C6E61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2" name="Freeform 451">
                      <a:extLst>
                        <a:ext uri="{FF2B5EF4-FFF2-40B4-BE49-F238E27FC236}">
                          <a16:creationId xmlns:a16="http://schemas.microsoft.com/office/drawing/2014/main" xmlns="" id="{5FA24BC7-3F1A-1340-AD5B-26D87B0BF30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3" name="Freeform 452">
                      <a:extLst>
                        <a:ext uri="{FF2B5EF4-FFF2-40B4-BE49-F238E27FC236}">
                          <a16:creationId xmlns:a16="http://schemas.microsoft.com/office/drawing/2014/main" xmlns="" id="{00442BDA-C71C-8444-A5E8-5C85D12C259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454" name="Straight Connector 453">
                      <a:extLst>
                        <a:ext uri="{FF2B5EF4-FFF2-40B4-BE49-F238E27FC236}">
                          <a16:creationId xmlns:a16="http://schemas.microsoft.com/office/drawing/2014/main" xmlns="" id="{AAB1AEFD-7F05-AA43-9999-88D28637B1E5}"/>
                        </a:ext>
                      </a:extLst>
                    </p:cNvPr>
                    <p:cNvCxnSpPr>
                      <a:endCxn id="449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455" name="Straight Connector 454">
                      <a:extLst>
                        <a:ext uri="{FF2B5EF4-FFF2-40B4-BE49-F238E27FC236}">
                          <a16:creationId xmlns:a16="http://schemas.microsoft.com/office/drawing/2014/main" xmlns="" id="{B67B6012-E782-3A4B-BBF2-12A7981B83F6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444" name="Group 443">
                    <a:extLst>
                      <a:ext uri="{FF2B5EF4-FFF2-40B4-BE49-F238E27FC236}">
                        <a16:creationId xmlns:a16="http://schemas.microsoft.com/office/drawing/2014/main" xmlns="" id="{F018FD91-8A28-C546-8820-7EF9598C9AF5}"/>
                      </a:ext>
                    </a:extLst>
                  </p:cNvPr>
                  <p:cNvGrpSpPr/>
                  <p:nvPr/>
                </p:nvGrpSpPr>
                <p:grpSpPr>
                  <a:xfrm>
                    <a:off x="7876581" y="5223365"/>
                    <a:ext cx="466894" cy="369332"/>
                    <a:chOff x="599495" y="1708643"/>
                    <a:chExt cx="491778" cy="409344"/>
                  </a:xfrm>
                </p:grpSpPr>
                <p:sp>
                  <p:nvSpPr>
                    <p:cNvPr id="445" name="Oval 444">
                      <a:extLst>
                        <a:ext uri="{FF2B5EF4-FFF2-40B4-BE49-F238E27FC236}">
                          <a16:creationId xmlns:a16="http://schemas.microsoft.com/office/drawing/2014/main" xmlns="" id="{E7BB7781-F378-EF4F-A664-FAA0EF8183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6" name="TextBox 445">
                      <a:extLst>
                        <a:ext uri="{FF2B5EF4-FFF2-40B4-BE49-F238E27FC236}">
                          <a16:creationId xmlns:a16="http://schemas.microsoft.com/office/drawing/2014/main" xmlns="" id="{ABD9D14B-FC69-E74C-831F-BDBB4F306A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95" y="1708643"/>
                      <a:ext cx="491778" cy="4093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  X</a:t>
                      </a:r>
                    </a:p>
                  </p:txBody>
                </p:sp>
              </p:grpSp>
            </p:grp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xmlns="" id="{43D36ED5-0E6A-3D49-A992-B924DAE2D0E0}"/>
                    </a:ext>
                  </a:extLst>
                </p:cNvPr>
                <p:cNvCxnSpPr/>
                <p:nvPr/>
              </p:nvCxnSpPr>
              <p:spPr bwMode="auto">
                <a:xfrm flipH="1">
                  <a:off x="7158742" y="5764030"/>
                  <a:ext cx="870024" cy="9999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xmlns="" id="{A5C0BEBA-E8E4-FA43-9FA6-2154085EB4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0307" y="1929008"/>
              <a:ext cx="4451299" cy="422665"/>
            </a:xfrm>
            <a:prstGeom prst="line">
              <a:avLst/>
            </a:prstGeom>
            <a:solidFill>
              <a:srgbClr val="00CC9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 path advertisement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xmlns="" id="{F0AA8416-2A13-9841-830D-36339E62435B}"/>
              </a:ext>
            </a:extLst>
          </p:cNvPr>
          <p:cNvGrpSpPr/>
          <p:nvPr/>
        </p:nvGrpSpPr>
        <p:grpSpPr>
          <a:xfrm>
            <a:off x="2993331" y="2659614"/>
            <a:ext cx="1261444" cy="642543"/>
            <a:chOff x="2241770" y="2684666"/>
            <a:chExt cx="1261444" cy="642543"/>
          </a:xfrm>
        </p:grpSpPr>
        <p:sp>
          <p:nvSpPr>
            <p:cNvPr id="232" name="Text Box 119">
              <a:extLst>
                <a:ext uri="{FF2B5EF4-FFF2-40B4-BE49-F238E27FC236}">
                  <a16:creationId xmlns:a16="http://schemas.microsoft.com/office/drawing/2014/main" xmlns="" id="{923BE177-E2E4-8A48-9459-31E94732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770" y="3019432"/>
              <a:ext cx="12601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AS2,AS3,X </a:t>
              </a:r>
            </a:p>
          </p:txBody>
        </p:sp>
        <p:sp>
          <p:nvSpPr>
            <p:cNvPr id="233" name="AutoShape 118">
              <a:extLst>
                <a:ext uri="{FF2B5EF4-FFF2-40B4-BE49-F238E27FC236}">
                  <a16:creationId xmlns:a16="http://schemas.microsoft.com/office/drawing/2014/main" xmlns="" id="{92B03788-407A-084E-8682-283C69D5D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210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xmlns="" id="{CB6EBD89-7C58-E647-8259-C3CC0DA3FBFE}"/>
              </a:ext>
            </a:extLst>
          </p:cNvPr>
          <p:cNvGrpSpPr/>
          <p:nvPr/>
        </p:nvGrpSpPr>
        <p:grpSpPr>
          <a:xfrm>
            <a:off x="3743662" y="1671430"/>
            <a:ext cx="928664" cy="573008"/>
            <a:chOff x="4482698" y="1658905"/>
            <a:chExt cx="928664" cy="573008"/>
          </a:xfrm>
        </p:grpSpPr>
        <p:sp>
          <p:nvSpPr>
            <p:cNvPr id="247" name="AutoShape 118">
              <a:extLst>
                <a:ext uri="{FF2B5EF4-FFF2-40B4-BE49-F238E27FC236}">
                  <a16:creationId xmlns:a16="http://schemas.microsoft.com/office/drawing/2014/main" xmlns="" id="{C4DDF1A3-A046-ED42-ACAC-5927DA6AC1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210880">
              <a:off x="4643012" y="1955688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xmlns="" id="{DC604320-3281-9C46-A4A2-C7947827CBE2}"/>
                </a:ext>
              </a:extLst>
            </p:cNvPr>
            <p:cNvSpPr txBox="1"/>
            <p:nvPr/>
          </p:nvSpPr>
          <p:spPr>
            <a:xfrm>
              <a:off x="4482698" y="1658905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AS3,X</a:t>
              </a:r>
            </a:p>
          </p:txBody>
        </p:sp>
      </p:grpSp>
      <p:grpSp>
        <p:nvGrpSpPr>
          <p:cNvPr id="335" name="Group 117">
            <a:extLst>
              <a:ext uri="{FF2B5EF4-FFF2-40B4-BE49-F238E27FC236}">
                <a16:creationId xmlns:a16="http://schemas.microsoft.com/office/drawing/2014/main" xmlns="" id="{499578B2-9337-6441-BD75-B09C9CAC1963}"/>
              </a:ext>
            </a:extLst>
          </p:cNvPr>
          <p:cNvGrpSpPr>
            <a:grpSpLocks/>
          </p:cNvGrpSpPr>
          <p:nvPr/>
        </p:nvGrpSpPr>
        <p:grpSpPr bwMode="auto">
          <a:xfrm>
            <a:off x="7038891" y="2604083"/>
            <a:ext cx="1290638" cy="481013"/>
            <a:chOff x="2282" y="2446"/>
            <a:chExt cx="813" cy="303"/>
          </a:xfrm>
        </p:grpSpPr>
        <p:sp>
          <p:nvSpPr>
            <p:cNvPr id="336" name="AutoShape 118">
              <a:extLst>
                <a:ext uri="{FF2B5EF4-FFF2-40B4-BE49-F238E27FC236}">
                  <a16:creationId xmlns:a16="http://schemas.microsoft.com/office/drawing/2014/main" xmlns="" id="{87CF43BB-9638-1849-BCC0-3D8B346AB9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396893">
              <a:off x="2282" y="2446"/>
              <a:ext cx="484" cy="163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37" name="Text Box 119">
              <a:extLst>
                <a:ext uri="{FF2B5EF4-FFF2-40B4-BE49-F238E27FC236}">
                  <a16:creationId xmlns:a16="http://schemas.microsoft.com/office/drawing/2014/main" xmlns="" id="{F6316E17-9D4A-514F-B9C2-2CE5C2F0F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59"/>
              <a:ext cx="599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AS3, X</a:t>
              </a:r>
            </a:p>
          </p:txBody>
        </p:sp>
      </p:grpSp>
      <p:sp>
        <p:nvSpPr>
          <p:cNvPr id="382" name="Rectangle 4">
            <a:extLst>
              <a:ext uri="{FF2B5EF4-FFF2-40B4-BE49-F238E27FC236}">
                <a16:creationId xmlns:a16="http://schemas.microsoft.com/office/drawing/2014/main" xmlns="" id="{150C22F5-5F48-A74D-BE4D-A010E5056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508" y="4506640"/>
            <a:ext cx="8943583" cy="55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2100" indent="-292100">
              <a:lnSpc>
                <a:spcPct val="90000"/>
              </a:lnSpc>
            </a:pPr>
            <a:r>
              <a:rPr lang="en-US" sz="2400" kern="0" dirty="0"/>
              <a:t>recall: </a:t>
            </a:r>
            <a:r>
              <a:rPr lang="en-US" sz="2400" kern="0" dirty="0">
                <a:cs typeface="Arial"/>
              </a:rPr>
              <a:t>1</a:t>
            </a:r>
            <a:r>
              <a:rPr lang="en-US" sz="2400" kern="0" dirty="0"/>
              <a:t>a, </a:t>
            </a:r>
            <a:r>
              <a:rPr lang="en-US" sz="2400" kern="0" dirty="0">
                <a:cs typeface="Arial"/>
              </a:rPr>
              <a:t>1</a:t>
            </a:r>
            <a:r>
              <a:rPr lang="en-US" sz="2400" kern="0" dirty="0"/>
              <a:t>b, </a:t>
            </a:r>
            <a:r>
              <a:rPr lang="en-US" sz="2400" kern="0" dirty="0">
                <a:cs typeface="Arial"/>
              </a:rPr>
              <a:t>1</a:t>
            </a:r>
            <a:r>
              <a:rPr lang="en-US" sz="2400" kern="0" dirty="0"/>
              <a:t>d learn via iBGP from </a:t>
            </a:r>
            <a:r>
              <a:rPr lang="en-US" sz="2400" kern="0" dirty="0">
                <a:cs typeface="Arial"/>
              </a:rPr>
              <a:t>1</a:t>
            </a:r>
            <a:r>
              <a:rPr lang="en-US" sz="2400" kern="0" dirty="0"/>
              <a:t>c: “path to X goes through </a:t>
            </a:r>
            <a:r>
              <a:rPr lang="en-US" sz="2400" kern="0" dirty="0">
                <a:cs typeface="Arial"/>
              </a:rPr>
              <a:t>1</a:t>
            </a:r>
            <a:r>
              <a:rPr lang="en-US" sz="2400" kern="0" dirty="0"/>
              <a:t>c”</a:t>
            </a:r>
          </a:p>
        </p:txBody>
      </p:sp>
      <p:sp>
        <p:nvSpPr>
          <p:cNvPr id="383" name="Rectangle 4">
            <a:extLst>
              <a:ext uri="{FF2B5EF4-FFF2-40B4-BE49-F238E27FC236}">
                <a16:creationId xmlns:a16="http://schemas.microsoft.com/office/drawing/2014/main" xmlns="" id="{A936D0A1-022F-4647-A4D0-30D9C829D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771" y="4950493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at 1</a:t>
            </a:r>
            <a:r>
              <a:rPr lang="en-US" sz="2400" dirty="0">
                <a:solidFill>
                  <a:srgbClr val="000000"/>
                </a:solidFill>
              </a:rPr>
              <a:t>d: OSPF intra-domain routing: to get to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c, use  interface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1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xmlns="" id="{ADFAD506-B45C-4B4C-8FC1-4EDFC6AC0ACA}"/>
              </a:ext>
            </a:extLst>
          </p:cNvPr>
          <p:cNvGrpSpPr/>
          <p:nvPr/>
        </p:nvGrpSpPr>
        <p:grpSpPr>
          <a:xfrm>
            <a:off x="1643507" y="1934647"/>
            <a:ext cx="1360744" cy="1068501"/>
            <a:chOff x="1089218" y="2245331"/>
            <a:chExt cx="1360744" cy="1068501"/>
          </a:xfrm>
        </p:grpSpPr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xmlns="" id="{0C7CB6AF-AE67-DA45-926C-00F012056ED6}"/>
                </a:ext>
              </a:extLst>
            </p:cNvPr>
            <p:cNvSpPr txBox="1"/>
            <p:nvPr/>
          </p:nvSpPr>
          <p:spPr>
            <a:xfrm>
              <a:off x="2165447" y="2998844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xmlns="" id="{A2533861-3F3D-FD42-B091-B8BC85B9C48A}"/>
                </a:ext>
              </a:extLst>
            </p:cNvPr>
            <p:cNvSpPr txBox="1"/>
            <p:nvPr/>
          </p:nvSpPr>
          <p:spPr>
            <a:xfrm>
              <a:off x="1458923" y="3006055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xmlns="" id="{F68B4CB0-326C-0D42-86AB-C27CF60EE3D4}"/>
                </a:ext>
              </a:extLst>
            </p:cNvPr>
            <p:cNvSpPr txBox="1"/>
            <p:nvPr/>
          </p:nvSpPr>
          <p:spPr>
            <a:xfrm>
              <a:off x="1149470" y="2245331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xmlns="" id="{8B800090-4615-2944-BDA6-CB45A842F05A}"/>
                </a:ext>
              </a:extLst>
            </p:cNvPr>
            <p:cNvSpPr txBox="1"/>
            <p:nvPr/>
          </p:nvSpPr>
          <p:spPr>
            <a:xfrm>
              <a:off x="1089218" y="2743635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xmlns="" id="{DD703AF9-72B5-3F48-80CB-0B4A55731A03}"/>
              </a:ext>
            </a:extLst>
          </p:cNvPr>
          <p:cNvGrpSpPr/>
          <p:nvPr/>
        </p:nvGrpSpPr>
        <p:grpSpPr>
          <a:xfrm>
            <a:off x="1126378" y="3091210"/>
            <a:ext cx="1694528" cy="3353900"/>
            <a:chOff x="537654" y="3379309"/>
            <a:chExt cx="1694528" cy="2911109"/>
          </a:xfrm>
        </p:grpSpPr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xmlns="" id="{549CDC2B-D2F5-684A-BC82-FF2E06D9644F}"/>
                </a:ext>
              </a:extLst>
            </p:cNvPr>
            <p:cNvSpPr/>
            <p:nvPr/>
          </p:nvSpPr>
          <p:spPr>
            <a:xfrm rot="10326036" flipH="1">
              <a:off x="771808" y="3379309"/>
              <a:ext cx="1333280" cy="959366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06934 w 1167285"/>
                <a:gd name="connsiteY0" fmla="*/ 967578 h 967578"/>
                <a:gd name="connsiteX1" fmla="*/ 0 w 1167285"/>
                <a:gd name="connsiteY1" fmla="*/ 0 h 967578"/>
                <a:gd name="connsiteX2" fmla="*/ 1005993 w 1167285"/>
                <a:gd name="connsiteY2" fmla="*/ 46284 h 967578"/>
                <a:gd name="connsiteX3" fmla="*/ 1167285 w 1167285"/>
                <a:gd name="connsiteY3" fmla="*/ 895852 h 967578"/>
                <a:gd name="connsiteX4" fmla="*/ 1006934 w 1167285"/>
                <a:gd name="connsiteY4" fmla="*/ 967578 h 967578"/>
                <a:gd name="connsiteX0" fmla="*/ 1006934 w 1167285"/>
                <a:gd name="connsiteY0" fmla="*/ 1132232 h 1132232"/>
                <a:gd name="connsiteX1" fmla="*/ 0 w 1167285"/>
                <a:gd name="connsiteY1" fmla="*/ 164654 h 1132232"/>
                <a:gd name="connsiteX2" fmla="*/ 991394 w 1167285"/>
                <a:gd name="connsiteY2" fmla="*/ 130 h 1132232"/>
                <a:gd name="connsiteX3" fmla="*/ 1167285 w 1167285"/>
                <a:gd name="connsiteY3" fmla="*/ 1060506 h 1132232"/>
                <a:gd name="connsiteX4" fmla="*/ 1006934 w 1167285"/>
                <a:gd name="connsiteY4" fmla="*/ 1132232 h 1132232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332977"/>
                <a:gd name="connsiteY0" fmla="*/ 1088164 h 1088164"/>
                <a:gd name="connsiteX1" fmla="*/ 0 w 1332977"/>
                <a:gd name="connsiteY1" fmla="*/ 164654 h 1088164"/>
                <a:gd name="connsiteX2" fmla="*/ 991394 w 1332977"/>
                <a:gd name="connsiteY2" fmla="*/ 130 h 1088164"/>
                <a:gd name="connsiteX3" fmla="*/ 1332977 w 1332977"/>
                <a:gd name="connsiteY3" fmla="*/ 1045574 h 1088164"/>
                <a:gd name="connsiteX4" fmla="*/ 986900 w 1332977"/>
                <a:gd name="connsiteY4" fmla="*/ 1088164 h 108816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977" h="1143414">
                  <a:moveTo>
                    <a:pt x="1029955" y="1143414"/>
                  </a:moveTo>
                  <a:cubicBezTo>
                    <a:pt x="771645" y="868623"/>
                    <a:pt x="908943" y="903822"/>
                    <a:pt x="0" y="164654"/>
                  </a:cubicBezTo>
                  <a:cubicBezTo>
                    <a:pt x="346878" y="170249"/>
                    <a:pt x="644516" y="-5465"/>
                    <a:pt x="991394" y="130"/>
                  </a:cubicBezTo>
                  <a:cubicBezTo>
                    <a:pt x="1125143" y="751678"/>
                    <a:pt x="1116033" y="592331"/>
                    <a:pt x="1332977" y="1045574"/>
                  </a:cubicBezTo>
                  <a:cubicBezTo>
                    <a:pt x="1183663" y="1029001"/>
                    <a:pt x="1194267" y="1059672"/>
                    <a:pt x="1029955" y="11434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xmlns="" id="{39E3A88F-68A5-584F-BEC8-425D5A8BD835}"/>
                </a:ext>
              </a:extLst>
            </p:cNvPr>
            <p:cNvGrpSpPr/>
            <p:nvPr/>
          </p:nvGrpSpPr>
          <p:grpSpPr>
            <a:xfrm>
              <a:off x="537654" y="4169528"/>
              <a:ext cx="1694528" cy="2120890"/>
              <a:chOff x="537654" y="4169528"/>
              <a:chExt cx="1694528" cy="2120890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xmlns="" id="{D152EA32-3362-314D-9058-7E92F68B0E18}"/>
                  </a:ext>
                </a:extLst>
              </p:cNvPr>
              <p:cNvSpPr/>
              <p:nvPr/>
            </p:nvSpPr>
            <p:spPr bwMode="auto">
              <a:xfrm rot="10800000">
                <a:off x="809301" y="4261100"/>
                <a:ext cx="1027112" cy="99448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393" name="Group 104">
                <a:extLst>
                  <a:ext uri="{FF2B5EF4-FFF2-40B4-BE49-F238E27FC236}">
                    <a16:creationId xmlns:a16="http://schemas.microsoft.com/office/drawing/2014/main" xmlns="" id="{D95F1039-BDB2-B441-B3DB-26648CD47D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2771" y="5933069"/>
                <a:ext cx="1034710" cy="357349"/>
                <a:chOff x="4128636" y="3606589"/>
                <a:chExt cx="568145" cy="338667"/>
              </a:xfrm>
            </p:grpSpPr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xmlns="" id="{B8EC9765-CC7A-1C4E-A0AB-1FF29E282B9B}"/>
                    </a:ext>
                  </a:extLst>
                </p:cNvPr>
                <p:cNvSpPr/>
                <p:nvPr/>
              </p:nvSpPr>
              <p:spPr>
                <a:xfrm>
                  <a:off x="4128649" y="3720080"/>
                  <a:ext cx="568332" cy="225176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xmlns="" id="{539F60CB-2694-D941-B1DE-2BCD585F3F6D}"/>
                    </a:ext>
                  </a:extLst>
                </p:cNvPr>
                <p:cNvSpPr/>
                <p:nvPr/>
              </p:nvSpPr>
              <p:spPr>
                <a:xfrm>
                  <a:off x="4128649" y="3720080"/>
                  <a:ext cx="568332" cy="111898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xmlns="" id="{86DB0C5A-8F91-D44D-8DFA-67928CD0AB52}"/>
                    </a:ext>
                  </a:extLst>
                </p:cNvPr>
                <p:cNvSpPr/>
                <p:nvPr/>
              </p:nvSpPr>
              <p:spPr>
                <a:xfrm>
                  <a:off x="4128649" y="3606801"/>
                  <a:ext cx="568332" cy="225176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xmlns="" id="{CE6DE9B8-5C44-9845-98B5-676AAF440E62}"/>
                    </a:ext>
                  </a:extLst>
                </p:cNvPr>
                <p:cNvCxnSpPr/>
                <p:nvPr/>
              </p:nvCxnSpPr>
              <p:spPr>
                <a:xfrm>
                  <a:off x="4696981" y="3720080"/>
                  <a:ext cx="0" cy="11189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xmlns="" id="{99882D65-6F14-A943-B27E-816F5CA93CBA}"/>
                    </a:ext>
                  </a:extLst>
                </p:cNvPr>
                <p:cNvCxnSpPr/>
                <p:nvPr/>
              </p:nvCxnSpPr>
              <p:spPr>
                <a:xfrm>
                  <a:off x="4128649" y="3720080"/>
                  <a:ext cx="0" cy="11189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6069C388-7EBD-A043-A5DA-70DACC434856}"/>
                  </a:ext>
                </a:extLst>
              </p:cNvPr>
              <p:cNvSpPr/>
              <p:nvPr/>
            </p:nvSpPr>
            <p:spPr bwMode="auto">
              <a:xfrm>
                <a:off x="817079" y="5203658"/>
                <a:ext cx="1027112" cy="86051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  <a:alpha val="62000"/>
                    </a:srgbClr>
                  </a:gs>
                  <a:gs pos="5400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xmlns="" id="{9EF19DE7-B63D-4944-9210-CC31003025FB}"/>
                  </a:ext>
                </a:extLst>
              </p:cNvPr>
              <p:cNvCxnSpPr>
                <a:endCxn id="417" idx="1"/>
              </p:cNvCxnSpPr>
              <p:nvPr/>
            </p:nvCxnSpPr>
            <p:spPr bwMode="auto">
              <a:xfrm>
                <a:off x="801363" y="4466995"/>
                <a:ext cx="11432" cy="164486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xmlns="" id="{6D9BFA90-FCA6-4947-8157-4DD67BB4ED2E}"/>
                  </a:ext>
                </a:extLst>
              </p:cNvPr>
              <p:cNvCxnSpPr>
                <a:endCxn id="417" idx="3"/>
              </p:cNvCxnSpPr>
              <p:nvPr/>
            </p:nvCxnSpPr>
            <p:spPr bwMode="auto">
              <a:xfrm>
                <a:off x="1842763" y="4466995"/>
                <a:ext cx="5083" cy="164486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97" name="Group 9">
                <a:extLst>
                  <a:ext uri="{FF2B5EF4-FFF2-40B4-BE49-F238E27FC236}">
                    <a16:creationId xmlns:a16="http://schemas.microsoft.com/office/drawing/2014/main" xmlns="" id="{13F6DEF6-9A01-B549-80A5-3FC2E1007C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7993" y="4169528"/>
                <a:ext cx="1079500" cy="395024"/>
                <a:chOff x="2183302" y="1574638"/>
                <a:chExt cx="1200154" cy="430181"/>
              </a:xfrm>
            </p:grpSpPr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xmlns="" id="{E06F7110-8919-FE4C-AC87-8E0C5F91962D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517"/>
                  <a:ext cx="1194859" cy="314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xmlns="" id="{1263FC99-850B-354C-828E-2DFE33C94D05}"/>
                    </a:ext>
                  </a:extLst>
                </p:cNvPr>
                <p:cNvSpPr/>
                <p:nvPr/>
              </p:nvSpPr>
              <p:spPr bwMode="auto">
                <a:xfrm>
                  <a:off x="2183302" y="1734964"/>
                  <a:ext cx="1198389" cy="112704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xmlns="" id="{37185517-F7A7-3C46-ACEA-5DFF7F55D04F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624" cy="314302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xmlns="" id="{2A0D148B-1E69-F74C-9168-42E9D8669D5B}"/>
                    </a:ext>
                  </a:extLst>
                </p:cNvPr>
                <p:cNvSpPr/>
                <p:nvPr/>
              </p:nvSpPr>
              <p:spPr bwMode="auto">
                <a:xfrm>
                  <a:off x="2490400" y="1671469"/>
                  <a:ext cx="582428" cy="1571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xmlns="" id="{60153E75-3A78-5F4E-99F0-D0B2CCE3A093}"/>
                    </a:ext>
                  </a:extLst>
                </p:cNvPr>
                <p:cNvSpPr/>
                <p:nvPr/>
              </p:nvSpPr>
              <p:spPr bwMode="auto">
                <a:xfrm>
                  <a:off x="2430393" y="1630197"/>
                  <a:ext cx="702443" cy="10952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xmlns="" id="{601C0BE5-07B2-5A44-9AF5-1E88D8B70EA7}"/>
                    </a:ext>
                  </a:extLst>
                </p:cNvPr>
                <p:cNvSpPr/>
                <p:nvPr/>
              </p:nvSpPr>
              <p:spPr bwMode="auto">
                <a:xfrm>
                  <a:off x="2892805" y="1723852"/>
                  <a:ext cx="257680" cy="952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xmlns="" id="{B6C2D27C-731D-CB40-8327-ED66BE8F028D}"/>
                    </a:ext>
                  </a:extLst>
                </p:cNvPr>
                <p:cNvSpPr/>
                <p:nvPr/>
              </p:nvSpPr>
              <p:spPr bwMode="auto">
                <a:xfrm>
                  <a:off x="2418037" y="1725440"/>
                  <a:ext cx="254150" cy="9524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xmlns="" id="{391576BE-56F1-FE40-8DB0-3ECE07E1E2D8}"/>
                    </a:ext>
                  </a:extLst>
                </p:cNvPr>
                <p:cNvCxnSpPr>
                  <a:endCxn id="409" idx="2"/>
                </p:cNvCxnSpPr>
                <p:nvPr/>
              </p:nvCxnSpPr>
              <p:spPr bwMode="auto">
                <a:xfrm flipH="1" flipV="1">
                  <a:off x="2183302" y="1731787"/>
                  <a:ext cx="3530" cy="12222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xmlns="" id="{82BCB90A-4258-924B-9085-32DAF2B971D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926" y="1728615"/>
                  <a:ext cx="3530" cy="12222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xmlns="" id="{5BF3A9A6-52A8-034D-ACD3-16781CAD5124}"/>
                  </a:ext>
                </a:extLst>
              </p:cNvPr>
              <p:cNvSpPr/>
              <p:nvPr/>
            </p:nvSpPr>
            <p:spPr bwMode="auto">
              <a:xfrm>
                <a:off x="546153" y="4588083"/>
                <a:ext cx="1670709" cy="130380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xmlns="" id="{2C75AB46-AB33-9740-81EC-74708279DD87}"/>
                  </a:ext>
                </a:extLst>
              </p:cNvPr>
              <p:cNvSpPr txBox="1"/>
              <p:nvPr/>
            </p:nvSpPr>
            <p:spPr>
              <a:xfrm>
                <a:off x="540390" y="4583226"/>
                <a:ext cx="620971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dest</a:t>
                </a:r>
              </a:p>
            </p:txBody>
          </p:sp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xmlns="" id="{38686A09-0D03-A841-8404-D171F189F414}"/>
                  </a:ext>
                </a:extLst>
              </p:cNvPr>
              <p:cNvSpPr txBox="1"/>
              <p:nvPr/>
            </p:nvSpPr>
            <p:spPr>
              <a:xfrm>
                <a:off x="1162170" y="4587898"/>
                <a:ext cx="1070012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interface</a:t>
                </a:r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xmlns="" id="{AC8CBB51-A053-514E-ACD9-6151F97FD682}"/>
                  </a:ext>
                </a:extLst>
              </p:cNvPr>
              <p:cNvCxnSpPr/>
              <p:nvPr/>
            </p:nvCxnSpPr>
            <p:spPr bwMode="auto">
              <a:xfrm>
                <a:off x="1154183" y="4593421"/>
                <a:ext cx="1345" cy="1293547"/>
              </a:xfrm>
              <a:prstGeom prst="line">
                <a:avLst/>
              </a:prstGeom>
              <a:solidFill>
                <a:srgbClr val="00CC99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xmlns="" id="{FA2F333C-3FD2-9242-83D6-E9279BB9AEE7}"/>
                  </a:ext>
                </a:extLst>
              </p:cNvPr>
              <p:cNvCxnSpPr/>
              <p:nvPr/>
            </p:nvCxnSpPr>
            <p:spPr bwMode="auto">
              <a:xfrm flipH="1">
                <a:off x="537654" y="4911108"/>
                <a:ext cx="1679208" cy="0"/>
              </a:xfrm>
              <a:prstGeom prst="line">
                <a:avLst/>
              </a:prstGeom>
              <a:solidFill>
                <a:srgbClr val="00CC99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xmlns="" id="{925E3165-C5C1-3A45-B26E-AE3DA3A443EB}"/>
                  </a:ext>
                </a:extLst>
              </p:cNvPr>
              <p:cNvSpPr txBox="1"/>
              <p:nvPr/>
            </p:nvSpPr>
            <p:spPr>
              <a:xfrm>
                <a:off x="1222724" y="4844159"/>
                <a:ext cx="415498" cy="320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…</a:t>
                </a:r>
              </a:p>
            </p:txBody>
          </p:sp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xmlns="" id="{E4A6E61C-D8FE-C44E-8F63-CE8EC820D104}"/>
                  </a:ext>
                </a:extLst>
              </p:cNvPr>
              <p:cNvSpPr txBox="1"/>
              <p:nvPr/>
            </p:nvSpPr>
            <p:spPr>
              <a:xfrm>
                <a:off x="1218025" y="5574320"/>
                <a:ext cx="415498" cy="320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…</a:t>
                </a:r>
              </a:p>
            </p:txBody>
          </p:sp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xmlns="" id="{5B871468-78AD-9241-9FD3-D72F178B0CE9}"/>
                  </a:ext>
                </a:extLst>
              </p:cNvPr>
              <p:cNvSpPr txBox="1"/>
              <p:nvPr/>
            </p:nvSpPr>
            <p:spPr>
              <a:xfrm>
                <a:off x="646020" y="4843576"/>
                <a:ext cx="415498" cy="320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…</a:t>
                </a:r>
              </a:p>
            </p:txBody>
          </p:sp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xmlns="" id="{17B61233-E6CB-4344-B113-8735ED26C804}"/>
                  </a:ext>
                </a:extLst>
              </p:cNvPr>
              <p:cNvSpPr txBox="1"/>
              <p:nvPr/>
            </p:nvSpPr>
            <p:spPr>
              <a:xfrm>
                <a:off x="669517" y="5573736"/>
                <a:ext cx="415498" cy="320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…</a:t>
                </a:r>
              </a:p>
            </p:txBody>
          </p:sp>
        </p:grp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xmlns="" id="{1B442015-A8C1-5147-B3B9-FA235C7F9741}"/>
              </a:ext>
            </a:extLst>
          </p:cNvPr>
          <p:cNvSpPr txBox="1"/>
          <p:nvPr/>
        </p:nvSpPr>
        <p:spPr>
          <a:xfrm>
            <a:off x="491927" y="2538311"/>
            <a:ext cx="111798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local link interfaces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at 1a, 1d</a:t>
            </a:r>
          </a:p>
        </p:txBody>
      </p:sp>
      <p:sp>
        <p:nvSpPr>
          <p:cNvPr id="428" name="Rectangle 4">
            <a:extLst>
              <a:ext uri="{FF2B5EF4-FFF2-40B4-BE49-F238E27FC236}">
                <a16:creationId xmlns:a16="http://schemas.microsoft.com/office/drawing/2014/main" xmlns="" id="{AACCBEA1-299A-5C44-A466-34FB8D299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859" y="5365940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at 1</a:t>
            </a:r>
            <a:r>
              <a:rPr lang="en-US" sz="2400" dirty="0">
                <a:solidFill>
                  <a:srgbClr val="000000"/>
                </a:solidFill>
              </a:rPr>
              <a:t>d: to get to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X</a:t>
            </a:r>
            <a:r>
              <a:rPr lang="en-US" sz="2400" dirty="0">
                <a:solidFill>
                  <a:srgbClr val="000000"/>
                </a:solidFill>
              </a:rPr>
              <a:t>, use  interface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1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74D48CBB-9624-F749-B349-65E926E47760}"/>
              </a:ext>
            </a:extLst>
          </p:cNvPr>
          <p:cNvGrpSpPr/>
          <p:nvPr/>
        </p:nvGrpSpPr>
        <p:grpSpPr>
          <a:xfrm>
            <a:off x="1260825" y="5090966"/>
            <a:ext cx="917328" cy="370003"/>
            <a:chOff x="1260825" y="5090966"/>
            <a:chExt cx="917328" cy="3700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B149D47F-47C2-4640-90D5-811DF0983406}"/>
                </a:ext>
              </a:extLst>
            </p:cNvPr>
            <p:cNvSpPr txBox="1"/>
            <p:nvPr/>
          </p:nvSpPr>
          <p:spPr>
            <a:xfrm>
              <a:off x="1260825" y="509163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1c</a:t>
              </a: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xmlns="" id="{7F7426CB-FA4A-DA4E-B303-D5ABA601A29A}"/>
                </a:ext>
              </a:extLst>
            </p:cNvPr>
            <p:cNvSpPr txBox="1"/>
            <p:nvPr/>
          </p:nvSpPr>
          <p:spPr>
            <a:xfrm>
              <a:off x="1876467" y="50909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0B1F976-91BA-9E43-BECA-BFF703ACCF4A}"/>
              </a:ext>
            </a:extLst>
          </p:cNvPr>
          <p:cNvGrpSpPr/>
          <p:nvPr/>
        </p:nvGrpSpPr>
        <p:grpSpPr>
          <a:xfrm>
            <a:off x="1312521" y="5421278"/>
            <a:ext cx="864960" cy="372689"/>
            <a:chOff x="1312521" y="5421278"/>
            <a:chExt cx="864960" cy="372689"/>
          </a:xfrm>
        </p:grpSpPr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xmlns="" id="{9E836304-2537-8142-8A5E-31530A9D098A}"/>
                </a:ext>
              </a:extLst>
            </p:cNvPr>
            <p:cNvSpPr txBox="1"/>
            <p:nvPr/>
          </p:nvSpPr>
          <p:spPr>
            <a:xfrm>
              <a:off x="1312521" y="542127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xmlns="" id="{FF0DA654-D2E8-5144-A880-F6F9C6266762}"/>
                </a:ext>
              </a:extLst>
            </p:cNvPr>
            <p:cNvSpPr txBox="1"/>
            <p:nvPr/>
          </p:nvSpPr>
          <p:spPr>
            <a:xfrm>
              <a:off x="1875795" y="5424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xmlns="" id="{C144D101-D0B1-6543-A8E0-566D6F1F50E8}"/>
              </a:ext>
            </a:extLst>
          </p:cNvPr>
          <p:cNvGrpSpPr/>
          <p:nvPr/>
        </p:nvGrpSpPr>
        <p:grpSpPr>
          <a:xfrm>
            <a:off x="2293495" y="1828802"/>
            <a:ext cx="1139242" cy="1021848"/>
            <a:chOff x="852623" y="3061858"/>
            <a:chExt cx="1139242" cy="1021848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xmlns="" id="{38F2F274-4A64-AD4E-9927-2F49E94DA059}"/>
                </a:ext>
              </a:extLst>
            </p:cNvPr>
            <p:cNvGrpSpPr/>
            <p:nvPr/>
          </p:nvGrpSpPr>
          <p:grpSpPr>
            <a:xfrm>
              <a:off x="852623" y="3198229"/>
              <a:ext cx="760478" cy="811277"/>
              <a:chOff x="4511542" y="2820739"/>
              <a:chExt cx="760478" cy="811277"/>
            </a:xfrm>
          </p:grpSpPr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xmlns="" id="{176BA2B2-6ED5-8640-9902-E764DA8D04A0}"/>
                  </a:ext>
                </a:extLst>
              </p:cNvPr>
              <p:cNvCxnSpPr/>
              <p:nvPr/>
            </p:nvCxnSpPr>
            <p:spPr bwMode="auto">
              <a:xfrm flipH="1" flipV="1">
                <a:off x="4870276" y="2820739"/>
                <a:ext cx="401744" cy="30237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xmlns="" id="{2DA97166-1EA4-4344-8916-CE5D63389D3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511542" y="3225138"/>
                <a:ext cx="641247" cy="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xmlns="" id="{575BC7B0-A666-5F4D-86ED-190B9C377AC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834894" y="3343933"/>
                <a:ext cx="422409" cy="28808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xmlns="" id="{B4015E0A-837A-4647-9341-12FC40A514D8}"/>
                </a:ext>
              </a:extLst>
            </p:cNvPr>
            <p:cNvSpPr txBox="1"/>
            <p:nvPr/>
          </p:nvSpPr>
          <p:spPr>
            <a:xfrm>
              <a:off x="915200" y="3355868"/>
              <a:ext cx="60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C00000"/>
                  </a:solidFill>
                </a:rPr>
                <a:t>AS3,X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xmlns="" id="{E2EDF494-5495-EE49-97EB-E62100D879AF}"/>
                </a:ext>
              </a:extLst>
            </p:cNvPr>
            <p:cNvSpPr txBox="1"/>
            <p:nvPr/>
          </p:nvSpPr>
          <p:spPr>
            <a:xfrm>
              <a:off x="1365356" y="3061858"/>
              <a:ext cx="60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C00000"/>
                  </a:solidFill>
                </a:rPr>
                <a:t>AS3,X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xmlns="" id="{7E410066-C6E9-B44F-AAFC-4640D9619FDB}"/>
                </a:ext>
              </a:extLst>
            </p:cNvPr>
            <p:cNvSpPr txBox="1"/>
            <p:nvPr/>
          </p:nvSpPr>
          <p:spPr>
            <a:xfrm>
              <a:off x="1391251" y="3775929"/>
              <a:ext cx="60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C00000"/>
                  </a:solidFill>
                </a:rPr>
                <a:t>AS3,X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8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422" grpId="0"/>
      <p:bldP spid="422" grpId="1"/>
      <p:bldP spid="4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261255"/>
            <a:ext cx="11213592" cy="89462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Software-Defined Networking (SDN)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xmlns="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09" y="1064529"/>
            <a:ext cx="11310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Remote controller computes, installs forwarding tables in routers</a:t>
            </a:r>
          </a:p>
        </p:txBody>
      </p:sp>
      <p:grpSp>
        <p:nvGrpSpPr>
          <p:cNvPr id="817" name="Group 816">
            <a:extLst>
              <a:ext uri="{FF2B5EF4-FFF2-40B4-BE49-F238E27FC236}">
                <a16:creationId xmlns:a16="http://schemas.microsoft.com/office/drawing/2014/main" xmlns="" id="{0035B262-335A-2042-8F0A-4D25C5CCAA4C}"/>
              </a:ext>
            </a:extLst>
          </p:cNvPr>
          <p:cNvGrpSpPr>
            <a:grpSpLocks/>
          </p:cNvGrpSpPr>
          <p:nvPr/>
        </p:nvGrpSpPr>
        <p:grpSpPr bwMode="auto">
          <a:xfrm>
            <a:off x="3203430" y="1967880"/>
            <a:ext cx="6027738" cy="1439862"/>
            <a:chOff x="1492879" y="2061336"/>
            <a:chExt cx="6027737" cy="1440135"/>
          </a:xfrm>
        </p:grpSpPr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xmlns="" id="{2911F90D-6E6D-8D44-A029-2BB47782B47E}"/>
                </a:ext>
              </a:extLst>
            </p:cNvPr>
            <p:cNvSpPr/>
            <p:nvPr/>
          </p:nvSpPr>
          <p:spPr bwMode="auto">
            <a:xfrm>
              <a:off x="1929442" y="2064512"/>
              <a:ext cx="5043486" cy="1017780"/>
            </a:xfrm>
            <a:prstGeom prst="rect">
              <a:avLst/>
            </a:prstGeom>
            <a:solidFill>
              <a:srgbClr val="2D2DB9">
                <a:lumMod val="20000"/>
                <a:lumOff val="80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xmlns="" id="{24B8DF14-13D1-7B4D-AA8E-6D4B866768A6}"/>
                </a:ext>
              </a:extLst>
            </p:cNvPr>
            <p:cNvSpPr/>
            <p:nvPr/>
          </p:nvSpPr>
          <p:spPr bwMode="auto">
            <a:xfrm>
              <a:off x="1740529" y="2067687"/>
              <a:ext cx="198438" cy="138615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2D2DB9">
                    <a:lumMod val="20000"/>
                    <a:lumOff val="8000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xmlns="" id="{B3477997-2171-D144-8F62-1363F13885FD}"/>
                </a:ext>
              </a:extLst>
            </p:cNvPr>
            <p:cNvSpPr/>
            <p:nvPr/>
          </p:nvSpPr>
          <p:spPr bwMode="auto">
            <a:xfrm flipH="1">
              <a:off x="6969753" y="2061336"/>
              <a:ext cx="219075" cy="1370272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 rotWithShape="1">
              <a:gsLst>
                <a:gs pos="0">
                  <a:srgbClr val="2D2DB9">
                    <a:lumMod val="20000"/>
                    <a:lumOff val="80000"/>
                  </a:srgbClr>
                </a:gs>
                <a:gs pos="100000">
                  <a:srgbClr val="FFFFFF"/>
                </a:gs>
              </a:gsLst>
              <a:lin ang="108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821" name="Group 950">
              <a:extLst>
                <a:ext uri="{FF2B5EF4-FFF2-40B4-BE49-F238E27FC236}">
                  <a16:creationId xmlns:a16="http://schemas.microsoft.com/office/drawing/2014/main" xmlns="" id="{DB6AE1A4-24E9-664C-A51D-C17F6021B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855" name="Freeform 951">
                <a:extLst>
                  <a:ext uri="{FF2B5EF4-FFF2-40B4-BE49-F238E27FC236}">
                    <a16:creationId xmlns:a16="http://schemas.microsoft.com/office/drawing/2014/main" xmlns="" id="{BFB37BD8-4427-2A47-AE85-B992137B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6" name="Rectangle 952">
                <a:extLst>
                  <a:ext uri="{FF2B5EF4-FFF2-40B4-BE49-F238E27FC236}">
                    <a16:creationId xmlns:a16="http://schemas.microsoft.com/office/drawing/2014/main" xmlns="" id="{D33ED3AE-893B-0641-B3D0-6332B9827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7" name="Freeform 953">
                <a:extLst>
                  <a:ext uri="{FF2B5EF4-FFF2-40B4-BE49-F238E27FC236}">
                    <a16:creationId xmlns:a16="http://schemas.microsoft.com/office/drawing/2014/main" xmlns="" id="{7F8B5734-537E-2D40-ABC5-1153CA76F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8" name="Freeform 954">
                <a:extLst>
                  <a:ext uri="{FF2B5EF4-FFF2-40B4-BE49-F238E27FC236}">
                    <a16:creationId xmlns:a16="http://schemas.microsoft.com/office/drawing/2014/main" xmlns="" id="{A27CC3E2-8472-FE49-B22C-8BAD36D3F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9" name="Rectangle 955">
                <a:extLst>
                  <a:ext uri="{FF2B5EF4-FFF2-40B4-BE49-F238E27FC236}">
                    <a16:creationId xmlns:a16="http://schemas.microsoft.com/office/drawing/2014/main" xmlns="" id="{11CD015D-401B-EC42-A713-37F4F5806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0" name="Group 956">
                <a:extLst>
                  <a:ext uri="{FF2B5EF4-FFF2-40B4-BE49-F238E27FC236}">
                    <a16:creationId xmlns:a16="http://schemas.microsoft.com/office/drawing/2014/main" xmlns="" id="{A208DF6A-EF9F-044D-8302-1B9476D18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5" name="AutoShape 957">
                  <a:extLst>
                    <a:ext uri="{FF2B5EF4-FFF2-40B4-BE49-F238E27FC236}">
                      <a16:creationId xmlns:a16="http://schemas.microsoft.com/office/drawing/2014/main" xmlns="" id="{FCC50AD6-31B9-FD4A-9D12-E293AC79E3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6" name="AutoShape 958">
                  <a:extLst>
                    <a:ext uri="{FF2B5EF4-FFF2-40B4-BE49-F238E27FC236}">
                      <a16:creationId xmlns:a16="http://schemas.microsoft.com/office/drawing/2014/main" xmlns="" id="{9515A907-A38B-AC46-9351-9821F9262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1" name="Rectangle 959">
                <a:extLst>
                  <a:ext uri="{FF2B5EF4-FFF2-40B4-BE49-F238E27FC236}">
                    <a16:creationId xmlns:a16="http://schemas.microsoft.com/office/drawing/2014/main" xmlns="" id="{DA74175D-E323-954D-B321-A525406F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2" name="Group 960">
                <a:extLst>
                  <a:ext uri="{FF2B5EF4-FFF2-40B4-BE49-F238E27FC236}">
                    <a16:creationId xmlns:a16="http://schemas.microsoft.com/office/drawing/2014/main" xmlns="" id="{28DE356C-C6F7-BA40-87C6-C5B5BE6C2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3" name="AutoShape 961">
                  <a:extLst>
                    <a:ext uri="{FF2B5EF4-FFF2-40B4-BE49-F238E27FC236}">
                      <a16:creationId xmlns:a16="http://schemas.microsoft.com/office/drawing/2014/main" xmlns="" id="{9643844A-45E6-7443-A468-4BC3D1762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4" name="AutoShape 962">
                  <a:extLst>
                    <a:ext uri="{FF2B5EF4-FFF2-40B4-BE49-F238E27FC236}">
                      <a16:creationId xmlns:a16="http://schemas.microsoft.com/office/drawing/2014/main" xmlns="" id="{60C84F35-0A59-8349-91F6-D5FECFED7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3" name="Rectangle 963">
                <a:extLst>
                  <a:ext uri="{FF2B5EF4-FFF2-40B4-BE49-F238E27FC236}">
                    <a16:creationId xmlns:a16="http://schemas.microsoft.com/office/drawing/2014/main" xmlns="" id="{92014399-9751-FC4F-9035-A395245BC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4" name="Rectangle 964">
                <a:extLst>
                  <a:ext uri="{FF2B5EF4-FFF2-40B4-BE49-F238E27FC236}">
                    <a16:creationId xmlns:a16="http://schemas.microsoft.com/office/drawing/2014/main" xmlns="" id="{9B818A3E-FD1D-F04D-8158-62E78EE4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5" name="Group 965">
                <a:extLst>
                  <a:ext uri="{FF2B5EF4-FFF2-40B4-BE49-F238E27FC236}">
                    <a16:creationId xmlns:a16="http://schemas.microsoft.com/office/drawing/2014/main" xmlns="" id="{4CE95AA0-C88F-3D48-98E7-F3E038739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1" name="AutoShape 966">
                  <a:extLst>
                    <a:ext uri="{FF2B5EF4-FFF2-40B4-BE49-F238E27FC236}">
                      <a16:creationId xmlns:a16="http://schemas.microsoft.com/office/drawing/2014/main" xmlns="" id="{5B978760-D630-664D-941B-E0517C203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2" name="AutoShape 967">
                  <a:extLst>
                    <a:ext uri="{FF2B5EF4-FFF2-40B4-BE49-F238E27FC236}">
                      <a16:creationId xmlns:a16="http://schemas.microsoft.com/office/drawing/2014/main" xmlns="" id="{66581CC6-E163-4349-98BB-7B8F11B58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6" name="Freeform 968">
                <a:extLst>
                  <a:ext uri="{FF2B5EF4-FFF2-40B4-BE49-F238E27FC236}">
                    <a16:creationId xmlns:a16="http://schemas.microsoft.com/office/drawing/2014/main" xmlns="" id="{0C578B43-7341-984A-8E2E-758C1FE62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7" name="Group 969">
                <a:extLst>
                  <a:ext uri="{FF2B5EF4-FFF2-40B4-BE49-F238E27FC236}">
                    <a16:creationId xmlns:a16="http://schemas.microsoft.com/office/drawing/2014/main" xmlns="" id="{00F4A952-5D56-894B-BE04-57FD8D9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79" name="AutoShape 970">
                  <a:extLst>
                    <a:ext uri="{FF2B5EF4-FFF2-40B4-BE49-F238E27FC236}">
                      <a16:creationId xmlns:a16="http://schemas.microsoft.com/office/drawing/2014/main" xmlns="" id="{C6D2E1F8-9BE6-1340-A97F-25C96F4EA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0" name="AutoShape 971">
                  <a:extLst>
                    <a:ext uri="{FF2B5EF4-FFF2-40B4-BE49-F238E27FC236}">
                      <a16:creationId xmlns:a16="http://schemas.microsoft.com/office/drawing/2014/main" xmlns="" id="{076B7F4B-58FD-394A-A7D1-825421A0D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8" name="Rectangle 972">
                <a:extLst>
                  <a:ext uri="{FF2B5EF4-FFF2-40B4-BE49-F238E27FC236}">
                    <a16:creationId xmlns:a16="http://schemas.microsoft.com/office/drawing/2014/main" xmlns="" id="{9CF6079F-A485-B34F-BAE1-E461B27BC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9" name="Freeform 973">
                <a:extLst>
                  <a:ext uri="{FF2B5EF4-FFF2-40B4-BE49-F238E27FC236}">
                    <a16:creationId xmlns:a16="http://schemas.microsoft.com/office/drawing/2014/main" xmlns="" id="{4D22F667-50F0-554D-A2A3-06E318F92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0" name="Freeform 974">
                <a:extLst>
                  <a:ext uri="{FF2B5EF4-FFF2-40B4-BE49-F238E27FC236}">
                    <a16:creationId xmlns:a16="http://schemas.microsoft.com/office/drawing/2014/main" xmlns="" id="{FEA6AA77-7341-EC44-9A1C-8FF6D3429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1" name="Oval 975">
                <a:extLst>
                  <a:ext uri="{FF2B5EF4-FFF2-40B4-BE49-F238E27FC236}">
                    <a16:creationId xmlns:a16="http://schemas.microsoft.com/office/drawing/2014/main" xmlns="" id="{A02843C6-28FA-9945-9CEB-7717E68BC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2" name="Freeform 976">
                <a:extLst>
                  <a:ext uri="{FF2B5EF4-FFF2-40B4-BE49-F238E27FC236}">
                    <a16:creationId xmlns:a16="http://schemas.microsoft.com/office/drawing/2014/main" xmlns="" id="{B41467ED-71ED-774D-B5B1-0E498264B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3" name="AutoShape 977">
                <a:extLst>
                  <a:ext uri="{FF2B5EF4-FFF2-40B4-BE49-F238E27FC236}">
                    <a16:creationId xmlns:a16="http://schemas.microsoft.com/office/drawing/2014/main" xmlns="" id="{9B5749F0-C743-D247-9288-DD5C4B670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4" name="AutoShape 978">
                <a:extLst>
                  <a:ext uri="{FF2B5EF4-FFF2-40B4-BE49-F238E27FC236}">
                    <a16:creationId xmlns:a16="http://schemas.microsoft.com/office/drawing/2014/main" xmlns="" id="{990B835A-E601-8B4A-913C-86C2C6F75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5" name="Oval 979">
                <a:extLst>
                  <a:ext uri="{FF2B5EF4-FFF2-40B4-BE49-F238E27FC236}">
                    <a16:creationId xmlns:a16="http://schemas.microsoft.com/office/drawing/2014/main" xmlns="" id="{54D6634C-D1A9-6142-9854-19C444BA4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6" name="Oval 980">
                <a:extLst>
                  <a:ext uri="{FF2B5EF4-FFF2-40B4-BE49-F238E27FC236}">
                    <a16:creationId xmlns:a16="http://schemas.microsoft.com/office/drawing/2014/main" xmlns="" id="{4B663C71-DBAC-684F-AC10-C3062136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7" name="Oval 981">
                <a:extLst>
                  <a:ext uri="{FF2B5EF4-FFF2-40B4-BE49-F238E27FC236}">
                    <a16:creationId xmlns:a16="http://schemas.microsoft.com/office/drawing/2014/main" xmlns="" id="{89DA651A-7990-3046-B6A9-BDF3A76B1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8" name="Rectangle 982">
                <a:extLst>
                  <a:ext uri="{FF2B5EF4-FFF2-40B4-BE49-F238E27FC236}">
                    <a16:creationId xmlns:a16="http://schemas.microsoft.com/office/drawing/2014/main" xmlns="" id="{97BCC976-FD19-5C44-A0F3-970A14677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22" name="Group 950">
              <a:extLst>
                <a:ext uri="{FF2B5EF4-FFF2-40B4-BE49-F238E27FC236}">
                  <a16:creationId xmlns:a16="http://schemas.microsoft.com/office/drawing/2014/main" xmlns="" id="{408FB985-1A5F-F147-891F-C6EE203F1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823" name="Freeform 951">
                <a:extLst>
                  <a:ext uri="{FF2B5EF4-FFF2-40B4-BE49-F238E27FC236}">
                    <a16:creationId xmlns:a16="http://schemas.microsoft.com/office/drawing/2014/main" xmlns="" id="{E5433180-28F2-BE4A-AA7C-A7B21A63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4" name="Rectangle 952">
                <a:extLst>
                  <a:ext uri="{FF2B5EF4-FFF2-40B4-BE49-F238E27FC236}">
                    <a16:creationId xmlns:a16="http://schemas.microsoft.com/office/drawing/2014/main" xmlns="" id="{8C5BD778-66FD-3945-B836-91E6ED4A0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5" name="Freeform 953">
                <a:extLst>
                  <a:ext uri="{FF2B5EF4-FFF2-40B4-BE49-F238E27FC236}">
                    <a16:creationId xmlns:a16="http://schemas.microsoft.com/office/drawing/2014/main" xmlns="" id="{2A91ACBD-8D41-DD4C-A2B1-048B348B9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6" name="Freeform 954">
                <a:extLst>
                  <a:ext uri="{FF2B5EF4-FFF2-40B4-BE49-F238E27FC236}">
                    <a16:creationId xmlns:a16="http://schemas.microsoft.com/office/drawing/2014/main" xmlns="" id="{FD9AFB84-DB6D-6046-8467-AD372F413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7" name="Rectangle 955">
                <a:extLst>
                  <a:ext uri="{FF2B5EF4-FFF2-40B4-BE49-F238E27FC236}">
                    <a16:creationId xmlns:a16="http://schemas.microsoft.com/office/drawing/2014/main" xmlns="" id="{77DBE4BA-8D67-5B43-8297-B9D264FE9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28" name="Group 956">
                <a:extLst>
                  <a:ext uri="{FF2B5EF4-FFF2-40B4-BE49-F238E27FC236}">
                    <a16:creationId xmlns:a16="http://schemas.microsoft.com/office/drawing/2014/main" xmlns="" id="{F3DA3736-9C54-FD40-9182-376547A2AE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3" name="AutoShape 957">
                  <a:extLst>
                    <a:ext uri="{FF2B5EF4-FFF2-40B4-BE49-F238E27FC236}">
                      <a16:creationId xmlns:a16="http://schemas.microsoft.com/office/drawing/2014/main" xmlns="" id="{AF6DA2C1-3BA8-9F42-8082-1828FAC4E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4" name="AutoShape 958">
                  <a:extLst>
                    <a:ext uri="{FF2B5EF4-FFF2-40B4-BE49-F238E27FC236}">
                      <a16:creationId xmlns:a16="http://schemas.microsoft.com/office/drawing/2014/main" xmlns="" id="{7E65A1C9-4BD5-C648-BDA4-FE7A4B126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29" name="Rectangle 959">
                <a:extLst>
                  <a:ext uri="{FF2B5EF4-FFF2-40B4-BE49-F238E27FC236}">
                    <a16:creationId xmlns:a16="http://schemas.microsoft.com/office/drawing/2014/main" xmlns="" id="{EC0E4CD1-FF46-4441-8D14-83271188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0" name="Group 960">
                <a:extLst>
                  <a:ext uri="{FF2B5EF4-FFF2-40B4-BE49-F238E27FC236}">
                    <a16:creationId xmlns:a16="http://schemas.microsoft.com/office/drawing/2014/main" xmlns="" id="{E64F3582-6063-6041-8631-63DD7426A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51" name="AutoShape 961">
                  <a:extLst>
                    <a:ext uri="{FF2B5EF4-FFF2-40B4-BE49-F238E27FC236}">
                      <a16:creationId xmlns:a16="http://schemas.microsoft.com/office/drawing/2014/main" xmlns="" id="{C34EAECD-E1EF-8646-9F61-922B7F0EA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2" name="AutoShape 962">
                  <a:extLst>
                    <a:ext uri="{FF2B5EF4-FFF2-40B4-BE49-F238E27FC236}">
                      <a16:creationId xmlns:a16="http://schemas.microsoft.com/office/drawing/2014/main" xmlns="" id="{9D855FB6-3F8B-4F48-BB63-40E93ACB2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1" name="Rectangle 963">
                <a:extLst>
                  <a:ext uri="{FF2B5EF4-FFF2-40B4-BE49-F238E27FC236}">
                    <a16:creationId xmlns:a16="http://schemas.microsoft.com/office/drawing/2014/main" xmlns="" id="{F062D5F9-755C-724B-955A-7A2BDC06D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2" name="Rectangle 964">
                <a:extLst>
                  <a:ext uri="{FF2B5EF4-FFF2-40B4-BE49-F238E27FC236}">
                    <a16:creationId xmlns:a16="http://schemas.microsoft.com/office/drawing/2014/main" xmlns="" id="{177A8ED0-5EFF-1249-9487-CD3CEB431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3" name="Group 965">
                <a:extLst>
                  <a:ext uri="{FF2B5EF4-FFF2-40B4-BE49-F238E27FC236}">
                    <a16:creationId xmlns:a16="http://schemas.microsoft.com/office/drawing/2014/main" xmlns="" id="{A1DF88D1-CA38-D94A-B614-BF080EB389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49" name="AutoShape 966">
                  <a:extLst>
                    <a:ext uri="{FF2B5EF4-FFF2-40B4-BE49-F238E27FC236}">
                      <a16:creationId xmlns:a16="http://schemas.microsoft.com/office/drawing/2014/main" xmlns="" id="{F38F11ED-A8CE-5249-99B7-BC200E46C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0" name="AutoShape 967">
                  <a:extLst>
                    <a:ext uri="{FF2B5EF4-FFF2-40B4-BE49-F238E27FC236}">
                      <a16:creationId xmlns:a16="http://schemas.microsoft.com/office/drawing/2014/main" xmlns="" id="{BE8854EE-7F90-844A-B45E-E7DD53A00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4" name="Freeform 968">
                <a:extLst>
                  <a:ext uri="{FF2B5EF4-FFF2-40B4-BE49-F238E27FC236}">
                    <a16:creationId xmlns:a16="http://schemas.microsoft.com/office/drawing/2014/main" xmlns="" id="{C685DB2D-2CAC-9042-82A0-DF8A8A5C7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5" name="Group 969">
                <a:extLst>
                  <a:ext uri="{FF2B5EF4-FFF2-40B4-BE49-F238E27FC236}">
                    <a16:creationId xmlns:a16="http://schemas.microsoft.com/office/drawing/2014/main" xmlns="" id="{17E8E7C0-53DA-9845-A7EC-5C2E647C9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47" name="AutoShape 970">
                  <a:extLst>
                    <a:ext uri="{FF2B5EF4-FFF2-40B4-BE49-F238E27FC236}">
                      <a16:creationId xmlns:a16="http://schemas.microsoft.com/office/drawing/2014/main" xmlns="" id="{B5CA9A5E-F11C-004B-9937-AD191292A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8" name="AutoShape 971">
                  <a:extLst>
                    <a:ext uri="{FF2B5EF4-FFF2-40B4-BE49-F238E27FC236}">
                      <a16:creationId xmlns:a16="http://schemas.microsoft.com/office/drawing/2014/main" xmlns="" id="{96386543-71E7-1D42-9624-794918088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6" name="Rectangle 972">
                <a:extLst>
                  <a:ext uri="{FF2B5EF4-FFF2-40B4-BE49-F238E27FC236}">
                    <a16:creationId xmlns:a16="http://schemas.microsoft.com/office/drawing/2014/main" xmlns="" id="{C1AF9949-5911-9240-A6AD-91975A73F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7" name="Freeform 973">
                <a:extLst>
                  <a:ext uri="{FF2B5EF4-FFF2-40B4-BE49-F238E27FC236}">
                    <a16:creationId xmlns:a16="http://schemas.microsoft.com/office/drawing/2014/main" xmlns="" id="{27BBB8ED-9D76-4E4F-BF4D-5A7FF5643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8" name="Freeform 974">
                <a:extLst>
                  <a:ext uri="{FF2B5EF4-FFF2-40B4-BE49-F238E27FC236}">
                    <a16:creationId xmlns:a16="http://schemas.microsoft.com/office/drawing/2014/main" xmlns="" id="{02E9A54F-05AA-404E-91E8-11085F7EB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9" name="Oval 975">
                <a:extLst>
                  <a:ext uri="{FF2B5EF4-FFF2-40B4-BE49-F238E27FC236}">
                    <a16:creationId xmlns:a16="http://schemas.microsoft.com/office/drawing/2014/main" xmlns="" id="{9AC3BA29-CFE0-7A41-866E-F884B95B8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0" name="Freeform 976">
                <a:extLst>
                  <a:ext uri="{FF2B5EF4-FFF2-40B4-BE49-F238E27FC236}">
                    <a16:creationId xmlns:a16="http://schemas.microsoft.com/office/drawing/2014/main" xmlns="" id="{E7FFF245-8A0A-2749-A793-25B6F30E9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1" name="AutoShape 977">
                <a:extLst>
                  <a:ext uri="{FF2B5EF4-FFF2-40B4-BE49-F238E27FC236}">
                    <a16:creationId xmlns:a16="http://schemas.microsoft.com/office/drawing/2014/main" xmlns="" id="{774C1F7E-EF61-9041-A67B-B2D38BDB1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2" name="AutoShape 978">
                <a:extLst>
                  <a:ext uri="{FF2B5EF4-FFF2-40B4-BE49-F238E27FC236}">
                    <a16:creationId xmlns:a16="http://schemas.microsoft.com/office/drawing/2014/main" xmlns="" id="{8321AD11-FD38-2140-803F-0861F460D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3" name="Oval 979">
                <a:extLst>
                  <a:ext uri="{FF2B5EF4-FFF2-40B4-BE49-F238E27FC236}">
                    <a16:creationId xmlns:a16="http://schemas.microsoft.com/office/drawing/2014/main" xmlns="" id="{3B03DD16-3989-194B-BD6E-9FAE3F6CD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4" name="Oval 980">
                <a:extLst>
                  <a:ext uri="{FF2B5EF4-FFF2-40B4-BE49-F238E27FC236}">
                    <a16:creationId xmlns:a16="http://schemas.microsoft.com/office/drawing/2014/main" xmlns="" id="{FB43C4D6-3355-2049-A335-F477077CE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5" name="Oval 981">
                <a:extLst>
                  <a:ext uri="{FF2B5EF4-FFF2-40B4-BE49-F238E27FC236}">
                    <a16:creationId xmlns:a16="http://schemas.microsoft.com/office/drawing/2014/main" xmlns="" id="{8045FE53-47F3-754E-922B-AF14C0360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6" name="Rectangle 982">
                <a:extLst>
                  <a:ext uri="{FF2B5EF4-FFF2-40B4-BE49-F238E27FC236}">
                    <a16:creationId xmlns:a16="http://schemas.microsoft.com/office/drawing/2014/main" xmlns="" id="{970F4A74-CE34-AE4C-A565-ABAC41470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887" name="Freeform 2">
            <a:extLst>
              <a:ext uri="{FF2B5EF4-FFF2-40B4-BE49-F238E27FC236}">
                <a16:creationId xmlns:a16="http://schemas.microsoft.com/office/drawing/2014/main" xmlns="" id="{73B896A4-C009-EC47-9EB3-507C0C7CCB88}"/>
              </a:ext>
            </a:extLst>
          </p:cNvPr>
          <p:cNvSpPr>
            <a:spLocks/>
          </p:cNvSpPr>
          <p:nvPr/>
        </p:nvSpPr>
        <p:spPr bwMode="auto">
          <a:xfrm>
            <a:off x="4341668" y="5696917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xmlns="" id="{BFDE916B-AF97-DB4F-88E3-3211F74E07F5}"/>
              </a:ext>
            </a:extLst>
          </p:cNvPr>
          <p:cNvCxnSpPr/>
          <p:nvPr/>
        </p:nvCxnSpPr>
        <p:spPr>
          <a:xfrm flipV="1">
            <a:off x="5011593" y="5847730"/>
            <a:ext cx="1316037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xmlns="" id="{11A6A20F-5B1F-E34C-A889-7D7216BC52A6}"/>
              </a:ext>
            </a:extLst>
          </p:cNvPr>
          <p:cNvCxnSpPr/>
          <p:nvPr/>
        </p:nvCxnSpPr>
        <p:spPr>
          <a:xfrm>
            <a:off x="4900468" y="6035055"/>
            <a:ext cx="2259012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xmlns="" id="{EC3A188E-9403-584D-9DE4-BD063B6A9984}"/>
              </a:ext>
            </a:extLst>
          </p:cNvPr>
          <p:cNvCxnSpPr/>
          <p:nvPr/>
        </p:nvCxnSpPr>
        <p:spPr>
          <a:xfrm>
            <a:off x="4913168" y="6139830"/>
            <a:ext cx="714375" cy="2762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xmlns="" id="{CA8EFEA7-A8AA-F945-BA1D-4ACB721622E5}"/>
              </a:ext>
            </a:extLst>
          </p:cNvPr>
          <p:cNvCxnSpPr/>
          <p:nvPr/>
        </p:nvCxnSpPr>
        <p:spPr>
          <a:xfrm flipV="1">
            <a:off x="5930755" y="6333505"/>
            <a:ext cx="1247775" cy="825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xmlns="" id="{B2D0340F-062D-4B43-ADB5-74954D542D1B}"/>
              </a:ext>
            </a:extLst>
          </p:cNvPr>
          <p:cNvCxnSpPr/>
          <p:nvPr/>
        </p:nvCxnSpPr>
        <p:spPr>
          <a:xfrm>
            <a:off x="6591155" y="5881067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xmlns="" id="{694966F7-E79E-AC42-A981-710223649ACC}"/>
              </a:ext>
            </a:extLst>
          </p:cNvPr>
          <p:cNvCxnSpPr/>
          <p:nvPr/>
        </p:nvCxnSpPr>
        <p:spPr>
          <a:xfrm flipV="1">
            <a:off x="5875193" y="6035055"/>
            <a:ext cx="1790700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xmlns="" id="{E084439A-562F-9047-916D-8BFA8D983C78}"/>
              </a:ext>
            </a:extLst>
          </p:cNvPr>
          <p:cNvCxnSpPr/>
          <p:nvPr/>
        </p:nvCxnSpPr>
        <p:spPr>
          <a:xfrm flipV="1">
            <a:off x="7202343" y="6063630"/>
            <a:ext cx="588962" cy="26987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xmlns="" id="{B834EF84-01CE-DB43-AA3A-31C4F6601F10}"/>
              </a:ext>
            </a:extLst>
          </p:cNvPr>
          <p:cNvCxnSpPr/>
          <p:nvPr/>
        </p:nvCxnSpPr>
        <p:spPr>
          <a:xfrm>
            <a:off x="6345093" y="5847730"/>
            <a:ext cx="814387" cy="401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896" name="Group 895">
            <a:extLst>
              <a:ext uri="{FF2B5EF4-FFF2-40B4-BE49-F238E27FC236}">
                <a16:creationId xmlns:a16="http://schemas.microsoft.com/office/drawing/2014/main" xmlns="" id="{711F93EB-336F-294F-9B30-EC65C9DC0F9C}"/>
              </a:ext>
            </a:extLst>
          </p:cNvPr>
          <p:cNvGrpSpPr>
            <a:grpSpLocks/>
          </p:cNvGrpSpPr>
          <p:nvPr/>
        </p:nvGrpSpPr>
        <p:grpSpPr bwMode="auto">
          <a:xfrm>
            <a:off x="3274868" y="2950542"/>
            <a:ext cx="6978650" cy="1096963"/>
            <a:chOff x="1526216" y="3003498"/>
            <a:chExt cx="6978041" cy="1096962"/>
          </a:xfrm>
        </p:grpSpPr>
        <p:sp>
          <p:nvSpPr>
            <p:cNvPr id="897" name="TextBox 399">
              <a:extLst>
                <a:ext uri="{FF2B5EF4-FFF2-40B4-BE49-F238E27FC236}">
                  <a16:creationId xmlns:a16="http://schemas.microsoft.com/office/drawing/2014/main" xmlns="" id="{02C371D3-2C1E-5244-9747-22984982B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898" name="TextBox 400">
              <a:extLst>
                <a:ext uri="{FF2B5EF4-FFF2-40B4-BE49-F238E27FC236}">
                  <a16:creationId xmlns:a16="http://schemas.microsoft.com/office/drawing/2014/main" xmlns="" id="{E9FCEA42-739D-C647-B0B2-29DF67991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899" name="Straight Connector 898">
              <a:extLst>
                <a:ext uri="{FF2B5EF4-FFF2-40B4-BE49-F238E27FC236}">
                  <a16:creationId xmlns:a16="http://schemas.microsoft.com/office/drawing/2014/main" xmlns="" id="{B4D02647-EB69-3549-8B8C-C214B4362D0C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900" name="Group 899">
            <a:extLst>
              <a:ext uri="{FF2B5EF4-FFF2-40B4-BE49-F238E27FC236}">
                <a16:creationId xmlns:a16="http://schemas.microsoft.com/office/drawing/2014/main" xmlns="" id="{D1C980A1-7A81-E64E-86E7-AE4ADB468ED3}"/>
              </a:ext>
            </a:extLst>
          </p:cNvPr>
          <p:cNvGrpSpPr>
            <a:grpSpLocks/>
          </p:cNvGrpSpPr>
          <p:nvPr/>
        </p:nvGrpSpPr>
        <p:grpSpPr bwMode="auto">
          <a:xfrm>
            <a:off x="4186093" y="2682255"/>
            <a:ext cx="4295775" cy="320675"/>
            <a:chOff x="2433511" y="2792111"/>
            <a:chExt cx="4296530" cy="320561"/>
          </a:xfrm>
        </p:grpSpPr>
        <p:grpSp>
          <p:nvGrpSpPr>
            <p:cNvPr id="901" name="Group 401">
              <a:extLst>
                <a:ext uri="{FF2B5EF4-FFF2-40B4-BE49-F238E27FC236}">
                  <a16:creationId xmlns:a16="http://schemas.microsoft.com/office/drawing/2014/main" xmlns="" id="{0C7ACA51-7903-9B4D-A9BA-79FE11C0D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xmlns="" id="{4D33FA09-AAF7-044A-A5A8-F3F23C68AF3C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xmlns="" id="{C201AD05-8A56-4949-B304-A2A9AB5DD587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xmlns="" id="{ED7C9AD7-08A8-D942-BF3A-F53E94AF4B95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xmlns="" id="{143A10B8-06CC-D647-AEF7-2670CD772003}"/>
                  </a:ext>
                </a:extLst>
              </p:cNvPr>
              <p:cNvCxnSpPr>
                <a:stCxn id="922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2" name="Group 406">
              <a:extLst>
                <a:ext uri="{FF2B5EF4-FFF2-40B4-BE49-F238E27FC236}">
                  <a16:creationId xmlns:a16="http://schemas.microsoft.com/office/drawing/2014/main" xmlns="" id="{508A07A5-EEA9-904C-A972-4C4DADB52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xmlns="" id="{3F286581-2453-1F47-8CC7-5657614015DB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xmlns="" id="{30F55D65-689B-184E-A7EE-17D45743B000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xmlns="" id="{076ADE22-2AEF-5040-9FA3-121B2C370E3A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xmlns="" id="{F2B6C973-6DE4-2349-9A6A-64B1F7541845}"/>
                  </a:ext>
                </a:extLst>
              </p:cNvPr>
              <p:cNvCxnSpPr>
                <a:stCxn id="918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3" name="Group 411">
              <a:extLst>
                <a:ext uri="{FF2B5EF4-FFF2-40B4-BE49-F238E27FC236}">
                  <a16:creationId xmlns:a16="http://schemas.microsoft.com/office/drawing/2014/main" xmlns="" id="{AB449866-D0BC-6B4F-801B-0FA210DD83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xmlns="" id="{4E4F9BC1-F5BE-B344-A249-E838C680C739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xmlns="" id="{DB20F410-274B-C043-A0B4-75FDB2F514FF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xmlns="" id="{7E028785-0101-4B45-BBD3-8308680B4792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xmlns="" id="{A47B9AA0-7155-B643-A937-D99E939A959D}"/>
                  </a:ext>
                </a:extLst>
              </p:cNvPr>
              <p:cNvCxnSpPr>
                <a:stCxn id="914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4" name="Group 416">
              <a:extLst>
                <a:ext uri="{FF2B5EF4-FFF2-40B4-BE49-F238E27FC236}">
                  <a16:creationId xmlns:a16="http://schemas.microsoft.com/office/drawing/2014/main" xmlns="" id="{6CFC219B-7363-534F-BBB9-2940C18F6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xmlns="" id="{A90F17FE-7DC7-C744-AC85-74012E165AB3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xmlns="" id="{493DE14E-A2F1-A249-AD60-B96754D395E1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xmlns="" id="{8DFE02DA-2A86-4844-B164-F4DC02A4123A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xmlns="" id="{C4AA7EE7-5C2E-8D48-989F-F7194666A353}"/>
                  </a:ext>
                </a:extLst>
              </p:cNvPr>
              <p:cNvCxnSpPr>
                <a:stCxn id="910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5" name="Group 421">
              <a:extLst>
                <a:ext uri="{FF2B5EF4-FFF2-40B4-BE49-F238E27FC236}">
                  <a16:creationId xmlns:a16="http://schemas.microsoft.com/office/drawing/2014/main" xmlns="" id="{1FA36B18-95B0-CB4E-95BE-59E971816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xmlns="" id="{EE684161-8E76-E041-95F6-E692F09DB739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xmlns="" id="{7927B3EE-2CC2-B44C-94F1-B69CA0A815A2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xmlns="" id="{89B6595F-CFF0-3B40-B47C-ADB86E974281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xmlns="" id="{C551D2B6-035F-CE4D-A43A-5FFB5AFCEED5}"/>
                  </a:ext>
                </a:extLst>
              </p:cNvPr>
              <p:cNvCxnSpPr>
                <a:stCxn id="906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xmlns="" id="{A988FEAF-222E-2C4B-8C38-8B6C17D4D63D}"/>
              </a:ext>
            </a:extLst>
          </p:cNvPr>
          <p:cNvGrpSpPr>
            <a:grpSpLocks/>
          </p:cNvGrpSpPr>
          <p:nvPr/>
        </p:nvGrpSpPr>
        <p:grpSpPr bwMode="auto">
          <a:xfrm>
            <a:off x="3605068" y="3656980"/>
            <a:ext cx="5211762" cy="2740025"/>
            <a:chOff x="1856416" y="3709935"/>
            <a:chExt cx="5211763" cy="2739614"/>
          </a:xfrm>
        </p:grpSpPr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xmlns="" id="{875BCAC4-B573-D54B-BF32-094096F89D98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xmlns="" id="{0D857BEA-FC6F-1449-A5C0-C21CC8BC5CED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xmlns="" id="{218DF382-E11C-A94A-ABF5-F93EB0534196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xmlns="" id="{BD4E8E8A-5281-2546-8825-0786245B15DA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xmlns="" id="{E78920D8-D684-1642-B41B-2CC538B9202E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932" name="Group 28">
              <a:extLst>
                <a:ext uri="{FF2B5EF4-FFF2-40B4-BE49-F238E27FC236}">
                  <a16:creationId xmlns:a16="http://schemas.microsoft.com/office/drawing/2014/main" xmlns="" id="{088ACE2A-7A5D-4F42-921C-CF157C288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xmlns="" id="{F031C840-E404-B943-9DD7-6487F36B8BC7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1018" name="Group 498">
                <a:extLst>
                  <a:ext uri="{FF2B5EF4-FFF2-40B4-BE49-F238E27FC236}">
                    <a16:creationId xmlns:a16="http://schemas.microsoft.com/office/drawing/2014/main" xmlns="" id="{11E4B476-A94C-6141-A48C-F22AAD7C57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xmlns="" id="{6285E922-4389-6747-873A-ED742F93B7B8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xmlns="" id="{681399F7-9F7D-8247-A86B-B0C42C17B7BD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xmlns="" id="{22EC9AA8-544A-8B4A-88A6-2074F49F53D4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xmlns="" id="{C98CC5A1-6137-AD47-8DAD-1CE3995E4F4E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xmlns="" id="{D6DBD6DE-4277-6E43-8F0F-101EA88CC186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xmlns="" id="{511198B5-F79E-C74D-B56E-01ADB1EAA4C1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xmlns="" id="{D3ADC60A-D45A-1346-84AC-B4714AE1CB27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xmlns="" id="{8C732665-0AF3-514A-8491-058D584AA66C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22" name="Group 504">
                <a:extLst>
                  <a:ext uri="{FF2B5EF4-FFF2-40B4-BE49-F238E27FC236}">
                    <a16:creationId xmlns:a16="http://schemas.microsoft.com/office/drawing/2014/main" xmlns="" id="{87E38306-3DC6-B044-991D-BEE6F6FD2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1023" name="Oval 1022">
                  <a:extLst>
                    <a:ext uri="{FF2B5EF4-FFF2-40B4-BE49-F238E27FC236}">
                      <a16:creationId xmlns:a16="http://schemas.microsoft.com/office/drawing/2014/main" xmlns="" id="{55E5FA1C-CAB4-8341-8DAA-EDAE9CFD84E2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xmlns="" id="{44108165-9E65-5F4A-BAAB-C6ACE38D3C65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xmlns="" id="{5220D9A0-FC71-C848-AA4B-AC3EAD73D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6" name="Freeform 1025">
                  <a:extLst>
                    <a:ext uri="{FF2B5EF4-FFF2-40B4-BE49-F238E27FC236}">
                      <a16:creationId xmlns:a16="http://schemas.microsoft.com/office/drawing/2014/main" xmlns="" id="{0E8501FC-8102-1648-8958-E425AC1A0FB8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reeform 1026">
                  <a:extLst>
                    <a:ext uri="{FF2B5EF4-FFF2-40B4-BE49-F238E27FC236}">
                      <a16:creationId xmlns:a16="http://schemas.microsoft.com/office/drawing/2014/main" xmlns="" id="{AF49A14A-FE33-EB4B-ADEA-BA7B3486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8" name="Freeform 1027">
                  <a:extLst>
                    <a:ext uri="{FF2B5EF4-FFF2-40B4-BE49-F238E27FC236}">
                      <a16:creationId xmlns:a16="http://schemas.microsoft.com/office/drawing/2014/main" xmlns="" id="{FEBE179E-02E9-C64E-89FC-F45503783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9" name="Freeform 1028">
                  <a:extLst>
                    <a:ext uri="{FF2B5EF4-FFF2-40B4-BE49-F238E27FC236}">
                      <a16:creationId xmlns:a16="http://schemas.microsoft.com/office/drawing/2014/main" xmlns="" id="{56DF1AAD-D538-1C44-A286-465AD81A0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xmlns="" id="{60701F8E-3F5A-734C-A498-AA55BCD5CFE1}"/>
                    </a:ext>
                  </a:extLst>
                </p:cNvPr>
                <p:cNvCxnSpPr>
                  <a:cxnSpLocks noChangeShapeType="1"/>
                  <a:endCxn id="1025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xmlns="" id="{299ED768-B7C5-C447-A0CA-015C1D4D47F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3" name="Group 29">
              <a:extLst>
                <a:ext uri="{FF2B5EF4-FFF2-40B4-BE49-F238E27FC236}">
                  <a16:creationId xmlns:a16="http://schemas.microsoft.com/office/drawing/2014/main" xmlns="" id="{BE1E7CEF-FBEC-2040-A3E0-0EBB60746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xmlns="" id="{7F242236-8B77-9144-8038-81B9BCAB1509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xmlns="" id="{855E433C-9E28-D243-A7F8-5DC166631717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99" name="Group 552">
                <a:extLst>
                  <a:ext uri="{FF2B5EF4-FFF2-40B4-BE49-F238E27FC236}">
                    <a16:creationId xmlns:a16="http://schemas.microsoft.com/office/drawing/2014/main" xmlns="" id="{2095E3B0-B1DF-9747-A4B6-739AFCB17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1012" name="Oval 1011">
                  <a:extLst>
                    <a:ext uri="{FF2B5EF4-FFF2-40B4-BE49-F238E27FC236}">
                      <a16:creationId xmlns:a16="http://schemas.microsoft.com/office/drawing/2014/main" xmlns="" id="{77BE98D0-B8F8-0542-81BA-550DCDDBED58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xmlns="" id="{FF81DF11-B403-0242-9BBF-4028E5002511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Oval 1013">
                  <a:extLst>
                    <a:ext uri="{FF2B5EF4-FFF2-40B4-BE49-F238E27FC236}">
                      <a16:creationId xmlns:a16="http://schemas.microsoft.com/office/drawing/2014/main" xmlns="" id="{DA7CD07E-7BFA-EA40-A63C-19BD545F9FBB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xmlns="" id="{B2F8B11B-A555-1F4E-A7E6-540E16F7A0A8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xmlns="" id="{DC5D2573-EDE8-D044-BD08-61DD678EC15B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xmlns="" id="{1CD2ADDF-DE6E-274D-9173-D493921DFE9F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xmlns="" id="{3926DE25-E9FB-D540-98B7-27C7DBB56A43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02" name="Group 538">
                <a:extLst>
                  <a:ext uri="{FF2B5EF4-FFF2-40B4-BE49-F238E27FC236}">
                    <a16:creationId xmlns:a16="http://schemas.microsoft.com/office/drawing/2014/main" xmlns="" id="{FA32E138-3569-9943-8F38-8BFBBEE94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xmlns="" id="{172BF76E-3582-364D-ACA4-688518FFF091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1003">
                  <a:extLst>
                    <a:ext uri="{FF2B5EF4-FFF2-40B4-BE49-F238E27FC236}">
                      <a16:creationId xmlns:a16="http://schemas.microsoft.com/office/drawing/2014/main" xmlns="" id="{3A78A2F4-E393-6E42-BE3F-0FCA6714AEB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xmlns="" id="{940143FD-143D-914C-BE2C-37F2F665D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6" name="Freeform 1005">
                  <a:extLst>
                    <a:ext uri="{FF2B5EF4-FFF2-40B4-BE49-F238E27FC236}">
                      <a16:creationId xmlns:a16="http://schemas.microsoft.com/office/drawing/2014/main" xmlns="" id="{E3E8B10C-6B82-EC4C-A959-82D1FA770D4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Freeform 1006">
                  <a:extLst>
                    <a:ext uri="{FF2B5EF4-FFF2-40B4-BE49-F238E27FC236}">
                      <a16:creationId xmlns:a16="http://schemas.microsoft.com/office/drawing/2014/main" xmlns="" id="{0B23900C-40C2-5447-A8A5-DB9E4C1FB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8" name="Freeform 1007">
                  <a:extLst>
                    <a:ext uri="{FF2B5EF4-FFF2-40B4-BE49-F238E27FC236}">
                      <a16:creationId xmlns:a16="http://schemas.microsoft.com/office/drawing/2014/main" xmlns="" id="{8EDB510B-0DD2-AE4F-82C5-7A7D8DC92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9" name="Freeform 1008">
                  <a:extLst>
                    <a:ext uri="{FF2B5EF4-FFF2-40B4-BE49-F238E27FC236}">
                      <a16:creationId xmlns:a16="http://schemas.microsoft.com/office/drawing/2014/main" xmlns="" id="{8DBE17FA-57C2-EB4B-A9B7-514F4336E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xmlns="" id="{6D72BFF1-097B-E940-AAD0-E8A2E1D2A096}"/>
                    </a:ext>
                  </a:extLst>
                </p:cNvPr>
                <p:cNvCxnSpPr>
                  <a:cxnSpLocks noChangeShapeType="1"/>
                  <a:endCxn id="1005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xmlns="" id="{088863E0-982B-8A4D-853F-851CE3F1F1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4" name="Group 30">
              <a:extLst>
                <a:ext uri="{FF2B5EF4-FFF2-40B4-BE49-F238E27FC236}">
                  <a16:creationId xmlns:a16="http://schemas.microsoft.com/office/drawing/2014/main" xmlns="" id="{B108AACE-03DC-254D-AC34-727FF075B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xmlns="" id="{B0F9C3E9-A467-3F42-B81A-4399A9B977B8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78" name="Straight Connector 977">
                <a:extLst>
                  <a:ext uri="{FF2B5EF4-FFF2-40B4-BE49-F238E27FC236}">
                    <a16:creationId xmlns:a16="http://schemas.microsoft.com/office/drawing/2014/main" xmlns="" id="{20B4E373-A127-2049-BBD2-5D8AFBDD7F00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79" name="Group 580">
                <a:extLst>
                  <a:ext uri="{FF2B5EF4-FFF2-40B4-BE49-F238E27FC236}">
                    <a16:creationId xmlns:a16="http://schemas.microsoft.com/office/drawing/2014/main" xmlns="" id="{3A9D8F64-E0EA-B742-94C4-1BEB4135E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992" name="Oval 991">
                  <a:extLst>
                    <a:ext uri="{FF2B5EF4-FFF2-40B4-BE49-F238E27FC236}">
                      <a16:creationId xmlns:a16="http://schemas.microsoft.com/office/drawing/2014/main" xmlns="" id="{74425C53-433E-6F47-8B0C-9F4C8E916E2E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xmlns="" id="{A0400564-35E9-0947-9C64-641EDF9EEAFA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Oval 993">
                  <a:extLst>
                    <a:ext uri="{FF2B5EF4-FFF2-40B4-BE49-F238E27FC236}">
                      <a16:creationId xmlns:a16="http://schemas.microsoft.com/office/drawing/2014/main" xmlns="" id="{56DE4CA9-0BD6-4744-AD30-73684267516E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5" name="Straight Connector 994">
                  <a:extLst>
                    <a:ext uri="{FF2B5EF4-FFF2-40B4-BE49-F238E27FC236}">
                      <a16:creationId xmlns:a16="http://schemas.microsoft.com/office/drawing/2014/main" xmlns="" id="{0A9628A0-82B0-154A-AC0C-91A2584C6F9D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96" name="Straight Connector 995">
                  <a:extLst>
                    <a:ext uri="{FF2B5EF4-FFF2-40B4-BE49-F238E27FC236}">
                      <a16:creationId xmlns:a16="http://schemas.microsoft.com/office/drawing/2014/main" xmlns="" id="{88F83DD9-96B0-3640-BF70-6737E76C9760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xmlns="" id="{F00ED881-B944-FC48-9E88-0D81D2145925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xmlns="" id="{7CCAB184-9AE2-7B4C-80D2-9640964D0371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82" name="Group 568">
                <a:extLst>
                  <a:ext uri="{FF2B5EF4-FFF2-40B4-BE49-F238E27FC236}">
                    <a16:creationId xmlns:a16="http://schemas.microsoft.com/office/drawing/2014/main" xmlns="" id="{2939B129-2D0A-934E-82CE-DFAE38C58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xmlns="" id="{6A8F745B-1D4E-4F4F-BEFA-6144E5BDE2F6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Rectangle 983">
                  <a:extLst>
                    <a:ext uri="{FF2B5EF4-FFF2-40B4-BE49-F238E27FC236}">
                      <a16:creationId xmlns:a16="http://schemas.microsoft.com/office/drawing/2014/main" xmlns="" id="{9C90A1F3-B2A8-9548-8E8B-D7BD57307905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Oval 984">
                  <a:extLst>
                    <a:ext uri="{FF2B5EF4-FFF2-40B4-BE49-F238E27FC236}">
                      <a16:creationId xmlns:a16="http://schemas.microsoft.com/office/drawing/2014/main" xmlns="" id="{629F401F-84D1-3A47-827D-8D94365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6" name="Freeform 985">
                  <a:extLst>
                    <a:ext uri="{FF2B5EF4-FFF2-40B4-BE49-F238E27FC236}">
                      <a16:creationId xmlns:a16="http://schemas.microsoft.com/office/drawing/2014/main" xmlns="" id="{FF593AC5-08BE-8844-905E-205731B1D7EF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Freeform 986">
                  <a:extLst>
                    <a:ext uri="{FF2B5EF4-FFF2-40B4-BE49-F238E27FC236}">
                      <a16:creationId xmlns:a16="http://schemas.microsoft.com/office/drawing/2014/main" xmlns="" id="{F0D77977-1A67-AA45-AB94-A8428B061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8" name="Freeform 987">
                  <a:extLst>
                    <a:ext uri="{FF2B5EF4-FFF2-40B4-BE49-F238E27FC236}">
                      <a16:creationId xmlns:a16="http://schemas.microsoft.com/office/drawing/2014/main" xmlns="" id="{4A24255A-B649-9D44-AB80-CACD0B0D1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9" name="Freeform 988">
                  <a:extLst>
                    <a:ext uri="{FF2B5EF4-FFF2-40B4-BE49-F238E27FC236}">
                      <a16:creationId xmlns:a16="http://schemas.microsoft.com/office/drawing/2014/main" xmlns="" id="{21311582-6B5F-4441-B6D0-5D1DEBA1C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xmlns="" id="{C0FC5468-8C4C-AB42-AC33-6B20FED82305}"/>
                    </a:ext>
                  </a:extLst>
                </p:cNvPr>
                <p:cNvCxnSpPr>
                  <a:cxnSpLocks noChangeShapeType="1"/>
                  <a:endCxn id="985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1" name="Straight Connector 990">
                  <a:extLst>
                    <a:ext uri="{FF2B5EF4-FFF2-40B4-BE49-F238E27FC236}">
                      <a16:creationId xmlns:a16="http://schemas.microsoft.com/office/drawing/2014/main" xmlns="" id="{0641688B-D837-D241-8726-C138E7CF24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5" name="Group 48257">
              <a:extLst>
                <a:ext uri="{FF2B5EF4-FFF2-40B4-BE49-F238E27FC236}">
                  <a16:creationId xmlns:a16="http://schemas.microsoft.com/office/drawing/2014/main" xmlns="" id="{DFD8AD38-F69C-AE4E-A7C6-58BC92264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xmlns="" id="{B13372F6-7422-A24B-A223-1174A9270D3C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xmlns="" id="{E33D11D1-8D4D-F14F-B9FC-6D2FB093890B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59" name="Group 607">
                <a:extLst>
                  <a:ext uri="{FF2B5EF4-FFF2-40B4-BE49-F238E27FC236}">
                    <a16:creationId xmlns:a16="http://schemas.microsoft.com/office/drawing/2014/main" xmlns="" id="{12AC3864-6986-E84A-85C7-6895574A88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972" name="Oval 971">
                  <a:extLst>
                    <a:ext uri="{FF2B5EF4-FFF2-40B4-BE49-F238E27FC236}">
                      <a16:creationId xmlns:a16="http://schemas.microsoft.com/office/drawing/2014/main" xmlns="" id="{1C323077-6C9C-1746-A411-C1B91269146D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xmlns="" id="{EE440552-5BF2-324D-8F4B-CBBAD5E25F28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Oval 973">
                  <a:extLst>
                    <a:ext uri="{FF2B5EF4-FFF2-40B4-BE49-F238E27FC236}">
                      <a16:creationId xmlns:a16="http://schemas.microsoft.com/office/drawing/2014/main" xmlns="" id="{352AAEDD-5767-E14C-A897-289B1F7E9906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xmlns="" id="{703AA525-DABB-0145-AB73-1F4B2D918977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xmlns="" id="{4325B995-3B4C-0C4D-A71A-517823605523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60" name="Rectangle 959">
                <a:extLst>
                  <a:ext uri="{FF2B5EF4-FFF2-40B4-BE49-F238E27FC236}">
                    <a16:creationId xmlns:a16="http://schemas.microsoft.com/office/drawing/2014/main" xmlns="" id="{67DB7B11-56CE-334A-ADC8-5DC41B2B2B31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xmlns="" id="{A04F27FE-A553-BA4D-8784-D3F9D239406C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62" name="Group 595">
                <a:extLst>
                  <a:ext uri="{FF2B5EF4-FFF2-40B4-BE49-F238E27FC236}">
                    <a16:creationId xmlns:a16="http://schemas.microsoft.com/office/drawing/2014/main" xmlns="" id="{7A9DFB75-AD21-E042-816D-12C833D0B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xmlns="" id="{EBC1A268-4FE6-7C48-A7EB-5B88F961348E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Rectangle 963">
                  <a:extLst>
                    <a:ext uri="{FF2B5EF4-FFF2-40B4-BE49-F238E27FC236}">
                      <a16:creationId xmlns:a16="http://schemas.microsoft.com/office/drawing/2014/main" xmlns="" id="{7E5BFB83-4F66-5340-A6C8-AE2EA6969B5D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xmlns="" id="{835B3555-2BFA-4345-AEDE-3AFF012D1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xmlns="" id="{9C54B396-F12D-CD4B-97BD-8CD97DC9CB69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xmlns="" id="{74A5A762-7F2A-7146-9F8E-38B680D0F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xmlns="" id="{2A01FA01-3AF8-6C49-B347-15EC8DD1F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9" name="Freeform 968">
                  <a:extLst>
                    <a:ext uri="{FF2B5EF4-FFF2-40B4-BE49-F238E27FC236}">
                      <a16:creationId xmlns:a16="http://schemas.microsoft.com/office/drawing/2014/main" xmlns="" id="{45B074FE-A579-4E44-9C72-7EC693793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xmlns="" id="{D7BA177F-687A-5349-B8D9-E812C7AD3962}"/>
                    </a:ext>
                  </a:extLst>
                </p:cNvPr>
                <p:cNvCxnSpPr>
                  <a:cxnSpLocks noChangeShapeType="1"/>
                  <a:endCxn id="965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xmlns="" id="{2708807E-0266-644C-A6E9-061ABB06D12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6" name="Group 48258">
              <a:extLst>
                <a:ext uri="{FF2B5EF4-FFF2-40B4-BE49-F238E27FC236}">
                  <a16:creationId xmlns:a16="http://schemas.microsoft.com/office/drawing/2014/main" xmlns="" id="{47B32372-CF84-404F-9FD0-9ACFAC4EE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xmlns="" id="{73DDF967-9AF3-2A4F-AE8E-6BE3B9FF2E91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xmlns="" id="{4E2A68FE-149D-DD45-B62C-268C2B480787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39" name="Group 634">
                <a:extLst>
                  <a:ext uri="{FF2B5EF4-FFF2-40B4-BE49-F238E27FC236}">
                    <a16:creationId xmlns:a16="http://schemas.microsoft.com/office/drawing/2014/main" xmlns="" id="{EA89FBDD-115D-B744-8C40-278D9ECEC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952" name="Oval 951">
                  <a:extLst>
                    <a:ext uri="{FF2B5EF4-FFF2-40B4-BE49-F238E27FC236}">
                      <a16:creationId xmlns:a16="http://schemas.microsoft.com/office/drawing/2014/main" xmlns="" id="{ADD15AEA-0E06-3444-AA78-D1D680AED400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xmlns="" id="{CBDCEDCB-60F4-7D47-8AE9-D843D17AF39C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Oval 953">
                  <a:extLst>
                    <a:ext uri="{FF2B5EF4-FFF2-40B4-BE49-F238E27FC236}">
                      <a16:creationId xmlns:a16="http://schemas.microsoft.com/office/drawing/2014/main" xmlns="" id="{96CC10B3-D82A-D340-B795-8505902BBB5B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xmlns="" id="{3B133DA9-A713-2849-A8D7-EDE46E681761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xmlns="" id="{BC22357C-1B49-FD47-A8E1-4EE9363277E0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xmlns="" id="{8A75ED0D-201E-C349-9238-A2D94F02D3E1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xmlns="" id="{690B7076-D7BF-A64B-A741-7A1AB99BC7BD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42" name="Group 622">
                <a:extLst>
                  <a:ext uri="{FF2B5EF4-FFF2-40B4-BE49-F238E27FC236}">
                    <a16:creationId xmlns:a16="http://schemas.microsoft.com/office/drawing/2014/main" xmlns="" id="{536C1E87-C19D-B549-A398-BDAA53318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xmlns="" id="{2FA609ED-2E63-804A-8736-890A528B12F8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xmlns="" id="{355D3E63-F907-0E45-8C46-4E02D5408E65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Oval 944">
                  <a:extLst>
                    <a:ext uri="{FF2B5EF4-FFF2-40B4-BE49-F238E27FC236}">
                      <a16:creationId xmlns:a16="http://schemas.microsoft.com/office/drawing/2014/main" xmlns="" id="{575934DF-B322-274A-92BC-3407CBF59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6" name="Freeform 945">
                  <a:extLst>
                    <a:ext uri="{FF2B5EF4-FFF2-40B4-BE49-F238E27FC236}">
                      <a16:creationId xmlns:a16="http://schemas.microsoft.com/office/drawing/2014/main" xmlns="" id="{CBF18B9D-FBE2-C54E-A32D-C409E6C62912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xmlns="" id="{E96DBFA6-2771-A54D-B845-79612A393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xmlns="" id="{02B4EA66-7954-AA46-ABFF-843F0F913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xmlns="" id="{F20F445F-471B-7448-AAA1-96643F81B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xmlns="" id="{4BDF3FD2-413B-0D4C-9A59-50D44FBEA121}"/>
                    </a:ext>
                  </a:extLst>
                </p:cNvPr>
                <p:cNvCxnSpPr>
                  <a:cxnSpLocks noChangeShapeType="1"/>
                  <a:endCxn id="945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xmlns="" id="{71DA60AE-C589-FA44-94AB-B21A49C1523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xmlns="" id="{B91F629B-CF25-F443-9115-62469DD7E55B}"/>
              </a:ext>
            </a:extLst>
          </p:cNvPr>
          <p:cNvGrpSpPr>
            <a:grpSpLocks/>
          </p:cNvGrpSpPr>
          <p:nvPr/>
        </p:nvGrpSpPr>
        <p:grpSpPr bwMode="auto">
          <a:xfrm>
            <a:off x="4130530" y="2423492"/>
            <a:ext cx="4416425" cy="2314575"/>
            <a:chOff x="2381956" y="2435173"/>
            <a:chExt cx="4415330" cy="2315048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xmlns="" id="{9766E8B3-28C0-B742-8340-745064581E4E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xmlns="" id="{CDF62C6F-3C23-F349-9A9F-804273D0BA51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xmlns="" id="{497E72DF-A12C-4044-A2D6-B881FE41D269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xmlns="" id="{EF8C79E1-BE27-8F43-B34B-79F8C5338E4E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xmlns="" id="{4B55563F-765E-CC4D-92B4-D17FBE1B08A6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xmlns="" id="{B5756541-DE04-D343-ADA3-E578917497B6}"/>
              </a:ext>
            </a:extLst>
          </p:cNvPr>
          <p:cNvGrpSpPr>
            <a:grpSpLocks/>
          </p:cNvGrpSpPr>
          <p:nvPr/>
        </p:nvGrpSpPr>
        <p:grpSpPr bwMode="auto">
          <a:xfrm>
            <a:off x="3805093" y="4634880"/>
            <a:ext cx="4957762" cy="693737"/>
            <a:chOff x="2055070" y="4690247"/>
            <a:chExt cx="4956877" cy="694339"/>
          </a:xfrm>
        </p:grpSpPr>
        <p:grpSp>
          <p:nvGrpSpPr>
            <p:cNvPr id="1044" name="Group 554">
              <a:extLst>
                <a:ext uri="{FF2B5EF4-FFF2-40B4-BE49-F238E27FC236}">
                  <a16:creationId xmlns:a16="http://schemas.microsoft.com/office/drawing/2014/main" xmlns="" id="{368CBAA7-B3CD-B447-8953-FE800957A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xmlns="" id="{C71DD82B-ED54-9D40-848F-40B6802EC749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xmlns="" id="{5A2CCD06-A52B-594C-895E-DE5616109835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xmlns="" id="{CAE78986-A47E-684D-AC0D-81B0C9B79A88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xmlns="" id="{CEA4CB24-3526-B94F-BDC2-D6FC123FF46E}"/>
                  </a:ext>
                </a:extLst>
              </p:cNvPr>
              <p:cNvCxnSpPr>
                <a:stCxn id="1065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5" name="Group 582">
              <a:extLst>
                <a:ext uri="{FF2B5EF4-FFF2-40B4-BE49-F238E27FC236}">
                  <a16:creationId xmlns:a16="http://schemas.microsoft.com/office/drawing/2014/main" xmlns="" id="{813A6CA3-90B1-754D-8C2A-B486DE6440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xmlns="" id="{CDA497B5-1F53-4B4A-B52C-8AF25ACDEA7D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xmlns="" id="{1FEFA7AF-47D6-9044-B6BA-FCC567BC9B9F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xmlns="" id="{F2F3585A-E53E-A040-84F7-9123881B9F28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xmlns="" id="{F72283CD-AFD3-8E4E-9857-F6D589080734}"/>
                  </a:ext>
                </a:extLst>
              </p:cNvPr>
              <p:cNvCxnSpPr>
                <a:stCxn id="1061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6" name="Group 609">
              <a:extLst>
                <a:ext uri="{FF2B5EF4-FFF2-40B4-BE49-F238E27FC236}">
                  <a16:creationId xmlns:a16="http://schemas.microsoft.com/office/drawing/2014/main" xmlns="" id="{89D38A41-C0E7-004E-889C-35371BDB4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xmlns="" id="{7E038D77-DD73-D34F-AE34-D667F6E9B9F0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xmlns="" id="{D2968903-9149-5948-9F49-8F05AE95D6F0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xmlns="" id="{6B45A1AF-6B67-DD42-AEDE-F73D064563E4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xmlns="" id="{0FF66FC3-DA6A-CB44-8117-4648AAEC93ED}"/>
                  </a:ext>
                </a:extLst>
              </p:cNvPr>
              <p:cNvCxnSpPr>
                <a:stCxn id="1057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7" name="Group 636">
              <a:extLst>
                <a:ext uri="{FF2B5EF4-FFF2-40B4-BE49-F238E27FC236}">
                  <a16:creationId xmlns:a16="http://schemas.microsoft.com/office/drawing/2014/main" xmlns="" id="{6DF58C37-21E3-AF4F-B080-530FD985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xmlns="" id="{F4182402-0285-CD46-9828-6534BE97D257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xmlns="" id="{D14A7BEB-C638-0A47-B8DE-352AFA82413E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xmlns="" id="{F02DD2C2-E65E-7E4C-B479-635D130D51D4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xmlns="" id="{01A054F6-D6ED-F249-8703-213FDF32A722}"/>
                  </a:ext>
                </a:extLst>
              </p:cNvPr>
              <p:cNvCxnSpPr>
                <a:stCxn id="1053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8" name="Group 554">
              <a:extLst>
                <a:ext uri="{FF2B5EF4-FFF2-40B4-BE49-F238E27FC236}">
                  <a16:creationId xmlns:a16="http://schemas.microsoft.com/office/drawing/2014/main" xmlns="" id="{BAA5C424-578C-0343-914E-B5BD57101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xmlns="" id="{A0CDA39B-A97A-7842-8A3D-C53D637AE12E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xmlns="" id="{779BD574-9352-0A4A-AD81-3425C567CA59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xmlns="" id="{E4722BD0-017E-9C4D-9B3E-BB2C34567D80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xmlns="" id="{BA1C7D13-CACA-DE42-A4BD-9DF0691F3FA5}"/>
                  </a:ext>
                </a:extLst>
              </p:cNvPr>
              <p:cNvCxnSpPr>
                <a:stCxn id="1049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1069" name="Group 347">
            <a:extLst>
              <a:ext uri="{FF2B5EF4-FFF2-40B4-BE49-F238E27FC236}">
                <a16:creationId xmlns:a16="http://schemas.microsoft.com/office/drawing/2014/main" xmlns="" id="{4D6C1728-73DE-F748-A0E0-11321B8F7571}"/>
              </a:ext>
            </a:extLst>
          </p:cNvPr>
          <p:cNvGrpSpPr>
            <a:grpSpLocks/>
          </p:cNvGrpSpPr>
          <p:nvPr/>
        </p:nvGrpSpPr>
        <p:grpSpPr bwMode="auto">
          <a:xfrm>
            <a:off x="7605568" y="5890592"/>
            <a:ext cx="588962" cy="242888"/>
            <a:chOff x="1871277" y="1576300"/>
            <a:chExt cx="1128371" cy="437861"/>
          </a:xfrm>
        </p:grpSpPr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xmlns="" id="{BD0DE6BC-801F-2349-B339-2073DD002B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xmlns="" id="{8006CA96-E3FA-9945-9B82-02259999272B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xmlns="" id="{AC968267-A70E-0B48-9B2B-F3F7549B2D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xmlns="" id="{3543F393-921B-2544-AAF2-81DE265DCA01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xmlns="" id="{36A99124-4AE5-ED4F-A834-C0222885A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7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6 h 932950"/>
                <a:gd name="T12" fmla="*/ 536535 w 3723451"/>
                <a:gd name="T13" fmla="*/ 47040 h 932950"/>
                <a:gd name="T14" fmla="*/ 334214 w 3723451"/>
                <a:gd name="T15" fmla="*/ 111612 h 932950"/>
                <a:gd name="T16" fmla="*/ 126717 w 3723451"/>
                <a:gd name="T17" fmla="*/ 49415 h 932950"/>
                <a:gd name="T18" fmla="*/ 93168 w 3723451"/>
                <a:gd name="T19" fmla="*/ 56128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xmlns="" id="{9CE3F7E2-B553-1E45-88FC-E2E1EC32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8 h 809868"/>
                <a:gd name="T4" fmla="*/ 154017 w 1366596"/>
                <a:gd name="T5" fmla="*/ 97302 h 809868"/>
                <a:gd name="T6" fmla="*/ 819 w 1366596"/>
                <a:gd name="T7" fmla="*/ 5141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xmlns="" id="{D7BB9DED-4899-7649-AEBA-749DA4527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2 h 791462"/>
                <a:gd name="T6" fmla="*/ 0 w 1348191"/>
                <a:gd name="T7" fmla="*/ 75239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xmlns="" id="{E8965662-2E9A-0244-946F-4423CC691CFA}"/>
                </a:ext>
              </a:extLst>
            </p:cNvPr>
            <p:cNvCxnSpPr>
              <a:cxnSpLocks noChangeShapeType="1"/>
              <a:endCxn id="1072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xmlns="" id="{857BA7A2-209C-0B4F-9F2F-F5D9E12C57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9" name="Group 347">
            <a:extLst>
              <a:ext uri="{FF2B5EF4-FFF2-40B4-BE49-F238E27FC236}">
                <a16:creationId xmlns:a16="http://schemas.microsoft.com/office/drawing/2014/main" xmlns="" id="{23A5395A-73E4-9545-9CCB-0643AECEF709}"/>
              </a:ext>
            </a:extLst>
          </p:cNvPr>
          <p:cNvGrpSpPr>
            <a:grpSpLocks/>
          </p:cNvGrpSpPr>
          <p:nvPr/>
        </p:nvGrpSpPr>
        <p:grpSpPr bwMode="auto">
          <a:xfrm>
            <a:off x="6124430" y="5749305"/>
            <a:ext cx="588963" cy="242887"/>
            <a:chOff x="1871277" y="1576300"/>
            <a:chExt cx="1128371" cy="437861"/>
          </a:xfrm>
        </p:grpSpPr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xmlns="" id="{DF4469B4-1A62-884E-B93E-2088628FCF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xmlns="" id="{CEED749C-6638-6040-A523-CBE05E8011F2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xmlns="" id="{E82E8A3A-0CDF-0142-A8D4-2A7F88E464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xmlns="" id="{20B0C69D-2EFF-CC4C-91E3-DE028EA90E90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xmlns="" id="{8F166C83-2DE4-AA4C-934F-358B1ABBD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6 w 3723451"/>
                <a:gd name="T5" fmla="*/ 62276 h 932950"/>
                <a:gd name="T6" fmla="*/ 534416 w 3723451"/>
                <a:gd name="T7" fmla="*/ 0 h 932950"/>
                <a:gd name="T8" fmla="*/ 663031 w 3723451"/>
                <a:gd name="T9" fmla="*/ 24782 h 932950"/>
                <a:gd name="T10" fmla="*/ 567342 w 3723451"/>
                <a:gd name="T11" fmla="*/ 55255 h 932950"/>
                <a:gd name="T12" fmla="*/ 536534 w 3723451"/>
                <a:gd name="T13" fmla="*/ 47039 h 932950"/>
                <a:gd name="T14" fmla="*/ 334213 w 3723451"/>
                <a:gd name="T15" fmla="*/ 111611 h 932950"/>
                <a:gd name="T16" fmla="*/ 126716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xmlns="" id="{64120D6F-CF36-7A4B-868D-9522C1F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T0" fmla="*/ 0 w 1366596"/>
                <a:gd name="T1" fmla="*/ 0 h 809868"/>
                <a:gd name="T2" fmla="*/ 243314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xmlns="" id="{8477E0BD-F61A-594C-8419-6BA64D7D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T0" fmla="*/ 236994 w 1348191"/>
                <a:gd name="T1" fmla="*/ 0 h 791462"/>
                <a:gd name="T2" fmla="*/ 240274 w 1348191"/>
                <a:gd name="T3" fmla="*/ 46954 h 791462"/>
                <a:gd name="T4" fmla="*/ 86925 w 1348191"/>
                <a:gd name="T5" fmla="*/ 97303 h 791462"/>
                <a:gd name="T6" fmla="*/ 0 w 1348191"/>
                <a:gd name="T7" fmla="*/ 75240 h 791462"/>
                <a:gd name="T8" fmla="*/ 23699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xmlns="" id="{53F7848D-82FC-7641-AC58-517C9B2FB854}"/>
                </a:ext>
              </a:extLst>
            </p:cNvPr>
            <p:cNvCxnSpPr>
              <a:cxnSpLocks noChangeShapeType="1"/>
              <a:endCxn id="1082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xmlns="" id="{EA830BBF-D185-DB42-96F5-34C5273F4B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89" name="Group 347">
            <a:extLst>
              <a:ext uri="{FF2B5EF4-FFF2-40B4-BE49-F238E27FC236}">
                <a16:creationId xmlns:a16="http://schemas.microsoft.com/office/drawing/2014/main" xmlns="" id="{B6A937C7-17A9-A648-A780-A8D67F2249E6}"/>
              </a:ext>
            </a:extLst>
          </p:cNvPr>
          <p:cNvGrpSpPr>
            <a:grpSpLocks/>
          </p:cNvGrpSpPr>
          <p:nvPr/>
        </p:nvGrpSpPr>
        <p:grpSpPr bwMode="auto">
          <a:xfrm>
            <a:off x="6916593" y="6209680"/>
            <a:ext cx="588962" cy="242887"/>
            <a:chOff x="1871277" y="1576300"/>
            <a:chExt cx="1128371" cy="437861"/>
          </a:xfrm>
        </p:grpSpPr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xmlns="" id="{21A30E2F-9F7B-DC47-908B-38849C8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xmlns="" id="{368E56E7-1038-F843-8824-9F2406D135D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xmlns="" id="{5E09C5D1-4489-9245-906B-AB737B65B9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xmlns="" id="{60675A58-4EA5-F645-8293-8D562D37C4A7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xmlns="" id="{936A0061-F839-A048-9329-4BA74387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xmlns="" id="{5010EAA9-D9FE-B348-B497-E58DC4A70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xmlns="" id="{E2301F16-3352-1848-BBB4-2365D15D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xmlns="" id="{D853D2D6-514A-9847-BBC3-2AE928C8DAFB}"/>
                </a:ext>
              </a:extLst>
            </p:cNvPr>
            <p:cNvCxnSpPr>
              <a:cxnSpLocks noChangeShapeType="1"/>
              <a:endCxn id="109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xmlns="" id="{0F7465E9-0BFE-964B-AB98-F93DD82101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9" name="Group 347">
            <a:extLst>
              <a:ext uri="{FF2B5EF4-FFF2-40B4-BE49-F238E27FC236}">
                <a16:creationId xmlns:a16="http://schemas.microsoft.com/office/drawing/2014/main" xmlns="" id="{B1B48B52-0F33-0442-B024-9A681DC9E147}"/>
              </a:ext>
            </a:extLst>
          </p:cNvPr>
          <p:cNvGrpSpPr>
            <a:grpSpLocks/>
          </p:cNvGrpSpPr>
          <p:nvPr/>
        </p:nvGrpSpPr>
        <p:grpSpPr bwMode="auto">
          <a:xfrm>
            <a:off x="5452918" y="6301755"/>
            <a:ext cx="588962" cy="242887"/>
            <a:chOff x="1871277" y="1576300"/>
            <a:chExt cx="1128371" cy="437861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xmlns="" id="{B2DB57CB-08BD-2F4D-A7ED-38936BBFA3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xmlns="" id="{C5A9C96D-A2BA-754F-A882-52122EB391B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xmlns="" id="{83C4800F-B303-9446-B339-EF2E78D32E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xmlns="" id="{8248D620-997C-1B4D-A023-5CD8220FC4D0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xmlns="" id="{906FE13D-AC05-AA42-853B-9FAC9CA25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xmlns="" id="{DE4AB67E-E389-E747-AA8A-F557E3BD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xmlns="" id="{A18C8CAC-63E9-E248-8397-1346071A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xmlns="" id="{73BEE8CD-92EF-AB4A-9223-19BD5734C8CF}"/>
                </a:ext>
              </a:extLst>
            </p:cNvPr>
            <p:cNvCxnSpPr>
              <a:cxnSpLocks noChangeShapeType="1"/>
              <a:endCxn id="110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xmlns="" id="{5BC61A72-737C-4F4F-802A-7DAAF663B4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10" name="Group 11">
            <a:extLst>
              <a:ext uri="{FF2B5EF4-FFF2-40B4-BE49-F238E27FC236}">
                <a16:creationId xmlns:a16="http://schemas.microsoft.com/office/drawing/2014/main" xmlns="" id="{E5217315-CB03-2542-94D5-3FA12A407609}"/>
              </a:ext>
            </a:extLst>
          </p:cNvPr>
          <p:cNvGrpSpPr>
            <a:grpSpLocks/>
          </p:cNvGrpSpPr>
          <p:nvPr/>
        </p:nvGrpSpPr>
        <p:grpSpPr bwMode="auto">
          <a:xfrm>
            <a:off x="4494536" y="2167905"/>
            <a:ext cx="3597875" cy="493470"/>
            <a:chOff x="2705100" y="2011398"/>
            <a:chExt cx="3597533" cy="493677"/>
          </a:xfrm>
        </p:grpSpPr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xmlns="" id="{57A6E143-0094-5D49-8A05-004EA3A97A71}"/>
                </a:ext>
              </a:extLst>
            </p:cNvPr>
            <p:cNvSpPr/>
            <p:nvPr/>
          </p:nvSpPr>
          <p:spPr bwMode="auto">
            <a:xfrm>
              <a:off x="2722092" y="2011398"/>
              <a:ext cx="3581060" cy="492331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xmlns="" id="{431997AA-2888-D042-A558-B6DE0F737D3F}"/>
                </a:ext>
              </a:extLst>
            </p:cNvPr>
            <p:cNvSpPr/>
            <p:nvPr/>
          </p:nvSpPr>
          <p:spPr bwMode="auto">
            <a:xfrm>
              <a:off x="2704632" y="2012986"/>
              <a:ext cx="3581060" cy="492331"/>
            </a:xfrm>
            <a:prstGeom prst="ellipse">
              <a:avLst/>
            </a:prstGeom>
            <a:solidFill>
              <a:srgbClr val="CC0000">
                <a:alpha val="42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7" name="TextBox 389">
              <a:extLst>
                <a:ext uri="{FF2B5EF4-FFF2-40B4-BE49-F238E27FC236}">
                  <a16:creationId xmlns:a16="http://schemas.microsoft.com/office/drawing/2014/main" xmlns="" id="{D0AF8FB3-4D5B-7B4A-8B82-CF15E8A6F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2664" y="2127167"/>
              <a:ext cx="2057700" cy="29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Remote Controller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70F660B-2991-C94D-80D9-F1429AC36768}"/>
              </a:ext>
            </a:extLst>
          </p:cNvPr>
          <p:cNvGrpSpPr/>
          <p:nvPr/>
        </p:nvGrpSpPr>
        <p:grpSpPr>
          <a:xfrm>
            <a:off x="3674918" y="4177613"/>
            <a:ext cx="5095875" cy="822392"/>
            <a:chOff x="3674918" y="4177613"/>
            <a:chExt cx="5095875" cy="822392"/>
          </a:xfrm>
        </p:grpSpPr>
        <p:grpSp>
          <p:nvGrpSpPr>
            <p:cNvPr id="1111" name="Group 441">
              <a:extLst>
                <a:ext uri="{FF2B5EF4-FFF2-40B4-BE49-F238E27FC236}">
                  <a16:creationId xmlns:a16="http://schemas.microsoft.com/office/drawing/2014/main" xmlns="" id="{0C03A32C-FA65-214B-B936-B6E1B2C38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918" y="4177613"/>
              <a:ext cx="923628" cy="405783"/>
              <a:chOff x="2705100" y="2011398"/>
              <a:chExt cx="3597533" cy="493677"/>
            </a:xfrm>
          </p:grpSpPr>
          <p:sp>
            <p:nvSpPr>
              <p:cNvPr id="1132" name="Oval 1131">
                <a:extLst>
                  <a:ext uri="{FF2B5EF4-FFF2-40B4-BE49-F238E27FC236}">
                    <a16:creationId xmlns:a16="http://schemas.microsoft.com/office/drawing/2014/main" xmlns="" id="{F74AE388-0960-CF47-B1A1-1ABEEB3A9CAF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rgbClr val="FFFFFF">
                  <a:alpha val="42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xmlns="" id="{1181AFDF-673F-BE48-B342-3AE78D0EFECC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4" name="TextBox 389">
                <a:extLst>
                  <a:ext uri="{FF2B5EF4-FFF2-40B4-BE49-F238E27FC236}">
                    <a16:creationId xmlns:a16="http://schemas.microsoft.com/office/drawing/2014/main" xmlns="" id="{F3932BCA-D430-FC40-B54E-015140A71E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</a:p>
            </p:txBody>
          </p:sp>
        </p:grpSp>
        <p:grpSp>
          <p:nvGrpSpPr>
            <p:cNvPr id="1112" name="Group 16">
              <a:extLst>
                <a:ext uri="{FF2B5EF4-FFF2-40B4-BE49-F238E27FC236}">
                  <a16:creationId xmlns:a16="http://schemas.microsoft.com/office/drawing/2014/main" xmlns="" id="{C3F9499B-4024-2B4E-8994-25AA993B2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8708" y="4714256"/>
              <a:ext cx="463612" cy="285749"/>
              <a:chOff x="3558850" y="4573304"/>
              <a:chExt cx="463568" cy="285869"/>
            </a:xfrm>
          </p:grpSpPr>
          <p:grpSp>
            <p:nvGrpSpPr>
              <p:cNvPr id="1128" name="Group 12">
                <a:extLst>
                  <a:ext uri="{FF2B5EF4-FFF2-40B4-BE49-F238E27FC236}">
                    <a16:creationId xmlns:a16="http://schemas.microsoft.com/office/drawing/2014/main" xmlns="" id="{643660C7-BD5F-8243-BB52-5E41566520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30" name="Oval 1129">
                  <a:extLst>
                    <a:ext uri="{FF2B5EF4-FFF2-40B4-BE49-F238E27FC236}">
                      <a16:creationId xmlns:a16="http://schemas.microsoft.com/office/drawing/2014/main" xmlns="" id="{EB6F94A5-07EA-824D-BCE4-E412F1D275A9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xmlns="" id="{3AFA8449-4699-DE4E-AD4F-2F50FF91F472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9" name="TextBox 389">
                <a:extLst>
                  <a:ext uri="{FF2B5EF4-FFF2-40B4-BE49-F238E27FC236}">
                    <a16:creationId xmlns:a16="http://schemas.microsoft.com/office/drawing/2014/main" xmlns="" id="{64D840F2-5A70-9E44-A243-2698981850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3" name="Group 450">
              <a:extLst>
                <a:ext uri="{FF2B5EF4-FFF2-40B4-BE49-F238E27FC236}">
                  <a16:creationId xmlns:a16="http://schemas.microsoft.com/office/drawing/2014/main" xmlns="" id="{AADDBF22-BF75-E042-B015-F1D30A1937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8930" y="4712138"/>
              <a:ext cx="463612" cy="285749"/>
              <a:chOff x="3558850" y="4573304"/>
              <a:chExt cx="463568" cy="285869"/>
            </a:xfrm>
          </p:grpSpPr>
          <p:grpSp>
            <p:nvGrpSpPr>
              <p:cNvPr id="1124" name="Group 451">
                <a:extLst>
                  <a:ext uri="{FF2B5EF4-FFF2-40B4-BE49-F238E27FC236}">
                    <a16:creationId xmlns:a16="http://schemas.microsoft.com/office/drawing/2014/main" xmlns="" id="{BD64AF44-6F7F-1747-8E26-3E6D0EDDA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xmlns="" id="{B13E6B0A-9B22-874D-A5BB-CAB7052B0E58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xmlns="" id="{88C69275-D6D4-D64E-9433-86A12EE44DC2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5" name="TextBox 389">
                <a:extLst>
                  <a:ext uri="{FF2B5EF4-FFF2-40B4-BE49-F238E27FC236}">
                    <a16:creationId xmlns:a16="http://schemas.microsoft.com/office/drawing/2014/main" xmlns="" id="{137E9DC6-E808-9244-BE10-49D98EA5A1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4" name="Group 455">
              <a:extLst>
                <a:ext uri="{FF2B5EF4-FFF2-40B4-BE49-F238E27FC236}">
                  <a16:creationId xmlns:a16="http://schemas.microsoft.com/office/drawing/2014/main" xmlns="" id="{F9EC1EDD-92AD-2245-AE89-053A0D1F0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9300" y="4710021"/>
              <a:ext cx="463612" cy="285749"/>
              <a:chOff x="3558850" y="4573304"/>
              <a:chExt cx="463568" cy="285869"/>
            </a:xfrm>
          </p:grpSpPr>
          <p:grpSp>
            <p:nvGrpSpPr>
              <p:cNvPr id="1120" name="Group 456">
                <a:extLst>
                  <a:ext uri="{FF2B5EF4-FFF2-40B4-BE49-F238E27FC236}">
                    <a16:creationId xmlns:a16="http://schemas.microsoft.com/office/drawing/2014/main" xmlns="" id="{CB1EA6B7-79F6-7C4E-B31B-F6338BD15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xmlns="" id="{9BF9A7D0-3676-5B44-9F92-551F82BA815A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xmlns="" id="{F3145DFC-AFCD-7043-8580-05CA0BB4CB0F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1" name="TextBox 389">
                <a:extLst>
                  <a:ext uri="{FF2B5EF4-FFF2-40B4-BE49-F238E27FC236}">
                    <a16:creationId xmlns:a16="http://schemas.microsoft.com/office/drawing/2014/main" xmlns="" id="{F248CEB0-87E6-A44A-A50F-5C3EC5372B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5" name="Group 460">
              <a:extLst>
                <a:ext uri="{FF2B5EF4-FFF2-40B4-BE49-F238E27FC236}">
                  <a16:creationId xmlns:a16="http://schemas.microsoft.com/office/drawing/2014/main" xmlns="" id="{4F7BA808-3479-484C-BAF0-5CC1FD0331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7181" y="4707904"/>
              <a:ext cx="463612" cy="285749"/>
              <a:chOff x="3558850" y="4573304"/>
              <a:chExt cx="463568" cy="285869"/>
            </a:xfrm>
          </p:grpSpPr>
          <p:grpSp>
            <p:nvGrpSpPr>
              <p:cNvPr id="1116" name="Group 461">
                <a:extLst>
                  <a:ext uri="{FF2B5EF4-FFF2-40B4-BE49-F238E27FC236}">
                    <a16:creationId xmlns:a16="http://schemas.microsoft.com/office/drawing/2014/main" xmlns="" id="{933FA7BC-47D5-ED48-85E7-B486D7CBCA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xmlns="" id="{BFFF1AA5-D313-234B-BDA6-40E287FD081F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xmlns="" id="{08D261B5-FBF3-B541-B8CA-B63F648BEF5C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7" name="TextBox 389">
                <a:extLst>
                  <a:ext uri="{FF2B5EF4-FFF2-40B4-BE49-F238E27FC236}">
                    <a16:creationId xmlns:a16="http://schemas.microsoft.com/office/drawing/2014/main" xmlns="" id="{8386C9B3-5C0B-0443-98EF-8CDB1312E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139" name="Group 1">
            <a:extLst>
              <a:ext uri="{FF2B5EF4-FFF2-40B4-BE49-F238E27FC236}">
                <a16:creationId xmlns:a16="http://schemas.microsoft.com/office/drawing/2014/main" xmlns="" id="{A228ACC2-6157-BF41-88C3-0A086417268A}"/>
              </a:ext>
            </a:extLst>
          </p:cNvPr>
          <p:cNvGrpSpPr>
            <a:grpSpLocks/>
          </p:cNvGrpSpPr>
          <p:nvPr/>
        </p:nvGrpSpPr>
        <p:grpSpPr bwMode="auto">
          <a:xfrm>
            <a:off x="2687493" y="5474667"/>
            <a:ext cx="2698750" cy="903288"/>
            <a:chOff x="938213" y="5237163"/>
            <a:chExt cx="2698750" cy="903287"/>
          </a:xfrm>
        </p:grpSpPr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xmlns="" id="{CB924182-B4D8-0F43-97E1-646C4E72A083}"/>
                </a:ext>
              </a:extLst>
            </p:cNvPr>
            <p:cNvCxnSpPr/>
            <p:nvPr/>
          </p:nvCxnSpPr>
          <p:spPr>
            <a:xfrm flipH="1">
              <a:off x="1282700" y="5802312"/>
              <a:ext cx="1508125" cy="15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141" name="TextBox 265">
              <a:extLst>
                <a:ext uri="{FF2B5EF4-FFF2-40B4-BE49-F238E27FC236}">
                  <a16:creationId xmlns:a16="http://schemas.microsoft.com/office/drawing/2014/main" xmlns="" id="{CFD0B0F1-D70C-5245-B37A-C9A4ABCB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1142" name="TextBox 281">
              <a:extLst>
                <a:ext uri="{FF2B5EF4-FFF2-40B4-BE49-F238E27FC236}">
                  <a16:creationId xmlns:a16="http://schemas.microsoft.com/office/drawing/2014/main" xmlns="" id="{6C507E5B-C87D-FA46-A331-4ABAB6B8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grpSp>
          <p:nvGrpSpPr>
            <p:cNvPr id="1143" name="Group 5">
              <a:extLst>
                <a:ext uri="{FF2B5EF4-FFF2-40B4-BE49-F238E27FC236}">
                  <a16:creationId xmlns:a16="http://schemas.microsoft.com/office/drawing/2014/main" xmlns="" id="{1A707F03-E0B2-FF48-9597-B751067AD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1157" name="Rectangle 98">
                <a:extLst>
                  <a:ext uri="{FF2B5EF4-FFF2-40B4-BE49-F238E27FC236}">
                    <a16:creationId xmlns:a16="http://schemas.microsoft.com/office/drawing/2014/main" xmlns="" id="{CA6EA6FC-3469-1A42-8A1A-7ABEC47FF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8" name="Line 99">
                <a:extLst>
                  <a:ext uri="{FF2B5EF4-FFF2-40B4-BE49-F238E27FC236}">
                    <a16:creationId xmlns:a16="http://schemas.microsoft.com/office/drawing/2014/main" xmlns="" id="{8B52FDA0-6129-4D4D-AB34-6E31B5746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9" name="Rectangle 104">
                <a:extLst>
                  <a:ext uri="{FF2B5EF4-FFF2-40B4-BE49-F238E27FC236}">
                    <a16:creationId xmlns:a16="http://schemas.microsoft.com/office/drawing/2014/main" xmlns="" id="{EF6D77F4-B510-3541-9758-82FBBD823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0" name="Text Box 105">
                <a:extLst>
                  <a:ext uri="{FF2B5EF4-FFF2-40B4-BE49-F238E27FC236}">
                    <a16:creationId xmlns:a16="http://schemas.microsoft.com/office/drawing/2014/main" xmlns="" id="{2AE0900E-8A8F-4A4D-BB87-414DFE5E1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0111</a:t>
                </a:r>
              </a:p>
            </p:txBody>
          </p:sp>
          <p:sp>
            <p:nvSpPr>
              <p:cNvPr id="1161" name="Line 119">
                <a:extLst>
                  <a:ext uri="{FF2B5EF4-FFF2-40B4-BE49-F238E27FC236}">
                    <a16:creationId xmlns:a16="http://schemas.microsoft.com/office/drawing/2014/main" xmlns="" id="{5B21AE9C-8AC8-434E-B3D3-DDFB36C48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144" name="Freeform 120">
              <a:extLst>
                <a:ext uri="{FF2B5EF4-FFF2-40B4-BE49-F238E27FC236}">
                  <a16:creationId xmlns:a16="http://schemas.microsoft.com/office/drawing/2014/main" xmlns="" id="{7959F5AF-96CF-CD42-95A7-B320D466F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45" name="Group 357">
              <a:extLst>
                <a:ext uri="{FF2B5EF4-FFF2-40B4-BE49-F238E27FC236}">
                  <a16:creationId xmlns:a16="http://schemas.microsoft.com/office/drawing/2014/main" xmlns="" id="{4D59E87F-CE51-5F46-B516-9F402F558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xmlns="" id="{47BEE802-D705-FB42-955E-D825A1B51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8" y="1694641"/>
                <a:ext cx="1125200" cy="31952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xmlns="" id="{A0A9F0A0-D85B-BC44-809E-0D44746B1886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49" name="Oval 1148">
                <a:extLst>
                  <a:ext uri="{FF2B5EF4-FFF2-40B4-BE49-F238E27FC236}">
                    <a16:creationId xmlns:a16="http://schemas.microsoft.com/office/drawing/2014/main" xmlns="" id="{E6E2E4DB-C182-5947-9544-5CA42AF8D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2" cy="3195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xmlns="" id="{826516FA-D90F-FF4F-86C3-EABFADEC3BBB}"/>
                  </a:ext>
                </a:extLst>
              </p:cNvPr>
              <p:cNvSpPr/>
              <p:nvPr/>
            </p:nvSpPr>
            <p:spPr bwMode="auto">
              <a:xfrm>
                <a:off x="2159710" y="1673340"/>
                <a:ext cx="548337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xmlns="" id="{8B23C2D3-E371-5547-9057-B35E626AB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7" y="1633104"/>
                <a:ext cx="662442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1 w 3723451"/>
                  <a:gd name="T3" fmla="*/ 321 h 932950"/>
                  <a:gd name="T4" fmla="*/ 330163 w 3723451"/>
                  <a:gd name="T5" fmla="*/ 62070 h 932950"/>
                  <a:gd name="T6" fmla="*/ 533941 w 3723451"/>
                  <a:gd name="T7" fmla="*/ 0 h 932950"/>
                  <a:gd name="T8" fmla="*/ 662442 w 3723451"/>
                  <a:gd name="T9" fmla="*/ 24700 h 932950"/>
                  <a:gd name="T10" fmla="*/ 566838 w 3723451"/>
                  <a:gd name="T11" fmla="*/ 55072 h 932950"/>
                  <a:gd name="T12" fmla="*/ 536057 w 3723451"/>
                  <a:gd name="T13" fmla="*/ 46883 h 932950"/>
                  <a:gd name="T14" fmla="*/ 333916 w 3723451"/>
                  <a:gd name="T15" fmla="*/ 111241 h 932950"/>
                  <a:gd name="T16" fmla="*/ 126604 w 3723451"/>
                  <a:gd name="T17" fmla="*/ 49251 h 932950"/>
                  <a:gd name="T18" fmla="*/ 93085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xmlns="" id="{2DEA8715-4603-7449-BB4D-351CFEF75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9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9 w 1366596"/>
                  <a:gd name="T3" fmla="*/ 74985 h 809868"/>
                  <a:gd name="T4" fmla="*/ 154488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xmlns="" id="{72F5390F-6421-6840-94BC-D15B70623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9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xmlns="" id="{34E68527-C12C-5248-A62C-D72D4BEC928A}"/>
                  </a:ext>
                </a:extLst>
              </p:cNvPr>
              <p:cNvCxnSpPr>
                <a:cxnSpLocks noChangeShapeType="1"/>
                <a:endCxn id="1149" idx="2"/>
              </p:cNvCxnSpPr>
              <p:nvPr/>
            </p:nvCxnSpPr>
            <p:spPr bwMode="auto">
              <a:xfrm flipH="1" flipV="1">
                <a:off x="1871277" y="1737244"/>
                <a:ext cx="3171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xmlns="" id="{475CE0A8-F910-FF45-A479-96A5E48ACF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9" y="1734878"/>
                <a:ext cx="3169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46" name="TextBox 282">
              <a:extLst>
                <a:ext uri="{FF2B5EF4-FFF2-40B4-BE49-F238E27FC236}">
                  <a16:creationId xmlns:a16="http://schemas.microsoft.com/office/drawing/2014/main" xmlns="" id="{4B460814-1FB2-5F46-A167-2E252688D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</p:grpSp>
      <p:sp>
        <p:nvSpPr>
          <p:cNvPr id="1162" name="TextBox 6">
            <a:extLst>
              <a:ext uri="{FF2B5EF4-FFF2-40B4-BE49-F238E27FC236}">
                <a16:creationId xmlns:a16="http://schemas.microsoft.com/office/drawing/2014/main" xmlns="" id="{21D1826E-E3E7-E445-9FFB-A565D9A2A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130" y="4850780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3" name="Group 1162">
            <a:extLst>
              <a:ext uri="{FF2B5EF4-FFF2-40B4-BE49-F238E27FC236}">
                <a16:creationId xmlns:a16="http://schemas.microsoft.com/office/drawing/2014/main" xmlns="" id="{F8C15A5A-1645-0849-B8DE-390745B8EBA4}"/>
              </a:ext>
            </a:extLst>
          </p:cNvPr>
          <p:cNvGrpSpPr>
            <a:grpSpLocks/>
          </p:cNvGrpSpPr>
          <p:nvPr/>
        </p:nvGrpSpPr>
        <p:grpSpPr bwMode="auto">
          <a:xfrm>
            <a:off x="4390906" y="2898842"/>
            <a:ext cx="4051268" cy="2367063"/>
            <a:chOff x="-3855475" y="3644638"/>
            <a:chExt cx="4051268" cy="2367866"/>
          </a:xfrm>
        </p:grpSpPr>
        <p:cxnSp>
          <p:nvCxnSpPr>
            <p:cNvPr id="1164" name="Straight Arrow Connector 1163">
              <a:extLst>
                <a:ext uri="{FF2B5EF4-FFF2-40B4-BE49-F238E27FC236}">
                  <a16:creationId xmlns:a16="http://schemas.microsoft.com/office/drawing/2014/main" xmlns="" id="{D6CE7F18-1D47-9C49-BB85-76C5894DE5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3855475" y="3664699"/>
              <a:ext cx="0" cy="2094800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1165" name="Straight Arrow Connector 1164">
              <a:extLst>
                <a:ext uri="{FF2B5EF4-FFF2-40B4-BE49-F238E27FC236}">
                  <a16:creationId xmlns:a16="http://schemas.microsoft.com/office/drawing/2014/main" xmlns="" id="{1C7BE6B4-EA67-FB4B-B50B-7E72D52ED7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818087" y="3658010"/>
              <a:ext cx="0" cy="235449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6" name="Straight Arrow Connector 1165">
              <a:extLst>
                <a:ext uri="{FF2B5EF4-FFF2-40B4-BE49-F238E27FC236}">
                  <a16:creationId xmlns:a16="http://schemas.microsoft.com/office/drawing/2014/main" xmlns="" id="{57774C27-8FF6-9F4F-A17E-D2F743FE22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31396" cy="2331351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" name="Straight Arrow Connector 1166">
              <a:extLst>
                <a:ext uri="{FF2B5EF4-FFF2-40B4-BE49-F238E27FC236}">
                  <a16:creationId xmlns:a16="http://schemas.microsoft.com/office/drawing/2014/main" xmlns="" id="{1F481D65-016C-9E4F-A167-D6343A3136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17641" y="3644638"/>
              <a:ext cx="0" cy="236462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8" name="Straight Arrow Connector 1167">
              <a:extLst>
                <a:ext uri="{FF2B5EF4-FFF2-40B4-BE49-F238E27FC236}">
                  <a16:creationId xmlns:a16="http://schemas.microsoft.com/office/drawing/2014/main" xmlns="" id="{8D76033E-EA4A-B441-99A6-CFC1521E6C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5792" y="3690049"/>
              <a:ext cx="1" cy="2311566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5" name="Slide Number Placeholder 4">
            <a:extLst>
              <a:ext uri="{FF2B5EF4-FFF2-40B4-BE49-F238E27FC236}">
                <a16:creationId xmlns:a16="http://schemas.microsoft.com/office/drawing/2014/main" xmlns="" id="{7421469F-33E5-D447-A9DE-1067C7F4D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oup 708">
            <a:extLst>
              <a:ext uri="{FF2B5EF4-FFF2-40B4-BE49-F238E27FC236}">
                <a16:creationId xmlns:a16="http://schemas.microsoft.com/office/drawing/2014/main" xmlns="" id="{1F41E039-69B1-C84B-A231-87568310385C}"/>
              </a:ext>
            </a:extLst>
          </p:cNvPr>
          <p:cNvGrpSpPr/>
          <p:nvPr/>
        </p:nvGrpSpPr>
        <p:grpSpPr>
          <a:xfrm>
            <a:off x="1163507" y="1064076"/>
            <a:ext cx="9801110" cy="2876474"/>
            <a:chOff x="1113403" y="1064076"/>
            <a:chExt cx="9801110" cy="2876474"/>
          </a:xfrm>
        </p:grpSpPr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xmlns="" id="{358F421E-8ED0-8E45-B17C-02ACEF578637}"/>
                </a:ext>
              </a:extLst>
            </p:cNvPr>
            <p:cNvGrpSpPr/>
            <p:nvPr/>
          </p:nvGrpSpPr>
          <p:grpSpPr>
            <a:xfrm>
              <a:off x="1113403" y="1064076"/>
              <a:ext cx="9801110" cy="2876474"/>
              <a:chOff x="1426553" y="3694542"/>
              <a:chExt cx="9801110" cy="2876474"/>
            </a:xfrm>
          </p:grpSpPr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xmlns="" id="{1BC421A3-D5D4-D44E-B01C-625A8BEB17CB}"/>
                  </a:ext>
                </a:extLst>
              </p:cNvPr>
              <p:cNvGrpSpPr/>
              <p:nvPr/>
            </p:nvGrpSpPr>
            <p:grpSpPr>
              <a:xfrm>
                <a:off x="1426553" y="3694542"/>
                <a:ext cx="9249542" cy="2876474"/>
                <a:chOff x="1426553" y="3694542"/>
                <a:chExt cx="9249542" cy="2876474"/>
              </a:xfrm>
            </p:grpSpPr>
            <p:grpSp>
              <p:nvGrpSpPr>
                <p:cNvPr id="730" name="Group 729">
                  <a:extLst>
                    <a:ext uri="{FF2B5EF4-FFF2-40B4-BE49-F238E27FC236}">
                      <a16:creationId xmlns:a16="http://schemas.microsoft.com/office/drawing/2014/main" xmlns="" id="{ABD7D0B3-FF50-7F41-A3A6-44EAF38A4B70}"/>
                    </a:ext>
                  </a:extLst>
                </p:cNvPr>
                <p:cNvGrpSpPr/>
                <p:nvPr/>
              </p:nvGrpSpPr>
              <p:grpSpPr>
                <a:xfrm>
                  <a:off x="4625977" y="4850481"/>
                  <a:ext cx="2545688" cy="1720535"/>
                  <a:chOff x="4625977" y="4850481"/>
                  <a:chExt cx="2545688" cy="1720535"/>
                </a:xfrm>
              </p:grpSpPr>
              <p:grpSp>
                <p:nvGrpSpPr>
                  <p:cNvPr id="864" name="Group 863">
                    <a:extLst>
                      <a:ext uri="{FF2B5EF4-FFF2-40B4-BE49-F238E27FC236}">
                        <a16:creationId xmlns:a16="http://schemas.microsoft.com/office/drawing/2014/main" xmlns="" id="{DD424EE1-85A8-444D-A8D1-7D38FAD08860}"/>
                      </a:ext>
                    </a:extLst>
                  </p:cNvPr>
                  <p:cNvGrpSpPr/>
                  <p:nvPr/>
                </p:nvGrpSpPr>
                <p:grpSpPr>
                  <a:xfrm>
                    <a:off x="4625977" y="4850481"/>
                    <a:ext cx="2545688" cy="1720535"/>
                    <a:chOff x="-2170772" y="2784954"/>
                    <a:chExt cx="2712783" cy="1853712"/>
                  </a:xfrm>
                </p:grpSpPr>
                <p:sp>
                  <p:nvSpPr>
                    <p:cNvPr id="866" name="Freeform 2">
                      <a:extLst>
                        <a:ext uri="{FF2B5EF4-FFF2-40B4-BE49-F238E27FC236}">
                          <a16:creationId xmlns:a16="http://schemas.microsoft.com/office/drawing/2014/main" xmlns="" id="{A08F267F-4261-B94D-A420-8BAFE1C906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grpSp>
                  <p:nvGrpSpPr>
                    <p:cNvPr id="867" name="Group 866">
                      <a:extLst>
                        <a:ext uri="{FF2B5EF4-FFF2-40B4-BE49-F238E27FC236}">
                          <a16:creationId xmlns:a16="http://schemas.microsoft.com/office/drawing/2014/main" xmlns="" id="{6C152276-B4D4-DD40-9914-32913FAF74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868" name="Group 867">
                        <a:extLst>
                          <a:ext uri="{FF2B5EF4-FFF2-40B4-BE49-F238E27FC236}">
                            <a16:creationId xmlns:a16="http://schemas.microsoft.com/office/drawing/2014/main" xmlns="" id="{984DD8A4-E214-7F4B-90A9-8295BFEB5C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914" name="Group 327">
                          <a:extLst>
                            <a:ext uri="{FF2B5EF4-FFF2-40B4-BE49-F238E27FC236}">
                              <a16:creationId xmlns:a16="http://schemas.microsoft.com/office/drawing/2014/main" xmlns="" id="{16416F8E-73DA-7E44-A2E1-11F9A389B401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918" name="Oval 917">
                            <a:extLst>
                              <a:ext uri="{FF2B5EF4-FFF2-40B4-BE49-F238E27FC236}">
                                <a16:creationId xmlns:a16="http://schemas.microsoft.com/office/drawing/2014/main" xmlns="" id="{45F6DB6D-85EE-CF48-AC13-61C36E83062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9" name="Rectangle 918">
                            <a:extLst>
                              <a:ext uri="{FF2B5EF4-FFF2-40B4-BE49-F238E27FC236}">
                                <a16:creationId xmlns:a16="http://schemas.microsoft.com/office/drawing/2014/main" xmlns="" id="{3A14DF77-624B-E44E-87A5-E8B586AC488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0" name="Oval 919">
                            <a:extLst>
                              <a:ext uri="{FF2B5EF4-FFF2-40B4-BE49-F238E27FC236}">
                                <a16:creationId xmlns:a16="http://schemas.microsoft.com/office/drawing/2014/main" xmlns="" id="{C264CA65-7553-FD42-9C26-EB736D772FB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1" name="Freeform 920">
                            <a:extLst>
                              <a:ext uri="{FF2B5EF4-FFF2-40B4-BE49-F238E27FC236}">
                                <a16:creationId xmlns:a16="http://schemas.microsoft.com/office/drawing/2014/main" xmlns="" id="{9D17FB0D-D5F8-D24E-A415-30E6C2573D3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2" name="Freeform 921">
                            <a:extLst>
                              <a:ext uri="{FF2B5EF4-FFF2-40B4-BE49-F238E27FC236}">
                                <a16:creationId xmlns:a16="http://schemas.microsoft.com/office/drawing/2014/main" xmlns="" id="{F9A51000-975B-EB40-8B99-2B6B64AC243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3" name="Freeform 922">
                            <a:extLst>
                              <a:ext uri="{FF2B5EF4-FFF2-40B4-BE49-F238E27FC236}">
                                <a16:creationId xmlns:a16="http://schemas.microsoft.com/office/drawing/2014/main" xmlns="" id="{CBF9A2EE-5BAF-6347-8868-546C1DA662E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4" name="Freeform 923">
                            <a:extLst>
                              <a:ext uri="{FF2B5EF4-FFF2-40B4-BE49-F238E27FC236}">
                                <a16:creationId xmlns:a16="http://schemas.microsoft.com/office/drawing/2014/main" xmlns="" id="{66A8568D-930B-A144-96E9-3A6098D4666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925" name="Straight Connector 924">
                            <a:extLst>
                              <a:ext uri="{FF2B5EF4-FFF2-40B4-BE49-F238E27FC236}">
                                <a16:creationId xmlns:a16="http://schemas.microsoft.com/office/drawing/2014/main" xmlns="" id="{B45965DA-8119-F346-B78B-95D8507549C3}"/>
                              </a:ext>
                            </a:extLst>
                          </p:cNvPr>
                          <p:cNvCxnSpPr>
                            <a:endCxn id="920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26" name="Straight Connector 925">
                            <a:extLst>
                              <a:ext uri="{FF2B5EF4-FFF2-40B4-BE49-F238E27FC236}">
                                <a16:creationId xmlns:a16="http://schemas.microsoft.com/office/drawing/2014/main" xmlns="" id="{358648E1-B6D7-BB4E-B30C-0ABC3A20459F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915" name="Group 914">
                          <a:extLst>
                            <a:ext uri="{FF2B5EF4-FFF2-40B4-BE49-F238E27FC236}">
                              <a16:creationId xmlns:a16="http://schemas.microsoft.com/office/drawing/2014/main" xmlns="" id="{6E3FD144-ACD9-8B46-8DFA-31013DF102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916" name="Oval 915">
                            <a:extLst>
                              <a:ext uri="{FF2B5EF4-FFF2-40B4-BE49-F238E27FC236}">
                                <a16:creationId xmlns:a16="http://schemas.microsoft.com/office/drawing/2014/main" xmlns="" id="{521E7560-3C19-5445-8F40-2B5FD84E923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7" name="TextBox 916">
                            <a:extLst>
                              <a:ext uri="{FF2B5EF4-FFF2-40B4-BE49-F238E27FC236}">
                                <a16:creationId xmlns:a16="http://schemas.microsoft.com/office/drawing/2014/main" xmlns="" id="{6CC18FED-8C8E-6746-82C1-76A1B1E31A0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69" name="Group 868">
                        <a:extLst>
                          <a:ext uri="{FF2B5EF4-FFF2-40B4-BE49-F238E27FC236}">
                            <a16:creationId xmlns:a16="http://schemas.microsoft.com/office/drawing/2014/main" xmlns="" id="{24CDA961-8A3C-1A4A-87FF-9ED829FB0B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901" name="Group 327">
                          <a:extLst>
                            <a:ext uri="{FF2B5EF4-FFF2-40B4-BE49-F238E27FC236}">
                              <a16:creationId xmlns:a16="http://schemas.microsoft.com/office/drawing/2014/main" xmlns="" id="{FBB55B34-4F76-4F45-A2E1-FE6143EE8638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905" name="Oval 904">
                            <a:extLst>
                              <a:ext uri="{FF2B5EF4-FFF2-40B4-BE49-F238E27FC236}">
                                <a16:creationId xmlns:a16="http://schemas.microsoft.com/office/drawing/2014/main" xmlns="" id="{9C6C507D-6C63-294A-B3E6-403FABD134B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6" name="Rectangle 905">
                            <a:extLst>
                              <a:ext uri="{FF2B5EF4-FFF2-40B4-BE49-F238E27FC236}">
                                <a16:creationId xmlns:a16="http://schemas.microsoft.com/office/drawing/2014/main" xmlns="" id="{9E22BB70-F61E-D04A-A519-1D0AF342067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7" name="Oval 906">
                            <a:extLst>
                              <a:ext uri="{FF2B5EF4-FFF2-40B4-BE49-F238E27FC236}">
                                <a16:creationId xmlns:a16="http://schemas.microsoft.com/office/drawing/2014/main" xmlns="" id="{D1104472-DC58-0E48-A05B-CA908F609B9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8" name="Freeform 907">
                            <a:extLst>
                              <a:ext uri="{FF2B5EF4-FFF2-40B4-BE49-F238E27FC236}">
                                <a16:creationId xmlns:a16="http://schemas.microsoft.com/office/drawing/2014/main" xmlns="" id="{DEA263ED-CEC5-DA4F-B4B0-51403C49CE0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9" name="Freeform 908">
                            <a:extLst>
                              <a:ext uri="{FF2B5EF4-FFF2-40B4-BE49-F238E27FC236}">
                                <a16:creationId xmlns:a16="http://schemas.microsoft.com/office/drawing/2014/main" xmlns="" id="{397C235E-CDFA-4049-BB15-744CA4F7611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0" name="Freeform 909">
                            <a:extLst>
                              <a:ext uri="{FF2B5EF4-FFF2-40B4-BE49-F238E27FC236}">
                                <a16:creationId xmlns:a16="http://schemas.microsoft.com/office/drawing/2014/main" xmlns="" id="{FCD39440-5B9B-7746-A7C3-024B9988D5C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1" name="Freeform 910">
                            <a:extLst>
                              <a:ext uri="{FF2B5EF4-FFF2-40B4-BE49-F238E27FC236}">
                                <a16:creationId xmlns:a16="http://schemas.microsoft.com/office/drawing/2014/main" xmlns="" id="{6BC1008D-C639-2946-B788-616DC1D442E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912" name="Straight Connector 911">
                            <a:extLst>
                              <a:ext uri="{FF2B5EF4-FFF2-40B4-BE49-F238E27FC236}">
                                <a16:creationId xmlns:a16="http://schemas.microsoft.com/office/drawing/2014/main" xmlns="" id="{52AF9C52-A2A0-DB45-B6D1-87BCCD857535}"/>
                              </a:ext>
                            </a:extLst>
                          </p:cNvPr>
                          <p:cNvCxnSpPr>
                            <a:endCxn id="90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13" name="Straight Connector 912">
                            <a:extLst>
                              <a:ext uri="{FF2B5EF4-FFF2-40B4-BE49-F238E27FC236}">
                                <a16:creationId xmlns:a16="http://schemas.microsoft.com/office/drawing/2014/main" xmlns="" id="{3045BEB5-088F-4041-BC9C-FC9418665394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902" name="Group 901">
                          <a:extLst>
                            <a:ext uri="{FF2B5EF4-FFF2-40B4-BE49-F238E27FC236}">
                              <a16:creationId xmlns:a16="http://schemas.microsoft.com/office/drawing/2014/main" xmlns="" id="{2A51E43C-BAA7-0042-8AAA-798AC74492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903" name="Oval 902">
                            <a:extLst>
                              <a:ext uri="{FF2B5EF4-FFF2-40B4-BE49-F238E27FC236}">
                                <a16:creationId xmlns:a16="http://schemas.microsoft.com/office/drawing/2014/main" xmlns="" id="{50FB2868-EF79-8146-9629-D6ED30AF39B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4" name="TextBox 903">
                            <a:extLst>
                              <a:ext uri="{FF2B5EF4-FFF2-40B4-BE49-F238E27FC236}">
                                <a16:creationId xmlns:a16="http://schemas.microsoft.com/office/drawing/2014/main" xmlns="" id="{BF56E4DD-3E9B-734D-A27A-A1D220E3D2E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70" name="Group 869">
                        <a:extLst>
                          <a:ext uri="{FF2B5EF4-FFF2-40B4-BE49-F238E27FC236}">
                            <a16:creationId xmlns:a16="http://schemas.microsoft.com/office/drawing/2014/main" xmlns="" id="{D438F4A2-E4FF-7F41-B86F-D77DCC378D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88" name="Group 327">
                          <a:extLst>
                            <a:ext uri="{FF2B5EF4-FFF2-40B4-BE49-F238E27FC236}">
                              <a16:creationId xmlns:a16="http://schemas.microsoft.com/office/drawing/2014/main" xmlns="" id="{8C7E775C-1367-9049-B5AD-A39C7DC7FCC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92" name="Oval 891">
                            <a:extLst>
                              <a:ext uri="{FF2B5EF4-FFF2-40B4-BE49-F238E27FC236}">
                                <a16:creationId xmlns:a16="http://schemas.microsoft.com/office/drawing/2014/main" xmlns="" id="{0599E5C5-DAA9-0242-9F3C-91363C5B82B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3" name="Rectangle 892">
                            <a:extLst>
                              <a:ext uri="{FF2B5EF4-FFF2-40B4-BE49-F238E27FC236}">
                                <a16:creationId xmlns:a16="http://schemas.microsoft.com/office/drawing/2014/main" xmlns="" id="{97711880-E256-7746-83DE-1059E47DA5F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4" name="Oval 893">
                            <a:extLst>
                              <a:ext uri="{FF2B5EF4-FFF2-40B4-BE49-F238E27FC236}">
                                <a16:creationId xmlns:a16="http://schemas.microsoft.com/office/drawing/2014/main" xmlns="" id="{0F65D2F0-AA32-2143-A1DA-1FB3459451D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5" name="Freeform 894">
                            <a:extLst>
                              <a:ext uri="{FF2B5EF4-FFF2-40B4-BE49-F238E27FC236}">
                                <a16:creationId xmlns:a16="http://schemas.microsoft.com/office/drawing/2014/main" xmlns="" id="{7F060615-5429-5F4F-8931-4F3531FAC56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6" name="Freeform 895">
                            <a:extLst>
                              <a:ext uri="{FF2B5EF4-FFF2-40B4-BE49-F238E27FC236}">
                                <a16:creationId xmlns:a16="http://schemas.microsoft.com/office/drawing/2014/main" xmlns="" id="{0227F0D2-46F1-DD48-99E9-CCE7B0B163B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7" name="Freeform 896">
                            <a:extLst>
                              <a:ext uri="{FF2B5EF4-FFF2-40B4-BE49-F238E27FC236}">
                                <a16:creationId xmlns:a16="http://schemas.microsoft.com/office/drawing/2014/main" xmlns="" id="{B2AE2C46-5E54-B949-B61D-DDDAF1F92C3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8" name="Freeform 897">
                            <a:extLst>
                              <a:ext uri="{FF2B5EF4-FFF2-40B4-BE49-F238E27FC236}">
                                <a16:creationId xmlns:a16="http://schemas.microsoft.com/office/drawing/2014/main" xmlns="" id="{E62940AD-612B-3640-8ED1-AFA8A7AEC6A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99" name="Straight Connector 898">
                            <a:extLst>
                              <a:ext uri="{FF2B5EF4-FFF2-40B4-BE49-F238E27FC236}">
                                <a16:creationId xmlns:a16="http://schemas.microsoft.com/office/drawing/2014/main" xmlns="" id="{C783DA74-AC98-084E-8C9B-9A40409A8290}"/>
                              </a:ext>
                            </a:extLst>
                          </p:cNvPr>
                          <p:cNvCxnSpPr>
                            <a:endCxn id="89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00" name="Straight Connector 899">
                            <a:extLst>
                              <a:ext uri="{FF2B5EF4-FFF2-40B4-BE49-F238E27FC236}">
                                <a16:creationId xmlns:a16="http://schemas.microsoft.com/office/drawing/2014/main" xmlns="" id="{FCA5460F-9A86-9E48-A6D1-6448FEB282C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89" name="Group 888">
                          <a:extLst>
                            <a:ext uri="{FF2B5EF4-FFF2-40B4-BE49-F238E27FC236}">
                              <a16:creationId xmlns:a16="http://schemas.microsoft.com/office/drawing/2014/main" xmlns="" id="{418A8BBE-82F4-0447-8BAD-72DBA791E4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890" name="Oval 889">
                            <a:extLst>
                              <a:ext uri="{FF2B5EF4-FFF2-40B4-BE49-F238E27FC236}">
                                <a16:creationId xmlns:a16="http://schemas.microsoft.com/office/drawing/2014/main" xmlns="" id="{68C1CC24-1322-304B-AA91-1A45B88054C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1" name="TextBox 890">
                            <a:extLst>
                              <a:ext uri="{FF2B5EF4-FFF2-40B4-BE49-F238E27FC236}">
                                <a16:creationId xmlns:a16="http://schemas.microsoft.com/office/drawing/2014/main" xmlns="" id="{3736B38C-24F8-7F45-A7AB-38AF3A9B596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71" name="Group 870">
                        <a:extLst>
                          <a:ext uri="{FF2B5EF4-FFF2-40B4-BE49-F238E27FC236}">
                            <a16:creationId xmlns:a16="http://schemas.microsoft.com/office/drawing/2014/main" xmlns="" id="{2C74275F-BBFE-6447-843A-7EC70E8CD1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75" name="Group 327">
                          <a:extLst>
                            <a:ext uri="{FF2B5EF4-FFF2-40B4-BE49-F238E27FC236}">
                              <a16:creationId xmlns:a16="http://schemas.microsoft.com/office/drawing/2014/main" xmlns="" id="{D0AE3EC0-5AED-5C42-A3E9-2B6A4F31A3D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79" name="Oval 878">
                            <a:extLst>
                              <a:ext uri="{FF2B5EF4-FFF2-40B4-BE49-F238E27FC236}">
                                <a16:creationId xmlns:a16="http://schemas.microsoft.com/office/drawing/2014/main" xmlns="" id="{6A1C7C0B-D9BE-5B47-BAEA-4ECE7B46032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0" name="Rectangle 879">
                            <a:extLst>
                              <a:ext uri="{FF2B5EF4-FFF2-40B4-BE49-F238E27FC236}">
                                <a16:creationId xmlns:a16="http://schemas.microsoft.com/office/drawing/2014/main" xmlns="" id="{FC785F69-7AC5-DD41-9551-7E83D1AEAC3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1" name="Oval 880">
                            <a:extLst>
                              <a:ext uri="{FF2B5EF4-FFF2-40B4-BE49-F238E27FC236}">
                                <a16:creationId xmlns:a16="http://schemas.microsoft.com/office/drawing/2014/main" xmlns="" id="{B93AB64D-3B6F-C24C-83B6-D356C7CDB59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2" name="Freeform 881">
                            <a:extLst>
                              <a:ext uri="{FF2B5EF4-FFF2-40B4-BE49-F238E27FC236}">
                                <a16:creationId xmlns:a16="http://schemas.microsoft.com/office/drawing/2014/main" xmlns="" id="{41809955-8183-3142-B344-7571F9E26B2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3" name="Freeform 882">
                            <a:extLst>
                              <a:ext uri="{FF2B5EF4-FFF2-40B4-BE49-F238E27FC236}">
                                <a16:creationId xmlns:a16="http://schemas.microsoft.com/office/drawing/2014/main" xmlns="" id="{C8469625-6E06-9845-8260-D6163EBF6C6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4" name="Freeform 883">
                            <a:extLst>
                              <a:ext uri="{FF2B5EF4-FFF2-40B4-BE49-F238E27FC236}">
                                <a16:creationId xmlns:a16="http://schemas.microsoft.com/office/drawing/2014/main" xmlns="" id="{136A834D-35D4-0D44-942B-5144B62D80A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5" name="Freeform 884">
                            <a:extLst>
                              <a:ext uri="{FF2B5EF4-FFF2-40B4-BE49-F238E27FC236}">
                                <a16:creationId xmlns:a16="http://schemas.microsoft.com/office/drawing/2014/main" xmlns="" id="{B9D90F43-3AD5-FF4B-BA60-21F0FEAC369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86" name="Straight Connector 885">
                            <a:extLst>
                              <a:ext uri="{FF2B5EF4-FFF2-40B4-BE49-F238E27FC236}">
                                <a16:creationId xmlns:a16="http://schemas.microsoft.com/office/drawing/2014/main" xmlns="" id="{7F23707A-76AD-2347-B654-9F3BCB3429D2}"/>
                              </a:ext>
                            </a:extLst>
                          </p:cNvPr>
                          <p:cNvCxnSpPr>
                            <a:endCxn id="881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87" name="Straight Connector 886">
                            <a:extLst>
                              <a:ext uri="{FF2B5EF4-FFF2-40B4-BE49-F238E27FC236}">
                                <a16:creationId xmlns:a16="http://schemas.microsoft.com/office/drawing/2014/main" xmlns="" id="{9F19899B-1A48-7049-8FFC-A709621ECD1E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76" name="Group 875">
                          <a:extLst>
                            <a:ext uri="{FF2B5EF4-FFF2-40B4-BE49-F238E27FC236}">
                              <a16:creationId xmlns:a16="http://schemas.microsoft.com/office/drawing/2014/main" xmlns="" id="{7BBC5130-A420-2445-99B2-7B8D78F70D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77" name="Oval 876">
                            <a:extLst>
                              <a:ext uri="{FF2B5EF4-FFF2-40B4-BE49-F238E27FC236}">
                                <a16:creationId xmlns:a16="http://schemas.microsoft.com/office/drawing/2014/main" xmlns="" id="{4A4979ED-9DB5-5B43-B1BD-990D4B3E3B8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78" name="TextBox 877">
                            <a:extLst>
                              <a:ext uri="{FF2B5EF4-FFF2-40B4-BE49-F238E27FC236}">
                                <a16:creationId xmlns:a16="http://schemas.microsoft.com/office/drawing/2014/main" xmlns="" id="{C37287CE-B17F-944D-9D74-B45F5DB3187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872" name="Straight Connector 871">
                        <a:extLst>
                          <a:ext uri="{FF2B5EF4-FFF2-40B4-BE49-F238E27FC236}">
                            <a16:creationId xmlns:a16="http://schemas.microsoft.com/office/drawing/2014/main" xmlns="" id="{53A5BF8E-8026-7544-B095-2B0810EC45C7}"/>
                          </a:ext>
                        </a:extLst>
                      </p:cNvPr>
                      <p:cNvCxnSpPr>
                        <a:stCxn id="918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73" name="Straight Connector 872">
                        <a:extLst>
                          <a:ext uri="{FF2B5EF4-FFF2-40B4-BE49-F238E27FC236}">
                            <a16:creationId xmlns:a16="http://schemas.microsoft.com/office/drawing/2014/main" xmlns="" id="{ACB55289-44C7-324C-BFC9-1ED03EFCF8F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74" name="Straight Connector 873">
                        <a:extLst>
                          <a:ext uri="{FF2B5EF4-FFF2-40B4-BE49-F238E27FC236}">
                            <a16:creationId xmlns:a16="http://schemas.microsoft.com/office/drawing/2014/main" xmlns="" id="{1EC0EB31-5ADC-0C48-AFEC-E9E36690E86E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865" name="TextBox 864">
                    <a:extLst>
                      <a:ext uri="{FF2B5EF4-FFF2-40B4-BE49-F238E27FC236}">
                        <a16:creationId xmlns:a16="http://schemas.microsoft.com/office/drawing/2014/main" xmlns="" id="{7C5DA395-36E1-DD47-882C-C99275A9433C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576" y="4910165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000" dirty="0">
                        <a:solidFill>
                          <a:srgbClr val="000090"/>
                        </a:solidFill>
                        <a:latin typeface="Arial" charset="0"/>
                        <a:ea typeface="ＭＳ Ｐゴシック" charset="0"/>
                      </a:rPr>
                      <a:t>AS 2</a:t>
                    </a:r>
                  </a:p>
                </p:txBody>
              </p:sp>
            </p:grpSp>
            <p:grpSp>
              <p:nvGrpSpPr>
                <p:cNvPr id="731" name="Group 730">
                  <a:extLst>
                    <a:ext uri="{FF2B5EF4-FFF2-40B4-BE49-F238E27FC236}">
                      <a16:creationId xmlns:a16="http://schemas.microsoft.com/office/drawing/2014/main" xmlns="" id="{0C916CC7-B4E3-6E47-B4D4-FF966179F5F8}"/>
                    </a:ext>
                  </a:extLst>
                </p:cNvPr>
                <p:cNvGrpSpPr/>
                <p:nvPr/>
              </p:nvGrpSpPr>
              <p:grpSpPr>
                <a:xfrm>
                  <a:off x="8100574" y="3694542"/>
                  <a:ext cx="2575521" cy="1672516"/>
                  <a:chOff x="8100574" y="3694542"/>
                  <a:chExt cx="2575521" cy="1672516"/>
                </a:xfrm>
              </p:grpSpPr>
              <p:sp>
                <p:nvSpPr>
                  <p:cNvPr id="799" name="Freeform 2">
                    <a:extLst>
                      <a:ext uri="{FF2B5EF4-FFF2-40B4-BE49-F238E27FC236}">
                        <a16:creationId xmlns:a16="http://schemas.microsoft.com/office/drawing/2014/main" xmlns="" id="{C9F1C8EF-9CA0-DF4E-BF7B-98289E3B0E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00574" y="3694542"/>
                    <a:ext cx="2575521" cy="1672516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xmlns="" id="{326D4158-E78D-4546-871D-E05C73E9AA2C}"/>
                      </a:ext>
                    </a:extLst>
                  </p:cNvPr>
                  <p:cNvGrpSpPr/>
                  <p:nvPr/>
                </p:nvGrpSpPr>
                <p:grpSpPr>
                  <a:xfrm>
                    <a:off x="8136838" y="3735782"/>
                    <a:ext cx="2402775" cy="1530043"/>
                    <a:chOff x="8136838" y="3735782"/>
                    <a:chExt cx="2402775" cy="1530043"/>
                  </a:xfrm>
                </p:grpSpPr>
                <p:grpSp>
                  <p:nvGrpSpPr>
                    <p:cNvPr id="801" name="Group 800">
                      <a:extLst>
                        <a:ext uri="{FF2B5EF4-FFF2-40B4-BE49-F238E27FC236}">
                          <a16:creationId xmlns:a16="http://schemas.microsoft.com/office/drawing/2014/main" xmlns="" id="{AC187CFF-80D8-C74D-B9E1-7BF4C1B951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24065" y="3830658"/>
                      <a:ext cx="2215548" cy="1435167"/>
                      <a:chOff x="833331" y="2873352"/>
                      <a:chExt cx="2333625" cy="1590649"/>
                    </a:xfrm>
                  </p:grpSpPr>
                  <p:grpSp>
                    <p:nvGrpSpPr>
                      <p:cNvPr id="803" name="Group 802">
                        <a:extLst>
                          <a:ext uri="{FF2B5EF4-FFF2-40B4-BE49-F238E27FC236}">
                            <a16:creationId xmlns:a16="http://schemas.microsoft.com/office/drawing/2014/main" xmlns="" id="{CB08FB85-D943-144F-B125-69A1C14B73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51" name="Group 327">
                          <a:extLst>
                            <a:ext uri="{FF2B5EF4-FFF2-40B4-BE49-F238E27FC236}">
                              <a16:creationId xmlns:a16="http://schemas.microsoft.com/office/drawing/2014/main" xmlns="" id="{2B8FE84F-C44F-EA4C-A549-35EA36422370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55" name="Oval 854">
                            <a:extLst>
                              <a:ext uri="{FF2B5EF4-FFF2-40B4-BE49-F238E27FC236}">
                                <a16:creationId xmlns:a16="http://schemas.microsoft.com/office/drawing/2014/main" xmlns="" id="{AE2BBEA1-8076-5645-86CE-C5805362D83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6" name="Rectangle 855">
                            <a:extLst>
                              <a:ext uri="{FF2B5EF4-FFF2-40B4-BE49-F238E27FC236}">
                                <a16:creationId xmlns:a16="http://schemas.microsoft.com/office/drawing/2014/main" xmlns="" id="{B8A5768D-3F4A-7C4D-878E-9B015CD110B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7" name="Oval 856">
                            <a:extLst>
                              <a:ext uri="{FF2B5EF4-FFF2-40B4-BE49-F238E27FC236}">
                                <a16:creationId xmlns:a16="http://schemas.microsoft.com/office/drawing/2014/main" xmlns="" id="{6BD7EA63-23AB-0241-9C6E-B4354EAF50F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8" name="Freeform 857">
                            <a:extLst>
                              <a:ext uri="{FF2B5EF4-FFF2-40B4-BE49-F238E27FC236}">
                                <a16:creationId xmlns:a16="http://schemas.microsoft.com/office/drawing/2014/main" xmlns="" id="{0AF22987-4194-544D-A544-71116358FA6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9" name="Freeform 858">
                            <a:extLst>
                              <a:ext uri="{FF2B5EF4-FFF2-40B4-BE49-F238E27FC236}">
                                <a16:creationId xmlns:a16="http://schemas.microsoft.com/office/drawing/2014/main" xmlns="" id="{4CED5FED-05FD-9D48-A262-AE91D9D25F1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60" name="Freeform 859">
                            <a:extLst>
                              <a:ext uri="{FF2B5EF4-FFF2-40B4-BE49-F238E27FC236}">
                                <a16:creationId xmlns:a16="http://schemas.microsoft.com/office/drawing/2014/main" xmlns="" id="{ED6BD9FD-C89E-0949-9804-02451005F43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61" name="Freeform 860">
                            <a:extLst>
                              <a:ext uri="{FF2B5EF4-FFF2-40B4-BE49-F238E27FC236}">
                                <a16:creationId xmlns:a16="http://schemas.microsoft.com/office/drawing/2014/main" xmlns="" id="{2DBBB645-187E-5747-84B2-B71897F6E88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62" name="Straight Connector 861">
                            <a:extLst>
                              <a:ext uri="{FF2B5EF4-FFF2-40B4-BE49-F238E27FC236}">
                                <a16:creationId xmlns:a16="http://schemas.microsoft.com/office/drawing/2014/main" xmlns="" id="{443D5C88-8856-7D41-93D0-8D377BB3ABAE}"/>
                              </a:ext>
                            </a:extLst>
                          </p:cNvPr>
                          <p:cNvCxnSpPr>
                            <a:endCxn id="85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63" name="Straight Connector 862">
                            <a:extLst>
                              <a:ext uri="{FF2B5EF4-FFF2-40B4-BE49-F238E27FC236}">
                                <a16:creationId xmlns:a16="http://schemas.microsoft.com/office/drawing/2014/main" xmlns="" id="{94FB2721-9B50-6F47-9890-E9309552F94A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52" name="Group 851">
                          <a:extLst>
                            <a:ext uri="{FF2B5EF4-FFF2-40B4-BE49-F238E27FC236}">
                              <a16:creationId xmlns:a16="http://schemas.microsoft.com/office/drawing/2014/main" xmlns="" id="{9C98ECD3-27C8-D14F-A2E7-A4C3DEE23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53" name="Oval 852">
                            <a:extLst>
                              <a:ext uri="{FF2B5EF4-FFF2-40B4-BE49-F238E27FC236}">
                                <a16:creationId xmlns:a16="http://schemas.microsoft.com/office/drawing/2014/main" xmlns="" id="{936E1921-DF37-F041-A022-931108C1602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4" name="TextBox 853">
                            <a:extLst>
                              <a:ext uri="{FF2B5EF4-FFF2-40B4-BE49-F238E27FC236}">
                                <a16:creationId xmlns:a16="http://schemas.microsoft.com/office/drawing/2014/main" xmlns="" id="{35F627A8-A033-7649-A179-1DD10B438F9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4" name="Group 803">
                        <a:extLst>
                          <a:ext uri="{FF2B5EF4-FFF2-40B4-BE49-F238E27FC236}">
                            <a16:creationId xmlns:a16="http://schemas.microsoft.com/office/drawing/2014/main" xmlns="" id="{721F473A-15B1-574E-9233-E08F643328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38" name="Group 327">
                          <a:extLst>
                            <a:ext uri="{FF2B5EF4-FFF2-40B4-BE49-F238E27FC236}">
                              <a16:creationId xmlns:a16="http://schemas.microsoft.com/office/drawing/2014/main" xmlns="" id="{5D2FFA4B-7F26-084C-89F3-0B3F268F80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42" name="Oval 841">
                            <a:extLst>
                              <a:ext uri="{FF2B5EF4-FFF2-40B4-BE49-F238E27FC236}">
                                <a16:creationId xmlns:a16="http://schemas.microsoft.com/office/drawing/2014/main" xmlns="" id="{2E44E194-EC26-FE4B-B328-D97C450E325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3" name="Rectangle 842">
                            <a:extLst>
                              <a:ext uri="{FF2B5EF4-FFF2-40B4-BE49-F238E27FC236}">
                                <a16:creationId xmlns:a16="http://schemas.microsoft.com/office/drawing/2014/main" xmlns="" id="{617D718E-FF6F-1145-A08E-49249BADA56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4" name="Oval 843">
                            <a:extLst>
                              <a:ext uri="{FF2B5EF4-FFF2-40B4-BE49-F238E27FC236}">
                                <a16:creationId xmlns:a16="http://schemas.microsoft.com/office/drawing/2014/main" xmlns="" id="{64E6AA91-8404-E040-8791-0DA5B730A10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5" name="Freeform 844">
                            <a:extLst>
                              <a:ext uri="{FF2B5EF4-FFF2-40B4-BE49-F238E27FC236}">
                                <a16:creationId xmlns:a16="http://schemas.microsoft.com/office/drawing/2014/main" xmlns="" id="{35AA234B-14C9-934A-A247-AB377702539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6" name="Freeform 845">
                            <a:extLst>
                              <a:ext uri="{FF2B5EF4-FFF2-40B4-BE49-F238E27FC236}">
                                <a16:creationId xmlns:a16="http://schemas.microsoft.com/office/drawing/2014/main" xmlns="" id="{0C22DB79-CD97-234D-847F-E68CC9693D2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7" name="Freeform 846">
                            <a:extLst>
                              <a:ext uri="{FF2B5EF4-FFF2-40B4-BE49-F238E27FC236}">
                                <a16:creationId xmlns:a16="http://schemas.microsoft.com/office/drawing/2014/main" xmlns="" id="{26401730-ACB4-104C-9FA1-7653AED3B8D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8" name="Freeform 847">
                            <a:extLst>
                              <a:ext uri="{FF2B5EF4-FFF2-40B4-BE49-F238E27FC236}">
                                <a16:creationId xmlns:a16="http://schemas.microsoft.com/office/drawing/2014/main" xmlns="" id="{E10FF36F-2EBF-2648-8C45-ADE3962380F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49" name="Straight Connector 848">
                            <a:extLst>
                              <a:ext uri="{FF2B5EF4-FFF2-40B4-BE49-F238E27FC236}">
                                <a16:creationId xmlns:a16="http://schemas.microsoft.com/office/drawing/2014/main" xmlns="" id="{0F24D3EE-9895-C640-A0C0-61A7B1299E3E}"/>
                              </a:ext>
                            </a:extLst>
                          </p:cNvPr>
                          <p:cNvCxnSpPr>
                            <a:endCxn id="84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50" name="Straight Connector 849">
                            <a:extLst>
                              <a:ext uri="{FF2B5EF4-FFF2-40B4-BE49-F238E27FC236}">
                                <a16:creationId xmlns:a16="http://schemas.microsoft.com/office/drawing/2014/main" xmlns="" id="{765EDC04-7E30-954A-B0F3-00CCC7404803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39" name="Group 838">
                          <a:extLst>
                            <a:ext uri="{FF2B5EF4-FFF2-40B4-BE49-F238E27FC236}">
                              <a16:creationId xmlns:a16="http://schemas.microsoft.com/office/drawing/2014/main" xmlns="" id="{57BB86FC-7295-EB45-932B-17FAD0875F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40" name="Oval 839">
                            <a:extLst>
                              <a:ext uri="{FF2B5EF4-FFF2-40B4-BE49-F238E27FC236}">
                                <a16:creationId xmlns:a16="http://schemas.microsoft.com/office/drawing/2014/main" xmlns="" id="{C03DDE60-B168-F24E-BAB8-C9ED48A56DC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1" name="TextBox 840">
                            <a:extLst>
                              <a:ext uri="{FF2B5EF4-FFF2-40B4-BE49-F238E27FC236}">
                                <a16:creationId xmlns:a16="http://schemas.microsoft.com/office/drawing/2014/main" xmlns="" id="{532CEA14-D8F9-F44B-8A93-C1D4196FFA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5" name="Group 804">
                        <a:extLst>
                          <a:ext uri="{FF2B5EF4-FFF2-40B4-BE49-F238E27FC236}">
                            <a16:creationId xmlns:a16="http://schemas.microsoft.com/office/drawing/2014/main" xmlns="" id="{71F2ABB3-1F37-1749-A71A-D55C4164C6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25" name="Group 327">
                          <a:extLst>
                            <a:ext uri="{FF2B5EF4-FFF2-40B4-BE49-F238E27FC236}">
                              <a16:creationId xmlns:a16="http://schemas.microsoft.com/office/drawing/2014/main" xmlns="" id="{2651DCEF-09B4-C942-A0F3-FA87951DD86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29" name="Oval 828">
                            <a:extLst>
                              <a:ext uri="{FF2B5EF4-FFF2-40B4-BE49-F238E27FC236}">
                                <a16:creationId xmlns:a16="http://schemas.microsoft.com/office/drawing/2014/main" xmlns="" id="{CA0BA046-ADD1-DF43-9064-2BD897B3CAB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0" name="Rectangle 829">
                            <a:extLst>
                              <a:ext uri="{FF2B5EF4-FFF2-40B4-BE49-F238E27FC236}">
                                <a16:creationId xmlns:a16="http://schemas.microsoft.com/office/drawing/2014/main" xmlns="" id="{882472DD-BC97-CA41-B9FE-B478A85C5FC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1" name="Oval 830">
                            <a:extLst>
                              <a:ext uri="{FF2B5EF4-FFF2-40B4-BE49-F238E27FC236}">
                                <a16:creationId xmlns:a16="http://schemas.microsoft.com/office/drawing/2014/main" xmlns="" id="{0DF677DC-458B-4249-9F0B-4BEA8992A46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2" name="Freeform 831">
                            <a:extLst>
                              <a:ext uri="{FF2B5EF4-FFF2-40B4-BE49-F238E27FC236}">
                                <a16:creationId xmlns:a16="http://schemas.microsoft.com/office/drawing/2014/main" xmlns="" id="{0F164491-88B9-F549-89BF-3249CF0EC7A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3" name="Freeform 832">
                            <a:extLst>
                              <a:ext uri="{FF2B5EF4-FFF2-40B4-BE49-F238E27FC236}">
                                <a16:creationId xmlns:a16="http://schemas.microsoft.com/office/drawing/2014/main" xmlns="" id="{2758E550-A851-E74D-8E4C-C8A45774D08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4" name="Freeform 833">
                            <a:extLst>
                              <a:ext uri="{FF2B5EF4-FFF2-40B4-BE49-F238E27FC236}">
                                <a16:creationId xmlns:a16="http://schemas.microsoft.com/office/drawing/2014/main" xmlns="" id="{1350CAC8-6F9F-564A-823C-89EC27BAC74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5" name="Freeform 834">
                            <a:extLst>
                              <a:ext uri="{FF2B5EF4-FFF2-40B4-BE49-F238E27FC236}">
                                <a16:creationId xmlns:a16="http://schemas.microsoft.com/office/drawing/2014/main" xmlns="" id="{97B1F333-DA1A-0F4B-B54D-DB2B8B8F2B9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36" name="Straight Connector 835">
                            <a:extLst>
                              <a:ext uri="{FF2B5EF4-FFF2-40B4-BE49-F238E27FC236}">
                                <a16:creationId xmlns:a16="http://schemas.microsoft.com/office/drawing/2014/main" xmlns="" id="{0A3849EA-872C-6847-A5A3-116B6EC439E7}"/>
                              </a:ext>
                            </a:extLst>
                          </p:cNvPr>
                          <p:cNvCxnSpPr>
                            <a:endCxn id="831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37" name="Straight Connector 836">
                            <a:extLst>
                              <a:ext uri="{FF2B5EF4-FFF2-40B4-BE49-F238E27FC236}">
                                <a16:creationId xmlns:a16="http://schemas.microsoft.com/office/drawing/2014/main" xmlns="" id="{56B8C882-098F-AD46-B77F-9CC83FFDFA36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26" name="Group 825">
                          <a:extLst>
                            <a:ext uri="{FF2B5EF4-FFF2-40B4-BE49-F238E27FC236}">
                              <a16:creationId xmlns:a16="http://schemas.microsoft.com/office/drawing/2014/main" xmlns="" id="{250BE9B6-B57D-F94F-BCB6-B73C86BEC82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827" name="Oval 826">
                            <a:extLst>
                              <a:ext uri="{FF2B5EF4-FFF2-40B4-BE49-F238E27FC236}">
                                <a16:creationId xmlns:a16="http://schemas.microsoft.com/office/drawing/2014/main" xmlns="" id="{440673B1-5B90-3B47-B433-5B745BEF7ED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8" name="TextBox 827">
                            <a:extLst>
                              <a:ext uri="{FF2B5EF4-FFF2-40B4-BE49-F238E27FC236}">
                                <a16:creationId xmlns:a16="http://schemas.microsoft.com/office/drawing/2014/main" xmlns="" id="{CEFFE0E5-506B-494E-9F80-E0ED1385C9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6" name="Group 805">
                        <a:extLst>
                          <a:ext uri="{FF2B5EF4-FFF2-40B4-BE49-F238E27FC236}">
                            <a16:creationId xmlns:a16="http://schemas.microsoft.com/office/drawing/2014/main" xmlns="" id="{934EAAF5-7899-6048-985B-55771C310E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12" name="Group 327">
                          <a:extLst>
                            <a:ext uri="{FF2B5EF4-FFF2-40B4-BE49-F238E27FC236}">
                              <a16:creationId xmlns:a16="http://schemas.microsoft.com/office/drawing/2014/main" xmlns="" id="{EA2F9A36-B4FF-064C-8E95-B92BA1EFBC0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16" name="Oval 815">
                            <a:extLst>
                              <a:ext uri="{FF2B5EF4-FFF2-40B4-BE49-F238E27FC236}">
                                <a16:creationId xmlns:a16="http://schemas.microsoft.com/office/drawing/2014/main" xmlns="" id="{C9B42101-EA24-6842-96B2-075E8CDEE55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7" name="Rectangle 816">
                            <a:extLst>
                              <a:ext uri="{FF2B5EF4-FFF2-40B4-BE49-F238E27FC236}">
                                <a16:creationId xmlns:a16="http://schemas.microsoft.com/office/drawing/2014/main" xmlns="" id="{DD6446F3-EBED-4C4E-98E8-DFA3342992A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8" name="Oval 817">
                            <a:extLst>
                              <a:ext uri="{FF2B5EF4-FFF2-40B4-BE49-F238E27FC236}">
                                <a16:creationId xmlns:a16="http://schemas.microsoft.com/office/drawing/2014/main" xmlns="" id="{276754CC-BC24-D645-88C4-AD8ABBDAC20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9" name="Freeform 818">
                            <a:extLst>
                              <a:ext uri="{FF2B5EF4-FFF2-40B4-BE49-F238E27FC236}">
                                <a16:creationId xmlns:a16="http://schemas.microsoft.com/office/drawing/2014/main" xmlns="" id="{5A8BD987-737D-FA44-B273-88A8F35DF04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0" name="Freeform 819">
                            <a:extLst>
                              <a:ext uri="{FF2B5EF4-FFF2-40B4-BE49-F238E27FC236}">
                                <a16:creationId xmlns:a16="http://schemas.microsoft.com/office/drawing/2014/main" xmlns="" id="{F85E71B3-F6FD-5D41-8B69-1BEF4807052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1" name="Freeform 820">
                            <a:extLst>
                              <a:ext uri="{FF2B5EF4-FFF2-40B4-BE49-F238E27FC236}">
                                <a16:creationId xmlns:a16="http://schemas.microsoft.com/office/drawing/2014/main" xmlns="" id="{D1004E37-7132-B444-A2A9-00EFCF8A5B1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2" name="Freeform 821">
                            <a:extLst>
                              <a:ext uri="{FF2B5EF4-FFF2-40B4-BE49-F238E27FC236}">
                                <a16:creationId xmlns:a16="http://schemas.microsoft.com/office/drawing/2014/main" xmlns="" id="{D1933192-6FC3-1F4C-A774-BFD867FD86B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23" name="Straight Connector 822">
                            <a:extLst>
                              <a:ext uri="{FF2B5EF4-FFF2-40B4-BE49-F238E27FC236}">
                                <a16:creationId xmlns:a16="http://schemas.microsoft.com/office/drawing/2014/main" xmlns="" id="{90A448BE-7308-2149-A3B1-04243C3579A4}"/>
                              </a:ext>
                            </a:extLst>
                          </p:cNvPr>
                          <p:cNvCxnSpPr>
                            <a:endCxn id="818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24" name="Straight Connector 823">
                            <a:extLst>
                              <a:ext uri="{FF2B5EF4-FFF2-40B4-BE49-F238E27FC236}">
                                <a16:creationId xmlns:a16="http://schemas.microsoft.com/office/drawing/2014/main" xmlns="" id="{3D23F772-4772-4944-9814-58585E15D2CC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13" name="Group 812">
                          <a:extLst>
                            <a:ext uri="{FF2B5EF4-FFF2-40B4-BE49-F238E27FC236}">
                              <a16:creationId xmlns:a16="http://schemas.microsoft.com/office/drawing/2014/main" xmlns="" id="{3960218D-0B99-B847-9F2F-6D6844AA31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14" name="Oval 813">
                            <a:extLst>
                              <a:ext uri="{FF2B5EF4-FFF2-40B4-BE49-F238E27FC236}">
                                <a16:creationId xmlns:a16="http://schemas.microsoft.com/office/drawing/2014/main" xmlns="" id="{5EA97AFC-9556-FA4F-A9FC-32D54BB6DE7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5" name="TextBox 814">
                            <a:extLst>
                              <a:ext uri="{FF2B5EF4-FFF2-40B4-BE49-F238E27FC236}">
                                <a16:creationId xmlns:a16="http://schemas.microsoft.com/office/drawing/2014/main" xmlns="" id="{ADC46399-42EC-C546-9364-6036E45185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807" name="Straight Connector 806">
                        <a:extLst>
                          <a:ext uri="{FF2B5EF4-FFF2-40B4-BE49-F238E27FC236}">
                            <a16:creationId xmlns:a16="http://schemas.microsoft.com/office/drawing/2014/main" xmlns="" id="{D595D77F-9B17-014B-A773-8B7499AF21FE}"/>
                          </a:ext>
                        </a:extLst>
                      </p:cNvPr>
                      <p:cNvCxnSpPr>
                        <a:stCxn id="854" idx="2"/>
                        <a:endCxn id="841" idx="0"/>
                      </p:cNvCxnSpPr>
                      <p:nvPr/>
                    </p:nvCxnSpPr>
                    <p:spPr bwMode="auto">
                      <a:xfrm>
                        <a:off x="1991073" y="3242684"/>
                        <a:ext cx="4230" cy="851985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rgbClr val="000090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08" name="Straight Connector 807">
                        <a:extLst>
                          <a:ext uri="{FF2B5EF4-FFF2-40B4-BE49-F238E27FC236}">
                            <a16:creationId xmlns:a16="http://schemas.microsoft.com/office/drawing/2014/main" xmlns="" id="{B60EB8E1-3F2D-124E-9763-9324DE9A97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407477" y="3648621"/>
                        <a:ext cx="1204913" cy="635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09" name="Straight Connector 808">
                        <a:extLst>
                          <a:ext uri="{FF2B5EF4-FFF2-40B4-BE49-F238E27FC236}">
                            <a16:creationId xmlns:a16="http://schemas.microsoft.com/office/drawing/2014/main" xmlns="" id="{C0B2D073-9741-6549-9449-917E9E16C403}"/>
                          </a:ext>
                        </a:extLst>
                      </p:cNvPr>
                      <p:cNvCxnSpPr>
                        <a:stCxn id="855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10" name="Straight Connector 809">
                        <a:extLst>
                          <a:ext uri="{FF2B5EF4-FFF2-40B4-BE49-F238E27FC236}">
                            <a16:creationId xmlns:a16="http://schemas.microsoft.com/office/drawing/2014/main" xmlns="" id="{4D5C178E-157A-D64F-AE50-0F9655E535B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11" name="Straight Connector 810">
                        <a:extLst>
                          <a:ext uri="{FF2B5EF4-FFF2-40B4-BE49-F238E27FC236}">
                            <a16:creationId xmlns:a16="http://schemas.microsoft.com/office/drawing/2014/main" xmlns="" id="{A5E3182C-7425-E749-BFC7-44DF79905B3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sp>
                  <p:nvSpPr>
                    <p:cNvPr id="802" name="TextBox 801">
                      <a:extLst>
                        <a:ext uri="{FF2B5EF4-FFF2-40B4-BE49-F238E27FC236}">
                          <a16:creationId xmlns:a16="http://schemas.microsoft.com/office/drawing/2014/main" xmlns="" id="{19BEA4DD-02C9-1742-B68A-DDA636E66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36838" y="3735782"/>
                      <a:ext cx="7535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dirty="0">
                          <a:solidFill>
                            <a:srgbClr val="000090"/>
                          </a:solidFill>
                          <a:latin typeface="Arial" charset="0"/>
                          <a:ea typeface="ＭＳ Ｐゴシック" charset="0"/>
                        </a:rPr>
                        <a:t>AS 3</a:t>
                      </a:r>
                    </a:p>
                  </p:txBody>
                </p:sp>
              </p:grpSp>
            </p:grpSp>
            <p:grpSp>
              <p:nvGrpSpPr>
                <p:cNvPr id="732" name="Group 731">
                  <a:extLst>
                    <a:ext uri="{FF2B5EF4-FFF2-40B4-BE49-F238E27FC236}">
                      <a16:creationId xmlns:a16="http://schemas.microsoft.com/office/drawing/2014/main" xmlns="" id="{25B703B0-45F9-AF4D-95BF-5DCFD65E5FBA}"/>
                    </a:ext>
                  </a:extLst>
                </p:cNvPr>
                <p:cNvGrpSpPr/>
                <p:nvPr/>
              </p:nvGrpSpPr>
              <p:grpSpPr>
                <a:xfrm>
                  <a:off x="1426553" y="4136253"/>
                  <a:ext cx="3452487" cy="1719017"/>
                  <a:chOff x="1426553" y="4136253"/>
                  <a:chExt cx="3452487" cy="1719017"/>
                </a:xfrm>
              </p:grpSpPr>
              <p:grpSp>
                <p:nvGrpSpPr>
                  <p:cNvPr id="734" name="Group 733">
                    <a:extLst>
                      <a:ext uri="{FF2B5EF4-FFF2-40B4-BE49-F238E27FC236}">
                        <a16:creationId xmlns:a16="http://schemas.microsoft.com/office/drawing/2014/main" xmlns="" id="{61CE85DF-9928-444A-87E7-24AA52EF627D}"/>
                      </a:ext>
                    </a:extLst>
                  </p:cNvPr>
                  <p:cNvGrpSpPr/>
                  <p:nvPr/>
                </p:nvGrpSpPr>
                <p:grpSpPr>
                  <a:xfrm>
                    <a:off x="1426553" y="4136253"/>
                    <a:ext cx="2557336" cy="1719017"/>
                    <a:chOff x="-2170772" y="2784954"/>
                    <a:chExt cx="2712783" cy="1853712"/>
                  </a:xfrm>
                </p:grpSpPr>
                <p:sp>
                  <p:nvSpPr>
                    <p:cNvPr id="737" name="Freeform 2">
                      <a:extLst>
                        <a:ext uri="{FF2B5EF4-FFF2-40B4-BE49-F238E27FC236}">
                          <a16:creationId xmlns:a16="http://schemas.microsoft.com/office/drawing/2014/main" xmlns="" id="{E74A625E-9A5E-C54E-9177-7F6CDAD970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grpSp>
                  <p:nvGrpSpPr>
                    <p:cNvPr id="738" name="Group 737">
                      <a:extLst>
                        <a:ext uri="{FF2B5EF4-FFF2-40B4-BE49-F238E27FC236}">
                          <a16:creationId xmlns:a16="http://schemas.microsoft.com/office/drawing/2014/main" xmlns="" id="{005DCEEF-EFC7-514E-8C89-60C23B8D10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739" name="Group 738">
                        <a:extLst>
                          <a:ext uri="{FF2B5EF4-FFF2-40B4-BE49-F238E27FC236}">
                            <a16:creationId xmlns:a16="http://schemas.microsoft.com/office/drawing/2014/main" xmlns="" id="{AAB72804-6BE8-5748-9B24-6E0EE728AA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86" name="Group 327">
                          <a:extLst>
                            <a:ext uri="{FF2B5EF4-FFF2-40B4-BE49-F238E27FC236}">
                              <a16:creationId xmlns:a16="http://schemas.microsoft.com/office/drawing/2014/main" xmlns="" id="{FA68E032-55E8-8B40-ABAE-F05183A62D5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90" name="Oval 789">
                            <a:extLst>
                              <a:ext uri="{FF2B5EF4-FFF2-40B4-BE49-F238E27FC236}">
                                <a16:creationId xmlns:a16="http://schemas.microsoft.com/office/drawing/2014/main" xmlns="" id="{BD10E64F-4CF2-F34E-AEB0-AD8997DFD8B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1" name="Rectangle 790">
                            <a:extLst>
                              <a:ext uri="{FF2B5EF4-FFF2-40B4-BE49-F238E27FC236}">
                                <a16:creationId xmlns:a16="http://schemas.microsoft.com/office/drawing/2014/main" xmlns="" id="{AE94B377-C034-D840-B45A-4702304B161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2" name="Oval 791">
                            <a:extLst>
                              <a:ext uri="{FF2B5EF4-FFF2-40B4-BE49-F238E27FC236}">
                                <a16:creationId xmlns:a16="http://schemas.microsoft.com/office/drawing/2014/main" xmlns="" id="{58728178-E5A9-DC40-B418-327E8A4F9D8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3" name="Freeform 792">
                            <a:extLst>
                              <a:ext uri="{FF2B5EF4-FFF2-40B4-BE49-F238E27FC236}">
                                <a16:creationId xmlns:a16="http://schemas.microsoft.com/office/drawing/2014/main" xmlns="" id="{5AEB7CD2-090F-794C-AA70-233ED633DA2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4" name="Freeform 793">
                            <a:extLst>
                              <a:ext uri="{FF2B5EF4-FFF2-40B4-BE49-F238E27FC236}">
                                <a16:creationId xmlns:a16="http://schemas.microsoft.com/office/drawing/2014/main" xmlns="" id="{83125BAA-FA09-E747-974E-E0F54A470A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5" name="Freeform 794">
                            <a:extLst>
                              <a:ext uri="{FF2B5EF4-FFF2-40B4-BE49-F238E27FC236}">
                                <a16:creationId xmlns:a16="http://schemas.microsoft.com/office/drawing/2014/main" xmlns="" id="{87103A88-30C2-5345-982D-0F945134F71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6" name="Freeform 795">
                            <a:extLst>
                              <a:ext uri="{FF2B5EF4-FFF2-40B4-BE49-F238E27FC236}">
                                <a16:creationId xmlns:a16="http://schemas.microsoft.com/office/drawing/2014/main" xmlns="" id="{5047CBF9-975B-9C45-99F0-408800C1BB7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97" name="Straight Connector 796">
                            <a:extLst>
                              <a:ext uri="{FF2B5EF4-FFF2-40B4-BE49-F238E27FC236}">
                                <a16:creationId xmlns:a16="http://schemas.microsoft.com/office/drawing/2014/main" xmlns="" id="{AD2BA30B-6DEF-894C-907B-399D236BCF34}"/>
                              </a:ext>
                            </a:extLst>
                          </p:cNvPr>
                          <p:cNvCxnSpPr>
                            <a:endCxn id="792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98" name="Straight Connector 797">
                            <a:extLst>
                              <a:ext uri="{FF2B5EF4-FFF2-40B4-BE49-F238E27FC236}">
                                <a16:creationId xmlns:a16="http://schemas.microsoft.com/office/drawing/2014/main" xmlns="" id="{F207D725-2B15-474F-90B1-EFB0D8D008A9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87" name="Group 786">
                          <a:extLst>
                            <a:ext uri="{FF2B5EF4-FFF2-40B4-BE49-F238E27FC236}">
                              <a16:creationId xmlns:a16="http://schemas.microsoft.com/office/drawing/2014/main" xmlns="" id="{B2436551-7EC1-D94E-88A5-A751023040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88" name="Oval 787">
                            <a:extLst>
                              <a:ext uri="{FF2B5EF4-FFF2-40B4-BE49-F238E27FC236}">
                                <a16:creationId xmlns:a16="http://schemas.microsoft.com/office/drawing/2014/main" xmlns="" id="{ACD4F590-5511-8C49-856C-D9F61EC3A6F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9" name="TextBox 788">
                            <a:extLst>
                              <a:ext uri="{FF2B5EF4-FFF2-40B4-BE49-F238E27FC236}">
                                <a16:creationId xmlns:a16="http://schemas.microsoft.com/office/drawing/2014/main" xmlns="" id="{C2CDE2C1-D78A-0441-8274-26D8DC0CF38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0" name="Group 739">
                        <a:extLst>
                          <a:ext uri="{FF2B5EF4-FFF2-40B4-BE49-F238E27FC236}">
                            <a16:creationId xmlns:a16="http://schemas.microsoft.com/office/drawing/2014/main" xmlns="" id="{30B06503-E49F-DC47-9B3A-3731490D11B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73" name="Group 327">
                          <a:extLst>
                            <a:ext uri="{FF2B5EF4-FFF2-40B4-BE49-F238E27FC236}">
                              <a16:creationId xmlns:a16="http://schemas.microsoft.com/office/drawing/2014/main" xmlns="" id="{2DF5F91E-84FA-834A-B744-DDF2B6BE2C6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77" name="Oval 776">
                            <a:extLst>
                              <a:ext uri="{FF2B5EF4-FFF2-40B4-BE49-F238E27FC236}">
                                <a16:creationId xmlns:a16="http://schemas.microsoft.com/office/drawing/2014/main" xmlns="" id="{E9733A7F-2AA5-2E4A-A2DB-9A5E4827636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8" name="Rectangle 777">
                            <a:extLst>
                              <a:ext uri="{FF2B5EF4-FFF2-40B4-BE49-F238E27FC236}">
                                <a16:creationId xmlns:a16="http://schemas.microsoft.com/office/drawing/2014/main" xmlns="" id="{42A70AC3-35DD-6C4E-81FA-829BE6DA3CA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9" name="Oval 778">
                            <a:extLst>
                              <a:ext uri="{FF2B5EF4-FFF2-40B4-BE49-F238E27FC236}">
                                <a16:creationId xmlns:a16="http://schemas.microsoft.com/office/drawing/2014/main" xmlns="" id="{A2304BF1-3DDD-9340-8A84-AE9C369F51D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0" name="Freeform 779">
                            <a:extLst>
                              <a:ext uri="{FF2B5EF4-FFF2-40B4-BE49-F238E27FC236}">
                                <a16:creationId xmlns:a16="http://schemas.microsoft.com/office/drawing/2014/main" xmlns="" id="{C3970DA3-3E29-074C-AC04-97FF17D7508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1" name="Freeform 780">
                            <a:extLst>
                              <a:ext uri="{FF2B5EF4-FFF2-40B4-BE49-F238E27FC236}">
                                <a16:creationId xmlns:a16="http://schemas.microsoft.com/office/drawing/2014/main" xmlns="" id="{A39C2CAD-8AE3-D646-96F8-76FA1622C78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2" name="Freeform 781">
                            <a:extLst>
                              <a:ext uri="{FF2B5EF4-FFF2-40B4-BE49-F238E27FC236}">
                                <a16:creationId xmlns:a16="http://schemas.microsoft.com/office/drawing/2014/main" xmlns="" id="{8E58313C-9438-C241-BDDB-74043441908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3" name="Freeform 782">
                            <a:extLst>
                              <a:ext uri="{FF2B5EF4-FFF2-40B4-BE49-F238E27FC236}">
                                <a16:creationId xmlns:a16="http://schemas.microsoft.com/office/drawing/2014/main" xmlns="" id="{9CBF95A9-3F3A-1444-B368-813148C6B13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84" name="Straight Connector 783">
                            <a:extLst>
                              <a:ext uri="{FF2B5EF4-FFF2-40B4-BE49-F238E27FC236}">
                                <a16:creationId xmlns:a16="http://schemas.microsoft.com/office/drawing/2014/main" xmlns="" id="{A0367D39-3CC9-2441-B780-91D982F2F0E8}"/>
                              </a:ext>
                            </a:extLst>
                          </p:cNvPr>
                          <p:cNvCxnSpPr>
                            <a:endCxn id="779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85" name="Straight Connector 784">
                            <a:extLst>
                              <a:ext uri="{FF2B5EF4-FFF2-40B4-BE49-F238E27FC236}">
                                <a16:creationId xmlns:a16="http://schemas.microsoft.com/office/drawing/2014/main" xmlns="" id="{8F40F5A7-D40E-8B4C-AFDC-FC86F9537BCD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74" name="Group 773">
                          <a:extLst>
                            <a:ext uri="{FF2B5EF4-FFF2-40B4-BE49-F238E27FC236}">
                              <a16:creationId xmlns:a16="http://schemas.microsoft.com/office/drawing/2014/main" xmlns="" id="{192D6118-E0AD-F84C-A99E-31288D389E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75" name="Oval 774">
                            <a:extLst>
                              <a:ext uri="{FF2B5EF4-FFF2-40B4-BE49-F238E27FC236}">
                                <a16:creationId xmlns:a16="http://schemas.microsoft.com/office/drawing/2014/main" xmlns="" id="{FD8BB520-2A90-7449-A407-C092110AE6D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6" name="TextBox 775">
                            <a:extLst>
                              <a:ext uri="{FF2B5EF4-FFF2-40B4-BE49-F238E27FC236}">
                                <a16:creationId xmlns:a16="http://schemas.microsoft.com/office/drawing/2014/main" xmlns="" id="{0F6981BB-37AF-5849-86B5-6BCEE26BBDC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1" name="Group 740">
                        <a:extLst>
                          <a:ext uri="{FF2B5EF4-FFF2-40B4-BE49-F238E27FC236}">
                            <a16:creationId xmlns:a16="http://schemas.microsoft.com/office/drawing/2014/main" xmlns="" id="{32F58F87-527B-1B40-ACA5-ACBABC3E39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60" name="Group 327">
                          <a:extLst>
                            <a:ext uri="{FF2B5EF4-FFF2-40B4-BE49-F238E27FC236}">
                              <a16:creationId xmlns:a16="http://schemas.microsoft.com/office/drawing/2014/main" xmlns="" id="{26A2847C-9B2E-3B4D-A0A8-23BF9E8573C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64" name="Oval 763">
                            <a:extLst>
                              <a:ext uri="{FF2B5EF4-FFF2-40B4-BE49-F238E27FC236}">
                                <a16:creationId xmlns:a16="http://schemas.microsoft.com/office/drawing/2014/main" xmlns="" id="{30C26719-CE59-9542-89AE-113EE4378C1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5" name="Rectangle 764">
                            <a:extLst>
                              <a:ext uri="{FF2B5EF4-FFF2-40B4-BE49-F238E27FC236}">
                                <a16:creationId xmlns:a16="http://schemas.microsoft.com/office/drawing/2014/main" xmlns="" id="{A8E5EF72-8959-A141-A27F-DCBB3B6FC5F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6" name="Oval 765">
                            <a:extLst>
                              <a:ext uri="{FF2B5EF4-FFF2-40B4-BE49-F238E27FC236}">
                                <a16:creationId xmlns:a16="http://schemas.microsoft.com/office/drawing/2014/main" xmlns="" id="{DB0E1E96-6E05-444E-AFE1-7FED441A28D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7" name="Freeform 766">
                            <a:extLst>
                              <a:ext uri="{FF2B5EF4-FFF2-40B4-BE49-F238E27FC236}">
                                <a16:creationId xmlns:a16="http://schemas.microsoft.com/office/drawing/2014/main" xmlns="" id="{D804BAE9-01C9-F04F-864A-DC69CA8704C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8" name="Freeform 767">
                            <a:extLst>
                              <a:ext uri="{FF2B5EF4-FFF2-40B4-BE49-F238E27FC236}">
                                <a16:creationId xmlns:a16="http://schemas.microsoft.com/office/drawing/2014/main" xmlns="" id="{B80D1005-8D7E-794B-B66A-BBEE9BB83D4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9" name="Freeform 768">
                            <a:extLst>
                              <a:ext uri="{FF2B5EF4-FFF2-40B4-BE49-F238E27FC236}">
                                <a16:creationId xmlns:a16="http://schemas.microsoft.com/office/drawing/2014/main" xmlns="" id="{26061C07-030E-2943-8233-ED972C0F1DE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0" name="Freeform 769">
                            <a:extLst>
                              <a:ext uri="{FF2B5EF4-FFF2-40B4-BE49-F238E27FC236}">
                                <a16:creationId xmlns:a16="http://schemas.microsoft.com/office/drawing/2014/main" xmlns="" id="{3BC56B66-F93D-6E4E-9C3A-FA330ACFD48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71" name="Straight Connector 770">
                            <a:extLst>
                              <a:ext uri="{FF2B5EF4-FFF2-40B4-BE49-F238E27FC236}">
                                <a16:creationId xmlns:a16="http://schemas.microsoft.com/office/drawing/2014/main" xmlns="" id="{FA079037-40EF-364F-8071-B27874032277}"/>
                              </a:ext>
                            </a:extLst>
                          </p:cNvPr>
                          <p:cNvCxnSpPr>
                            <a:endCxn id="766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72" name="Straight Connector 771">
                            <a:extLst>
                              <a:ext uri="{FF2B5EF4-FFF2-40B4-BE49-F238E27FC236}">
                                <a16:creationId xmlns:a16="http://schemas.microsoft.com/office/drawing/2014/main" xmlns="" id="{D68AD61A-014B-2C44-AEA7-6534E8E342D2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61" name="Group 760">
                          <a:extLst>
                            <a:ext uri="{FF2B5EF4-FFF2-40B4-BE49-F238E27FC236}">
                              <a16:creationId xmlns:a16="http://schemas.microsoft.com/office/drawing/2014/main" xmlns="" id="{87F5F90C-BD59-C24C-B311-C965CD629E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762" name="Oval 761">
                            <a:extLst>
                              <a:ext uri="{FF2B5EF4-FFF2-40B4-BE49-F238E27FC236}">
                                <a16:creationId xmlns:a16="http://schemas.microsoft.com/office/drawing/2014/main" xmlns="" id="{7C520CBA-321F-F843-9FC1-D6E80EC7AED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3" name="TextBox 762">
                            <a:extLst>
                              <a:ext uri="{FF2B5EF4-FFF2-40B4-BE49-F238E27FC236}">
                                <a16:creationId xmlns:a16="http://schemas.microsoft.com/office/drawing/2014/main" xmlns="" id="{ECCEE075-3442-A44F-BF70-46ED0241067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2" name="Group 741">
                        <a:extLst>
                          <a:ext uri="{FF2B5EF4-FFF2-40B4-BE49-F238E27FC236}">
                            <a16:creationId xmlns:a16="http://schemas.microsoft.com/office/drawing/2014/main" xmlns="" id="{A020CA2E-AA9F-4E45-9B49-88BD8CF4D5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47" name="Group 327">
                          <a:extLst>
                            <a:ext uri="{FF2B5EF4-FFF2-40B4-BE49-F238E27FC236}">
                              <a16:creationId xmlns:a16="http://schemas.microsoft.com/office/drawing/2014/main" xmlns="" id="{1D1A1E72-3B17-A940-AC16-3BF9D55AC22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51" name="Oval 750">
                            <a:extLst>
                              <a:ext uri="{FF2B5EF4-FFF2-40B4-BE49-F238E27FC236}">
                                <a16:creationId xmlns:a16="http://schemas.microsoft.com/office/drawing/2014/main" xmlns="" id="{B433E55A-8E54-A948-BFFA-495C9897ED5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2" name="Rectangle 751">
                            <a:extLst>
                              <a:ext uri="{FF2B5EF4-FFF2-40B4-BE49-F238E27FC236}">
                                <a16:creationId xmlns:a16="http://schemas.microsoft.com/office/drawing/2014/main" xmlns="" id="{1FAC2971-718D-8749-B0A3-A391F5616E3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3" name="Oval 752">
                            <a:extLst>
                              <a:ext uri="{FF2B5EF4-FFF2-40B4-BE49-F238E27FC236}">
                                <a16:creationId xmlns:a16="http://schemas.microsoft.com/office/drawing/2014/main" xmlns="" id="{9CB00B62-F2EF-4245-907B-8857ED29453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4" name="Freeform 753">
                            <a:extLst>
                              <a:ext uri="{FF2B5EF4-FFF2-40B4-BE49-F238E27FC236}">
                                <a16:creationId xmlns:a16="http://schemas.microsoft.com/office/drawing/2014/main" xmlns="" id="{776591EF-CB11-1B4F-8B98-2BD58542544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5" name="Freeform 754">
                            <a:extLst>
                              <a:ext uri="{FF2B5EF4-FFF2-40B4-BE49-F238E27FC236}">
                                <a16:creationId xmlns:a16="http://schemas.microsoft.com/office/drawing/2014/main" xmlns="" id="{70168348-6BB3-A44B-B3DC-B315B168EF4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6" name="Freeform 755">
                            <a:extLst>
                              <a:ext uri="{FF2B5EF4-FFF2-40B4-BE49-F238E27FC236}">
                                <a16:creationId xmlns:a16="http://schemas.microsoft.com/office/drawing/2014/main" xmlns="" id="{5BBBC961-9879-9F47-83D3-63D60E7E761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7" name="Freeform 756">
                            <a:extLst>
                              <a:ext uri="{FF2B5EF4-FFF2-40B4-BE49-F238E27FC236}">
                                <a16:creationId xmlns:a16="http://schemas.microsoft.com/office/drawing/2014/main" xmlns="" id="{9F7AF4E8-DF0D-574C-AE6D-C228DDB0043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58" name="Straight Connector 757">
                            <a:extLst>
                              <a:ext uri="{FF2B5EF4-FFF2-40B4-BE49-F238E27FC236}">
                                <a16:creationId xmlns:a16="http://schemas.microsoft.com/office/drawing/2014/main" xmlns="" id="{AFD7AD8E-766C-EF47-B73B-8661F3511F9F}"/>
                              </a:ext>
                            </a:extLst>
                          </p:cNvPr>
                          <p:cNvCxnSpPr>
                            <a:endCxn id="753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59" name="Straight Connector 758">
                            <a:extLst>
                              <a:ext uri="{FF2B5EF4-FFF2-40B4-BE49-F238E27FC236}">
                                <a16:creationId xmlns:a16="http://schemas.microsoft.com/office/drawing/2014/main" xmlns="" id="{18A9AECB-70DF-CD4B-8109-6E3587A404D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48" name="Group 747">
                          <a:extLst>
                            <a:ext uri="{FF2B5EF4-FFF2-40B4-BE49-F238E27FC236}">
                              <a16:creationId xmlns:a16="http://schemas.microsoft.com/office/drawing/2014/main" xmlns="" id="{6DBAAB73-EF58-DC45-99FD-A7CCF2A1344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49" name="Oval 748">
                            <a:extLst>
                              <a:ext uri="{FF2B5EF4-FFF2-40B4-BE49-F238E27FC236}">
                                <a16:creationId xmlns:a16="http://schemas.microsoft.com/office/drawing/2014/main" xmlns="" id="{81F5B65C-090F-864B-9D3D-6862C07634E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0" name="TextBox 749">
                            <a:extLst>
                              <a:ext uri="{FF2B5EF4-FFF2-40B4-BE49-F238E27FC236}">
                                <a16:creationId xmlns:a16="http://schemas.microsoft.com/office/drawing/2014/main" xmlns="" id="{C53E106B-77FA-C14C-9B6D-EE6DFB6EC3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743" name="Straight Connector 742">
                        <a:extLst>
                          <a:ext uri="{FF2B5EF4-FFF2-40B4-BE49-F238E27FC236}">
                            <a16:creationId xmlns:a16="http://schemas.microsoft.com/office/drawing/2014/main" xmlns="" id="{E4797E7A-8ED8-6C41-8674-EAEC8D18D707}"/>
                          </a:ext>
                        </a:extLst>
                      </p:cNvPr>
                      <p:cNvCxnSpPr>
                        <a:stCxn id="790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4" name="Straight Connector 743">
                        <a:extLst>
                          <a:ext uri="{FF2B5EF4-FFF2-40B4-BE49-F238E27FC236}">
                            <a16:creationId xmlns:a16="http://schemas.microsoft.com/office/drawing/2014/main" xmlns="" id="{54F17AFF-28C1-274F-9EF2-34DCACE2853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5" name="Straight Connector 744">
                        <a:extLst>
                          <a:ext uri="{FF2B5EF4-FFF2-40B4-BE49-F238E27FC236}">
                            <a16:creationId xmlns:a16="http://schemas.microsoft.com/office/drawing/2014/main" xmlns="" id="{AFC3917C-96A3-2D47-9010-605714E6DC3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6" name="Straight Connector 745">
                        <a:extLst>
                          <a:ext uri="{FF2B5EF4-FFF2-40B4-BE49-F238E27FC236}">
                            <a16:creationId xmlns:a16="http://schemas.microsoft.com/office/drawing/2014/main" xmlns="" id="{FDD35AF7-CBC3-BA4C-88CF-D5CCFA98DA2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735" name="TextBox 734">
                    <a:extLst>
                      <a:ext uri="{FF2B5EF4-FFF2-40B4-BE49-F238E27FC236}">
                        <a16:creationId xmlns:a16="http://schemas.microsoft.com/office/drawing/2014/main" xmlns="" id="{3A6530A1-EBC7-8447-8BD9-642637A446B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686" y="4247082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000" dirty="0">
                        <a:solidFill>
                          <a:srgbClr val="000090"/>
                        </a:solidFill>
                        <a:latin typeface="Arial" charset="0"/>
                        <a:ea typeface="ＭＳ Ｐゴシック" charset="0"/>
                      </a:rPr>
                      <a:t>AS 1</a:t>
                    </a:r>
                  </a:p>
                </p:txBody>
              </p:sp>
              <p:cxnSp>
                <p:nvCxnSpPr>
                  <p:cNvPr id="736" name="Straight Connector 735">
                    <a:extLst>
                      <a:ext uri="{FF2B5EF4-FFF2-40B4-BE49-F238E27FC236}">
                        <a16:creationId xmlns:a16="http://schemas.microsoft.com/office/drawing/2014/main" xmlns="" id="{E0FCBE3F-E795-4C4B-B0C1-FC7BC0309C04}"/>
                      </a:ext>
                    </a:extLst>
                  </p:cNvPr>
                  <p:cNvCxnSpPr>
                    <a:cxnSpLocks/>
                    <a:stCxn id="878" idx="1"/>
                  </p:cNvCxnSpPr>
                  <p:nvPr/>
                </p:nvCxnSpPr>
                <p:spPr bwMode="auto">
                  <a:xfrm flipH="1" flipV="1">
                    <a:off x="3848374" y="5024787"/>
                    <a:ext cx="1030666" cy="698992"/>
                  </a:xfrm>
                  <a:prstGeom prst="line">
                    <a:avLst/>
                  </a:prstGeom>
                  <a:solidFill>
                    <a:srgbClr val="00CC99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733" name="Straight Connector 732">
                  <a:extLst>
                    <a:ext uri="{FF2B5EF4-FFF2-40B4-BE49-F238E27FC236}">
                      <a16:creationId xmlns:a16="http://schemas.microsoft.com/office/drawing/2014/main" xmlns="" id="{CE901D66-734E-3F4B-9A7E-8C2A3FBAE777}"/>
                    </a:ext>
                  </a:extLst>
                </p:cNvPr>
                <p:cNvCxnSpPr>
                  <a:cxnSpLocks/>
                  <a:stCxn id="894" idx="5"/>
                  <a:endCxn id="815" idx="1"/>
                </p:cNvCxnSpPr>
                <p:nvPr/>
              </p:nvCxnSpPr>
              <p:spPr bwMode="auto">
                <a:xfrm flipV="1">
                  <a:off x="6957825" y="4543468"/>
                  <a:ext cx="1398778" cy="1062884"/>
                </a:xfrm>
                <a:prstGeom prst="line">
                  <a:avLst/>
                </a:prstGeom>
                <a:solidFill>
                  <a:srgbClr val="00CC99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713" name="Group 712">
                <a:extLst>
                  <a:ext uri="{FF2B5EF4-FFF2-40B4-BE49-F238E27FC236}">
                    <a16:creationId xmlns:a16="http://schemas.microsoft.com/office/drawing/2014/main" xmlns="" id="{1D597A85-C1F2-AB46-89D9-E4C6C845E8E2}"/>
                  </a:ext>
                </a:extLst>
              </p:cNvPr>
              <p:cNvGrpSpPr/>
              <p:nvPr/>
            </p:nvGrpSpPr>
            <p:grpSpPr>
              <a:xfrm>
                <a:off x="9525929" y="4809915"/>
                <a:ext cx="1701734" cy="616172"/>
                <a:chOff x="6935906" y="5482318"/>
                <a:chExt cx="1701734" cy="616172"/>
              </a:xfrm>
            </p:grpSpPr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xmlns="" id="{006FF1F8-A5A0-924F-A5B5-1B52B2E05516}"/>
                    </a:ext>
                  </a:extLst>
                </p:cNvPr>
                <p:cNvGrpSpPr/>
                <p:nvPr/>
              </p:nvGrpSpPr>
              <p:grpSpPr>
                <a:xfrm>
                  <a:off x="6935906" y="5482318"/>
                  <a:ext cx="1701734" cy="616172"/>
                  <a:chOff x="6808463" y="5108795"/>
                  <a:chExt cx="1701734" cy="616172"/>
                </a:xfrm>
              </p:grpSpPr>
              <p:sp>
                <p:nvSpPr>
                  <p:cNvPr id="716" name="Freeform 2">
                    <a:extLst>
                      <a:ext uri="{FF2B5EF4-FFF2-40B4-BE49-F238E27FC236}">
                        <a16:creationId xmlns:a16="http://schemas.microsoft.com/office/drawing/2014/main" xmlns="" id="{FC1D2B11-E513-554D-8A7B-8D69AC28C8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463" y="5108795"/>
                    <a:ext cx="1701734" cy="61617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 w 9959"/>
                      <a:gd name="connsiteY0" fmla="*/ 5593 h 11352"/>
                      <a:gd name="connsiteX1" fmla="*/ 1089 w 9959"/>
                      <a:gd name="connsiteY1" fmla="*/ 469 h 11352"/>
                      <a:gd name="connsiteX2" fmla="*/ 4845 w 9959"/>
                      <a:gd name="connsiteY2" fmla="*/ 561 h 11352"/>
                      <a:gd name="connsiteX3" fmla="*/ 8027 w 9959"/>
                      <a:gd name="connsiteY3" fmla="*/ 3370 h 11352"/>
                      <a:gd name="connsiteX4" fmla="*/ 9955 w 9959"/>
                      <a:gd name="connsiteY4" fmla="*/ 5970 h 11352"/>
                      <a:gd name="connsiteX5" fmla="*/ 8435 w 9959"/>
                      <a:gd name="connsiteY5" fmla="*/ 7863 h 11352"/>
                      <a:gd name="connsiteX6" fmla="*/ 5161 w 9959"/>
                      <a:gd name="connsiteY6" fmla="*/ 11352 h 11352"/>
                      <a:gd name="connsiteX7" fmla="*/ 2712 w 9959"/>
                      <a:gd name="connsiteY7" fmla="*/ 8240 h 11352"/>
                      <a:gd name="connsiteX8" fmla="*/ 1334 w 9959"/>
                      <a:gd name="connsiteY8" fmla="*/ 7922 h 11352"/>
                      <a:gd name="connsiteX9" fmla="*/ 4 w 9959"/>
                      <a:gd name="connsiteY9" fmla="*/ 5593 h 11352"/>
                      <a:gd name="connsiteX0" fmla="*/ 0 w 11223"/>
                      <a:gd name="connsiteY0" fmla="*/ 3835 h 9929"/>
                      <a:gd name="connsiteX1" fmla="*/ 2316 w 11223"/>
                      <a:gd name="connsiteY1" fmla="*/ 342 h 9929"/>
                      <a:gd name="connsiteX2" fmla="*/ 6088 w 11223"/>
                      <a:gd name="connsiteY2" fmla="*/ 423 h 9929"/>
                      <a:gd name="connsiteX3" fmla="*/ 9283 w 11223"/>
                      <a:gd name="connsiteY3" fmla="*/ 2898 h 9929"/>
                      <a:gd name="connsiteX4" fmla="*/ 11219 w 11223"/>
                      <a:gd name="connsiteY4" fmla="*/ 5188 h 9929"/>
                      <a:gd name="connsiteX5" fmla="*/ 9693 w 11223"/>
                      <a:gd name="connsiteY5" fmla="*/ 6856 h 9929"/>
                      <a:gd name="connsiteX6" fmla="*/ 6405 w 11223"/>
                      <a:gd name="connsiteY6" fmla="*/ 9929 h 9929"/>
                      <a:gd name="connsiteX7" fmla="*/ 3946 w 11223"/>
                      <a:gd name="connsiteY7" fmla="*/ 7188 h 9929"/>
                      <a:gd name="connsiteX8" fmla="*/ 2562 w 11223"/>
                      <a:gd name="connsiteY8" fmla="*/ 6908 h 9929"/>
                      <a:gd name="connsiteX9" fmla="*/ 0 w 11223"/>
                      <a:gd name="connsiteY9" fmla="*/ 3835 h 9929"/>
                      <a:gd name="connsiteX0" fmla="*/ 0 w 9999"/>
                      <a:gd name="connsiteY0" fmla="*/ 3862 h 10000"/>
                      <a:gd name="connsiteX1" fmla="*/ 2064 w 9999"/>
                      <a:gd name="connsiteY1" fmla="*/ 344 h 10000"/>
                      <a:gd name="connsiteX2" fmla="*/ 5425 w 9999"/>
                      <a:gd name="connsiteY2" fmla="*/ 426 h 10000"/>
                      <a:gd name="connsiteX3" fmla="*/ 8271 w 9999"/>
                      <a:gd name="connsiteY3" fmla="*/ 2919 h 10000"/>
                      <a:gd name="connsiteX4" fmla="*/ 9996 w 9999"/>
                      <a:gd name="connsiteY4" fmla="*/ 5225 h 10000"/>
                      <a:gd name="connsiteX5" fmla="*/ 8637 w 9999"/>
                      <a:gd name="connsiteY5" fmla="*/ 6905 h 10000"/>
                      <a:gd name="connsiteX6" fmla="*/ 5707 w 9999"/>
                      <a:gd name="connsiteY6" fmla="*/ 10000 h 10000"/>
                      <a:gd name="connsiteX7" fmla="*/ 2283 w 9999"/>
                      <a:gd name="connsiteY7" fmla="*/ 6957 h 10000"/>
                      <a:gd name="connsiteX8" fmla="*/ 0 w 9999"/>
                      <a:gd name="connsiteY8" fmla="*/ 3862 h 10000"/>
                      <a:gd name="connsiteX0" fmla="*/ 124 w 10124"/>
                      <a:gd name="connsiteY0" fmla="*/ 3862 h 10000"/>
                      <a:gd name="connsiteX1" fmla="*/ 2188 w 10124"/>
                      <a:gd name="connsiteY1" fmla="*/ 344 h 10000"/>
                      <a:gd name="connsiteX2" fmla="*/ 5550 w 10124"/>
                      <a:gd name="connsiteY2" fmla="*/ 426 h 10000"/>
                      <a:gd name="connsiteX3" fmla="*/ 8396 w 10124"/>
                      <a:gd name="connsiteY3" fmla="*/ 2919 h 10000"/>
                      <a:gd name="connsiteX4" fmla="*/ 10121 w 10124"/>
                      <a:gd name="connsiteY4" fmla="*/ 5225 h 10000"/>
                      <a:gd name="connsiteX5" fmla="*/ 8762 w 10124"/>
                      <a:gd name="connsiteY5" fmla="*/ 6905 h 10000"/>
                      <a:gd name="connsiteX6" fmla="*/ 5832 w 10124"/>
                      <a:gd name="connsiteY6" fmla="*/ 10000 h 10000"/>
                      <a:gd name="connsiteX7" fmla="*/ 124 w 10124"/>
                      <a:gd name="connsiteY7" fmla="*/ 3862 h 10000"/>
                      <a:gd name="connsiteX0" fmla="*/ 43 w 10045"/>
                      <a:gd name="connsiteY0" fmla="*/ 3862 h 6912"/>
                      <a:gd name="connsiteX1" fmla="*/ 2107 w 10045"/>
                      <a:gd name="connsiteY1" fmla="*/ 344 h 6912"/>
                      <a:gd name="connsiteX2" fmla="*/ 5469 w 10045"/>
                      <a:gd name="connsiteY2" fmla="*/ 426 h 6912"/>
                      <a:gd name="connsiteX3" fmla="*/ 8315 w 10045"/>
                      <a:gd name="connsiteY3" fmla="*/ 2919 h 6912"/>
                      <a:gd name="connsiteX4" fmla="*/ 10040 w 10045"/>
                      <a:gd name="connsiteY4" fmla="*/ 5225 h 6912"/>
                      <a:gd name="connsiteX5" fmla="*/ 8681 w 10045"/>
                      <a:gd name="connsiteY5" fmla="*/ 6905 h 6912"/>
                      <a:gd name="connsiteX6" fmla="*/ 3967 w 10045"/>
                      <a:gd name="connsiteY6" fmla="*/ 5885 h 6912"/>
                      <a:gd name="connsiteX7" fmla="*/ 43 w 10045"/>
                      <a:gd name="connsiteY7" fmla="*/ 3862 h 6912"/>
                      <a:gd name="connsiteX0" fmla="*/ 47 w 10004"/>
                      <a:gd name="connsiteY0" fmla="*/ 5106 h 9519"/>
                      <a:gd name="connsiteX1" fmla="*/ 2102 w 10004"/>
                      <a:gd name="connsiteY1" fmla="*/ 17 h 9519"/>
                      <a:gd name="connsiteX2" fmla="*/ 6651 w 10004"/>
                      <a:gd name="connsiteY2" fmla="*/ 3484 h 9519"/>
                      <a:gd name="connsiteX3" fmla="*/ 8282 w 10004"/>
                      <a:gd name="connsiteY3" fmla="*/ 3742 h 9519"/>
                      <a:gd name="connsiteX4" fmla="*/ 9999 w 10004"/>
                      <a:gd name="connsiteY4" fmla="*/ 7078 h 9519"/>
                      <a:gd name="connsiteX5" fmla="*/ 8646 w 10004"/>
                      <a:gd name="connsiteY5" fmla="*/ 9509 h 9519"/>
                      <a:gd name="connsiteX6" fmla="*/ 3953 w 10004"/>
                      <a:gd name="connsiteY6" fmla="*/ 8033 h 9519"/>
                      <a:gd name="connsiteX7" fmla="*/ 47 w 10004"/>
                      <a:gd name="connsiteY7" fmla="*/ 5106 h 9519"/>
                      <a:gd name="connsiteX0" fmla="*/ 43 w 9996"/>
                      <a:gd name="connsiteY0" fmla="*/ 6232 h 10868"/>
                      <a:gd name="connsiteX1" fmla="*/ 2097 w 9996"/>
                      <a:gd name="connsiteY1" fmla="*/ 886 h 10868"/>
                      <a:gd name="connsiteX2" fmla="*/ 5642 w 9996"/>
                      <a:gd name="connsiteY2" fmla="*/ 385 h 10868"/>
                      <a:gd name="connsiteX3" fmla="*/ 8275 w 9996"/>
                      <a:gd name="connsiteY3" fmla="*/ 4799 h 10868"/>
                      <a:gd name="connsiteX4" fmla="*/ 9991 w 9996"/>
                      <a:gd name="connsiteY4" fmla="*/ 8304 h 10868"/>
                      <a:gd name="connsiteX5" fmla="*/ 8639 w 9996"/>
                      <a:gd name="connsiteY5" fmla="*/ 10857 h 10868"/>
                      <a:gd name="connsiteX6" fmla="*/ 3947 w 9996"/>
                      <a:gd name="connsiteY6" fmla="*/ 9307 h 10868"/>
                      <a:gd name="connsiteX7" fmla="*/ 43 w 9996"/>
                      <a:gd name="connsiteY7" fmla="*/ 6232 h 10868"/>
                      <a:gd name="connsiteX0" fmla="*/ 43 w 10004"/>
                      <a:gd name="connsiteY0" fmla="*/ 5543 h 9809"/>
                      <a:gd name="connsiteX1" fmla="*/ 2098 w 10004"/>
                      <a:gd name="connsiteY1" fmla="*/ 624 h 9809"/>
                      <a:gd name="connsiteX2" fmla="*/ 5644 w 10004"/>
                      <a:gd name="connsiteY2" fmla="*/ 163 h 9809"/>
                      <a:gd name="connsiteX3" fmla="*/ 8163 w 10004"/>
                      <a:gd name="connsiteY3" fmla="*/ 1492 h 9809"/>
                      <a:gd name="connsiteX4" fmla="*/ 9995 w 10004"/>
                      <a:gd name="connsiteY4" fmla="*/ 7450 h 9809"/>
                      <a:gd name="connsiteX5" fmla="*/ 8642 w 10004"/>
                      <a:gd name="connsiteY5" fmla="*/ 9799 h 9809"/>
                      <a:gd name="connsiteX6" fmla="*/ 3949 w 10004"/>
                      <a:gd name="connsiteY6" fmla="*/ 8373 h 9809"/>
                      <a:gd name="connsiteX7" fmla="*/ 43 w 10004"/>
                      <a:gd name="connsiteY7" fmla="*/ 5543 h 9809"/>
                      <a:gd name="connsiteX0" fmla="*/ 43 w 8950"/>
                      <a:gd name="connsiteY0" fmla="*/ 5651 h 10081"/>
                      <a:gd name="connsiteX1" fmla="*/ 2097 w 8950"/>
                      <a:gd name="connsiteY1" fmla="*/ 636 h 10081"/>
                      <a:gd name="connsiteX2" fmla="*/ 5642 w 8950"/>
                      <a:gd name="connsiteY2" fmla="*/ 166 h 10081"/>
                      <a:gd name="connsiteX3" fmla="*/ 8160 w 8950"/>
                      <a:gd name="connsiteY3" fmla="*/ 1521 h 10081"/>
                      <a:gd name="connsiteX4" fmla="*/ 8473 w 8950"/>
                      <a:gd name="connsiteY4" fmla="*/ 5322 h 10081"/>
                      <a:gd name="connsiteX5" fmla="*/ 8639 w 8950"/>
                      <a:gd name="connsiteY5" fmla="*/ 9990 h 10081"/>
                      <a:gd name="connsiteX6" fmla="*/ 3947 w 8950"/>
                      <a:gd name="connsiteY6" fmla="*/ 8536 h 10081"/>
                      <a:gd name="connsiteX7" fmla="*/ 43 w 8950"/>
                      <a:gd name="connsiteY7" fmla="*/ 5651 h 10081"/>
                      <a:gd name="connsiteX0" fmla="*/ 48 w 9651"/>
                      <a:gd name="connsiteY0" fmla="*/ 5606 h 8648"/>
                      <a:gd name="connsiteX1" fmla="*/ 2343 w 9651"/>
                      <a:gd name="connsiteY1" fmla="*/ 631 h 8648"/>
                      <a:gd name="connsiteX2" fmla="*/ 6304 w 9651"/>
                      <a:gd name="connsiteY2" fmla="*/ 165 h 8648"/>
                      <a:gd name="connsiteX3" fmla="*/ 9117 w 9651"/>
                      <a:gd name="connsiteY3" fmla="*/ 1509 h 8648"/>
                      <a:gd name="connsiteX4" fmla="*/ 9467 w 9651"/>
                      <a:gd name="connsiteY4" fmla="*/ 5279 h 8648"/>
                      <a:gd name="connsiteX5" fmla="*/ 6997 w 9651"/>
                      <a:gd name="connsiteY5" fmla="*/ 8019 h 8648"/>
                      <a:gd name="connsiteX6" fmla="*/ 4410 w 9651"/>
                      <a:gd name="connsiteY6" fmla="*/ 8467 h 8648"/>
                      <a:gd name="connsiteX7" fmla="*/ 48 w 9651"/>
                      <a:gd name="connsiteY7" fmla="*/ 5606 h 8648"/>
                      <a:gd name="connsiteX0" fmla="*/ 41 w 9991"/>
                      <a:gd name="connsiteY0" fmla="*/ 6482 h 9316"/>
                      <a:gd name="connsiteX1" fmla="*/ 2419 w 9991"/>
                      <a:gd name="connsiteY1" fmla="*/ 730 h 9316"/>
                      <a:gd name="connsiteX2" fmla="*/ 6523 w 9991"/>
                      <a:gd name="connsiteY2" fmla="*/ 191 h 9316"/>
                      <a:gd name="connsiteX3" fmla="*/ 9438 w 9991"/>
                      <a:gd name="connsiteY3" fmla="*/ 1745 h 9316"/>
                      <a:gd name="connsiteX4" fmla="*/ 9800 w 9991"/>
                      <a:gd name="connsiteY4" fmla="*/ 6104 h 9316"/>
                      <a:gd name="connsiteX5" fmla="*/ 7241 w 9991"/>
                      <a:gd name="connsiteY5" fmla="*/ 9273 h 9316"/>
                      <a:gd name="connsiteX6" fmla="*/ 1411 w 9991"/>
                      <a:gd name="connsiteY6" fmla="*/ 7856 h 9316"/>
                      <a:gd name="connsiteX7" fmla="*/ 41 w 9991"/>
                      <a:gd name="connsiteY7" fmla="*/ 6482 h 9316"/>
                      <a:gd name="connsiteX0" fmla="*/ 19 w 10708"/>
                      <a:gd name="connsiteY0" fmla="*/ 7721 h 10038"/>
                      <a:gd name="connsiteX1" fmla="*/ 3129 w 10708"/>
                      <a:gd name="connsiteY1" fmla="*/ 825 h 10038"/>
                      <a:gd name="connsiteX2" fmla="*/ 7237 w 10708"/>
                      <a:gd name="connsiteY2" fmla="*/ 246 h 10038"/>
                      <a:gd name="connsiteX3" fmla="*/ 10155 w 10708"/>
                      <a:gd name="connsiteY3" fmla="*/ 1914 h 10038"/>
                      <a:gd name="connsiteX4" fmla="*/ 10517 w 10708"/>
                      <a:gd name="connsiteY4" fmla="*/ 6593 h 10038"/>
                      <a:gd name="connsiteX5" fmla="*/ 7956 w 10708"/>
                      <a:gd name="connsiteY5" fmla="*/ 9995 h 10038"/>
                      <a:gd name="connsiteX6" fmla="*/ 2120 w 10708"/>
                      <a:gd name="connsiteY6" fmla="*/ 8474 h 10038"/>
                      <a:gd name="connsiteX7" fmla="*/ 19 w 10708"/>
                      <a:gd name="connsiteY7" fmla="*/ 7721 h 10038"/>
                      <a:gd name="connsiteX0" fmla="*/ 359 w 11048"/>
                      <a:gd name="connsiteY0" fmla="*/ 7721 h 10038"/>
                      <a:gd name="connsiteX1" fmla="*/ 3469 w 11048"/>
                      <a:gd name="connsiteY1" fmla="*/ 825 h 10038"/>
                      <a:gd name="connsiteX2" fmla="*/ 7577 w 11048"/>
                      <a:gd name="connsiteY2" fmla="*/ 246 h 10038"/>
                      <a:gd name="connsiteX3" fmla="*/ 10495 w 11048"/>
                      <a:gd name="connsiteY3" fmla="*/ 1914 h 10038"/>
                      <a:gd name="connsiteX4" fmla="*/ 10857 w 11048"/>
                      <a:gd name="connsiteY4" fmla="*/ 6593 h 10038"/>
                      <a:gd name="connsiteX5" fmla="*/ 8296 w 11048"/>
                      <a:gd name="connsiteY5" fmla="*/ 9995 h 10038"/>
                      <a:gd name="connsiteX6" fmla="*/ 2460 w 11048"/>
                      <a:gd name="connsiteY6" fmla="*/ 8474 h 10038"/>
                      <a:gd name="connsiteX7" fmla="*/ 359 w 11048"/>
                      <a:gd name="connsiteY7" fmla="*/ 7721 h 10038"/>
                      <a:gd name="connsiteX0" fmla="*/ 359 w 11048"/>
                      <a:gd name="connsiteY0" fmla="*/ 8392 h 10075"/>
                      <a:gd name="connsiteX1" fmla="*/ 3469 w 11048"/>
                      <a:gd name="connsiteY1" fmla="*/ 864 h 10075"/>
                      <a:gd name="connsiteX2" fmla="*/ 7577 w 11048"/>
                      <a:gd name="connsiteY2" fmla="*/ 285 h 10075"/>
                      <a:gd name="connsiteX3" fmla="*/ 10495 w 11048"/>
                      <a:gd name="connsiteY3" fmla="*/ 1953 h 10075"/>
                      <a:gd name="connsiteX4" fmla="*/ 10857 w 11048"/>
                      <a:gd name="connsiteY4" fmla="*/ 6632 h 10075"/>
                      <a:gd name="connsiteX5" fmla="*/ 8296 w 11048"/>
                      <a:gd name="connsiteY5" fmla="*/ 10034 h 10075"/>
                      <a:gd name="connsiteX6" fmla="*/ 2460 w 11048"/>
                      <a:gd name="connsiteY6" fmla="*/ 8513 h 10075"/>
                      <a:gd name="connsiteX7" fmla="*/ 359 w 11048"/>
                      <a:gd name="connsiteY7" fmla="*/ 8392 h 10075"/>
                      <a:gd name="connsiteX0" fmla="*/ 371 w 11060"/>
                      <a:gd name="connsiteY0" fmla="*/ 8392 h 10075"/>
                      <a:gd name="connsiteX1" fmla="*/ 3481 w 11060"/>
                      <a:gd name="connsiteY1" fmla="*/ 864 h 10075"/>
                      <a:gd name="connsiteX2" fmla="*/ 7589 w 11060"/>
                      <a:gd name="connsiteY2" fmla="*/ 285 h 10075"/>
                      <a:gd name="connsiteX3" fmla="*/ 10507 w 11060"/>
                      <a:gd name="connsiteY3" fmla="*/ 1953 h 10075"/>
                      <a:gd name="connsiteX4" fmla="*/ 10869 w 11060"/>
                      <a:gd name="connsiteY4" fmla="*/ 6632 h 10075"/>
                      <a:gd name="connsiteX5" fmla="*/ 8308 w 11060"/>
                      <a:gd name="connsiteY5" fmla="*/ 10034 h 10075"/>
                      <a:gd name="connsiteX6" fmla="*/ 2472 w 11060"/>
                      <a:gd name="connsiteY6" fmla="*/ 8513 h 10075"/>
                      <a:gd name="connsiteX7" fmla="*/ 371 w 11060"/>
                      <a:gd name="connsiteY7" fmla="*/ 8392 h 10075"/>
                      <a:gd name="connsiteX0" fmla="*/ 54 w 10743"/>
                      <a:gd name="connsiteY0" fmla="*/ 9468 h 11151"/>
                      <a:gd name="connsiteX1" fmla="*/ 4027 w 10743"/>
                      <a:gd name="connsiteY1" fmla="*/ 495 h 11151"/>
                      <a:gd name="connsiteX2" fmla="*/ 7272 w 10743"/>
                      <a:gd name="connsiteY2" fmla="*/ 1361 h 11151"/>
                      <a:gd name="connsiteX3" fmla="*/ 10190 w 10743"/>
                      <a:gd name="connsiteY3" fmla="*/ 3029 h 11151"/>
                      <a:gd name="connsiteX4" fmla="*/ 10552 w 10743"/>
                      <a:gd name="connsiteY4" fmla="*/ 7708 h 11151"/>
                      <a:gd name="connsiteX5" fmla="*/ 7991 w 10743"/>
                      <a:gd name="connsiteY5" fmla="*/ 11110 h 11151"/>
                      <a:gd name="connsiteX6" fmla="*/ 2155 w 10743"/>
                      <a:gd name="connsiteY6" fmla="*/ 9589 h 11151"/>
                      <a:gd name="connsiteX7" fmla="*/ 54 w 10743"/>
                      <a:gd name="connsiteY7" fmla="*/ 9468 h 11151"/>
                      <a:gd name="connsiteX0" fmla="*/ 54 w 10743"/>
                      <a:gd name="connsiteY0" fmla="*/ 9506 h 11189"/>
                      <a:gd name="connsiteX1" fmla="*/ 4027 w 10743"/>
                      <a:gd name="connsiteY1" fmla="*/ 533 h 11189"/>
                      <a:gd name="connsiteX2" fmla="*/ 7272 w 10743"/>
                      <a:gd name="connsiteY2" fmla="*/ 1399 h 11189"/>
                      <a:gd name="connsiteX3" fmla="*/ 10190 w 10743"/>
                      <a:gd name="connsiteY3" fmla="*/ 3067 h 11189"/>
                      <a:gd name="connsiteX4" fmla="*/ 10552 w 10743"/>
                      <a:gd name="connsiteY4" fmla="*/ 7746 h 11189"/>
                      <a:gd name="connsiteX5" fmla="*/ 7991 w 10743"/>
                      <a:gd name="connsiteY5" fmla="*/ 11148 h 11189"/>
                      <a:gd name="connsiteX6" fmla="*/ 2155 w 10743"/>
                      <a:gd name="connsiteY6" fmla="*/ 9627 h 11189"/>
                      <a:gd name="connsiteX7" fmla="*/ 54 w 10743"/>
                      <a:gd name="connsiteY7" fmla="*/ 9506 h 11189"/>
                      <a:gd name="connsiteX0" fmla="*/ 40 w 11293"/>
                      <a:gd name="connsiteY0" fmla="*/ 9082 h 11127"/>
                      <a:gd name="connsiteX1" fmla="*/ 4577 w 11293"/>
                      <a:gd name="connsiteY1" fmla="*/ 470 h 11127"/>
                      <a:gd name="connsiteX2" fmla="*/ 7822 w 11293"/>
                      <a:gd name="connsiteY2" fmla="*/ 1336 h 11127"/>
                      <a:gd name="connsiteX3" fmla="*/ 10740 w 11293"/>
                      <a:gd name="connsiteY3" fmla="*/ 3004 h 11127"/>
                      <a:gd name="connsiteX4" fmla="*/ 11102 w 11293"/>
                      <a:gd name="connsiteY4" fmla="*/ 7683 h 11127"/>
                      <a:gd name="connsiteX5" fmla="*/ 8541 w 11293"/>
                      <a:gd name="connsiteY5" fmla="*/ 11085 h 11127"/>
                      <a:gd name="connsiteX6" fmla="*/ 2705 w 11293"/>
                      <a:gd name="connsiteY6" fmla="*/ 9564 h 11127"/>
                      <a:gd name="connsiteX7" fmla="*/ 40 w 11293"/>
                      <a:gd name="connsiteY7" fmla="*/ 9082 h 1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3" h="11127">
                        <a:moveTo>
                          <a:pt x="40" y="9082"/>
                        </a:moveTo>
                        <a:cubicBezTo>
                          <a:pt x="352" y="7566"/>
                          <a:pt x="3280" y="1761"/>
                          <a:pt x="4577" y="470"/>
                        </a:cubicBezTo>
                        <a:cubicBezTo>
                          <a:pt x="5874" y="-821"/>
                          <a:pt x="6795" y="914"/>
                          <a:pt x="7822" y="1336"/>
                        </a:cubicBezTo>
                        <a:cubicBezTo>
                          <a:pt x="8849" y="1758"/>
                          <a:pt x="10193" y="1947"/>
                          <a:pt x="10740" y="3004"/>
                        </a:cubicBezTo>
                        <a:cubicBezTo>
                          <a:pt x="11287" y="4061"/>
                          <a:pt x="11468" y="6337"/>
                          <a:pt x="11102" y="7683"/>
                        </a:cubicBezTo>
                        <a:cubicBezTo>
                          <a:pt x="10736" y="9030"/>
                          <a:pt x="9940" y="10771"/>
                          <a:pt x="8541" y="11085"/>
                        </a:cubicBezTo>
                        <a:cubicBezTo>
                          <a:pt x="7141" y="11398"/>
                          <a:pt x="4122" y="9898"/>
                          <a:pt x="2705" y="9564"/>
                        </a:cubicBezTo>
                        <a:cubicBezTo>
                          <a:pt x="1288" y="9230"/>
                          <a:pt x="-272" y="10598"/>
                          <a:pt x="40" y="9082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717" name="Group 327">
                    <a:extLst>
                      <a:ext uri="{FF2B5EF4-FFF2-40B4-BE49-F238E27FC236}">
                        <a16:creationId xmlns:a16="http://schemas.microsoft.com/office/drawing/2014/main" xmlns="" id="{71072E0A-A047-B247-A8EE-DF18CE2E5C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908175" y="5241780"/>
                    <a:ext cx="536554" cy="263548"/>
                    <a:chOff x="1871277" y="1576300"/>
                    <a:chExt cx="1128371" cy="437861"/>
                  </a:xfrm>
                </p:grpSpPr>
                <p:sp>
                  <p:nvSpPr>
                    <p:cNvPr id="721" name="Oval 720">
                      <a:extLst>
                        <a:ext uri="{FF2B5EF4-FFF2-40B4-BE49-F238E27FC236}">
                          <a16:creationId xmlns:a16="http://schemas.microsoft.com/office/drawing/2014/main" xmlns="" id="{91D06C98-59E7-614E-8273-42A55EA47213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2" name="Rectangle 721">
                      <a:extLst>
                        <a:ext uri="{FF2B5EF4-FFF2-40B4-BE49-F238E27FC236}">
                          <a16:creationId xmlns:a16="http://schemas.microsoft.com/office/drawing/2014/main" xmlns="" id="{09278EB9-8AC0-1447-BAD1-DD9B5D739EF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3" name="Oval 722">
                      <a:extLst>
                        <a:ext uri="{FF2B5EF4-FFF2-40B4-BE49-F238E27FC236}">
                          <a16:creationId xmlns:a16="http://schemas.microsoft.com/office/drawing/2014/main" xmlns="" id="{2CBE7AD0-5785-9747-9E56-4BF8ABD881A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4" name="Freeform 723">
                      <a:extLst>
                        <a:ext uri="{FF2B5EF4-FFF2-40B4-BE49-F238E27FC236}">
                          <a16:creationId xmlns:a16="http://schemas.microsoft.com/office/drawing/2014/main" xmlns="" id="{BFA7769B-9F89-0943-9A16-C637EBA41B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5" name="Freeform 724">
                      <a:extLst>
                        <a:ext uri="{FF2B5EF4-FFF2-40B4-BE49-F238E27FC236}">
                          <a16:creationId xmlns:a16="http://schemas.microsoft.com/office/drawing/2014/main" xmlns="" id="{2BA9B2FD-ED67-5C46-990C-DEBD4552CBE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6" name="Freeform 725">
                      <a:extLst>
                        <a:ext uri="{FF2B5EF4-FFF2-40B4-BE49-F238E27FC236}">
                          <a16:creationId xmlns:a16="http://schemas.microsoft.com/office/drawing/2014/main" xmlns="" id="{852C178C-5A80-FA47-96E6-19EA6DCEC68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7" name="Freeform 726">
                      <a:extLst>
                        <a:ext uri="{FF2B5EF4-FFF2-40B4-BE49-F238E27FC236}">
                          <a16:creationId xmlns:a16="http://schemas.microsoft.com/office/drawing/2014/main" xmlns="" id="{BCCDAE1A-37E6-A740-84AD-3651F301C8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28" name="Straight Connector 727">
                      <a:extLst>
                        <a:ext uri="{FF2B5EF4-FFF2-40B4-BE49-F238E27FC236}">
                          <a16:creationId xmlns:a16="http://schemas.microsoft.com/office/drawing/2014/main" xmlns="" id="{79278D10-2F66-4843-BE2D-75C1E444A3FF}"/>
                        </a:ext>
                      </a:extLst>
                    </p:cNvPr>
                    <p:cNvCxnSpPr>
                      <a:endCxn id="723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729" name="Straight Connector 728">
                      <a:extLst>
                        <a:ext uri="{FF2B5EF4-FFF2-40B4-BE49-F238E27FC236}">
                          <a16:creationId xmlns:a16="http://schemas.microsoft.com/office/drawing/2014/main" xmlns="" id="{64D394C8-4031-A04B-B39E-D20F14081771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718" name="Group 717">
                    <a:extLst>
                      <a:ext uri="{FF2B5EF4-FFF2-40B4-BE49-F238E27FC236}">
                        <a16:creationId xmlns:a16="http://schemas.microsoft.com/office/drawing/2014/main" xmlns="" id="{0BE34F3B-D7A6-C645-98A7-AC12A17D32D0}"/>
                      </a:ext>
                    </a:extLst>
                  </p:cNvPr>
                  <p:cNvGrpSpPr/>
                  <p:nvPr/>
                </p:nvGrpSpPr>
                <p:grpSpPr>
                  <a:xfrm>
                    <a:off x="7876581" y="5223365"/>
                    <a:ext cx="466894" cy="369332"/>
                    <a:chOff x="599495" y="1708643"/>
                    <a:chExt cx="491778" cy="409344"/>
                  </a:xfrm>
                </p:grpSpPr>
                <p:sp>
                  <p:nvSpPr>
                    <p:cNvPr id="719" name="Oval 718">
                      <a:extLst>
                        <a:ext uri="{FF2B5EF4-FFF2-40B4-BE49-F238E27FC236}">
                          <a16:creationId xmlns:a16="http://schemas.microsoft.com/office/drawing/2014/main" xmlns="" id="{D3AA4D2D-9268-D54B-A609-2916D44A722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0" name="TextBox 719">
                      <a:extLst>
                        <a:ext uri="{FF2B5EF4-FFF2-40B4-BE49-F238E27FC236}">
                          <a16:creationId xmlns:a16="http://schemas.microsoft.com/office/drawing/2014/main" xmlns="" id="{D7C545A8-1974-314F-8B84-D3FC912EB8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95" y="1708643"/>
                      <a:ext cx="491778" cy="4093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  X</a:t>
                      </a:r>
                    </a:p>
                  </p:txBody>
                </p:sp>
              </p:grpSp>
            </p:grp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xmlns="" id="{C7AD81D7-3B6A-D844-ABEA-CAF2858DD417}"/>
                    </a:ext>
                  </a:extLst>
                </p:cNvPr>
                <p:cNvCxnSpPr/>
                <p:nvPr/>
              </p:nvCxnSpPr>
              <p:spPr bwMode="auto">
                <a:xfrm flipH="1">
                  <a:off x="7158742" y="5764030"/>
                  <a:ext cx="870024" cy="9999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711" name="Straight Connector 710">
              <a:extLst>
                <a:ext uri="{FF2B5EF4-FFF2-40B4-BE49-F238E27FC236}">
                  <a16:creationId xmlns:a16="http://schemas.microsoft.com/office/drawing/2014/main" xmlns="" id="{A7F0587B-29EA-584F-81E3-E24C967738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0307" y="1929008"/>
              <a:ext cx="4451299" cy="422665"/>
            </a:xfrm>
            <a:prstGeom prst="line">
              <a:avLst/>
            </a:prstGeom>
            <a:solidFill>
              <a:srgbClr val="00CC9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BGP path advertisement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" name="Rectangle 4">
            <a:extLst>
              <a:ext uri="{FF2B5EF4-FFF2-40B4-BE49-F238E27FC236}">
                <a16:creationId xmlns:a16="http://schemas.microsoft.com/office/drawing/2014/main" xmlns="" id="{150C22F5-5F48-A74D-BE4D-A010E5056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508" y="4506640"/>
            <a:ext cx="8943583" cy="55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2100" indent="-292100">
              <a:lnSpc>
                <a:spcPct val="90000"/>
              </a:lnSpc>
            </a:pPr>
            <a:r>
              <a:rPr lang="en-US" sz="2400" kern="0" dirty="0"/>
              <a:t>recall: </a:t>
            </a:r>
            <a:r>
              <a:rPr lang="en-US" sz="2400" kern="0" dirty="0">
                <a:cs typeface="Arial"/>
              </a:rPr>
              <a:t>1</a:t>
            </a:r>
            <a:r>
              <a:rPr lang="en-US" sz="2400" kern="0" dirty="0"/>
              <a:t>a, </a:t>
            </a:r>
            <a:r>
              <a:rPr lang="en-US" sz="2400" kern="0" dirty="0">
                <a:cs typeface="Arial"/>
              </a:rPr>
              <a:t>1</a:t>
            </a:r>
            <a:r>
              <a:rPr lang="en-US" sz="2400" kern="0" dirty="0"/>
              <a:t>b, </a:t>
            </a:r>
            <a:r>
              <a:rPr lang="en-US" sz="2400" kern="0" dirty="0">
                <a:cs typeface="Arial"/>
              </a:rPr>
              <a:t>1</a:t>
            </a:r>
            <a:r>
              <a:rPr lang="en-US" sz="2400" kern="0" dirty="0"/>
              <a:t>d learn via iBGP from </a:t>
            </a:r>
            <a:r>
              <a:rPr lang="en-US" sz="2400" kern="0" dirty="0">
                <a:cs typeface="Arial"/>
              </a:rPr>
              <a:t>1</a:t>
            </a:r>
            <a:r>
              <a:rPr lang="en-US" sz="2400" kern="0" dirty="0"/>
              <a:t>c: “path to X goes through </a:t>
            </a:r>
            <a:r>
              <a:rPr lang="en-US" sz="2400" kern="0" dirty="0">
                <a:cs typeface="Arial"/>
              </a:rPr>
              <a:t>1</a:t>
            </a:r>
            <a:r>
              <a:rPr lang="en-US" sz="2400" kern="0" dirty="0"/>
              <a:t>c”</a:t>
            </a:r>
          </a:p>
        </p:txBody>
      </p:sp>
      <p:sp>
        <p:nvSpPr>
          <p:cNvPr id="383" name="Rectangle 4">
            <a:extLst>
              <a:ext uri="{FF2B5EF4-FFF2-40B4-BE49-F238E27FC236}">
                <a16:creationId xmlns:a16="http://schemas.microsoft.com/office/drawing/2014/main" xmlns="" id="{A936D0A1-022F-4647-A4D0-30D9C829D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771" y="4950493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at 1</a:t>
            </a:r>
            <a:r>
              <a:rPr lang="en-US" sz="2400" dirty="0">
                <a:solidFill>
                  <a:srgbClr val="000000"/>
                </a:solidFill>
              </a:rPr>
              <a:t>d: OSPF intra-domain routing: to get to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c, use  interface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1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xmlns="" id="{ADFAD506-B45C-4B4C-8FC1-4EDFC6AC0ACA}"/>
              </a:ext>
            </a:extLst>
          </p:cNvPr>
          <p:cNvGrpSpPr/>
          <p:nvPr/>
        </p:nvGrpSpPr>
        <p:grpSpPr>
          <a:xfrm>
            <a:off x="1643507" y="1934647"/>
            <a:ext cx="344767" cy="806081"/>
            <a:chOff x="1089218" y="2245331"/>
            <a:chExt cx="344767" cy="806081"/>
          </a:xfrm>
        </p:grpSpPr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xmlns="" id="{F68B4CB0-326C-0D42-86AB-C27CF60EE3D4}"/>
                </a:ext>
              </a:extLst>
            </p:cNvPr>
            <p:cNvSpPr txBox="1"/>
            <p:nvPr/>
          </p:nvSpPr>
          <p:spPr>
            <a:xfrm>
              <a:off x="1149470" y="2245331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xmlns="" id="{8B800090-4615-2944-BDA6-CB45A842F05A}"/>
                </a:ext>
              </a:extLst>
            </p:cNvPr>
            <p:cNvSpPr txBox="1"/>
            <p:nvPr/>
          </p:nvSpPr>
          <p:spPr>
            <a:xfrm>
              <a:off x="1089218" y="2743635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</a:t>
              </a:r>
            </a:p>
          </p:txBody>
        </p:sp>
      </p:grpSp>
      <p:sp>
        <p:nvSpPr>
          <p:cNvPr id="428" name="Rectangle 4">
            <a:extLst>
              <a:ext uri="{FF2B5EF4-FFF2-40B4-BE49-F238E27FC236}">
                <a16:creationId xmlns:a16="http://schemas.microsoft.com/office/drawing/2014/main" xmlns="" id="{AACCBEA1-299A-5C44-A466-34FB8D299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859" y="5365940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at 1</a:t>
            </a:r>
            <a:r>
              <a:rPr lang="en-US" sz="2400" dirty="0">
                <a:solidFill>
                  <a:srgbClr val="000000"/>
                </a:solidFill>
              </a:rPr>
              <a:t>d: to get to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X</a:t>
            </a:r>
            <a:r>
              <a:rPr lang="en-US" sz="2400" dirty="0">
                <a:solidFill>
                  <a:srgbClr val="000000"/>
                </a:solidFill>
              </a:rPr>
              <a:t>, use  interface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1</a:t>
            </a:r>
          </a:p>
        </p:txBody>
      </p:sp>
      <p:grpSp>
        <p:nvGrpSpPr>
          <p:cNvPr id="487" name="Group 486">
            <a:extLst>
              <a:ext uri="{FF2B5EF4-FFF2-40B4-BE49-F238E27FC236}">
                <a16:creationId xmlns:a16="http://schemas.microsoft.com/office/drawing/2014/main" xmlns="" id="{F09C0BF2-9D8F-9F4E-BEAE-ADE0E89D3AD2}"/>
              </a:ext>
            </a:extLst>
          </p:cNvPr>
          <p:cNvGrpSpPr/>
          <p:nvPr/>
        </p:nvGrpSpPr>
        <p:grpSpPr>
          <a:xfrm>
            <a:off x="399867" y="2483278"/>
            <a:ext cx="1694528" cy="3623629"/>
            <a:chOff x="399867" y="2483278"/>
            <a:chExt cx="1694528" cy="3623629"/>
          </a:xfrm>
        </p:grpSpPr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xmlns="" id="{B02269C1-DF4A-1B42-BF2C-C32326D9EDE5}"/>
                </a:ext>
              </a:extLst>
            </p:cNvPr>
            <p:cNvSpPr/>
            <p:nvPr/>
          </p:nvSpPr>
          <p:spPr>
            <a:xfrm rot="10326036" flipH="1">
              <a:off x="668516" y="2483278"/>
              <a:ext cx="1196288" cy="137828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06934 w 1167285"/>
                <a:gd name="connsiteY0" fmla="*/ 967578 h 967578"/>
                <a:gd name="connsiteX1" fmla="*/ 0 w 1167285"/>
                <a:gd name="connsiteY1" fmla="*/ 0 h 967578"/>
                <a:gd name="connsiteX2" fmla="*/ 1005993 w 1167285"/>
                <a:gd name="connsiteY2" fmla="*/ 46284 h 967578"/>
                <a:gd name="connsiteX3" fmla="*/ 1167285 w 1167285"/>
                <a:gd name="connsiteY3" fmla="*/ 895852 h 967578"/>
                <a:gd name="connsiteX4" fmla="*/ 1006934 w 1167285"/>
                <a:gd name="connsiteY4" fmla="*/ 967578 h 967578"/>
                <a:gd name="connsiteX0" fmla="*/ 1006934 w 1167285"/>
                <a:gd name="connsiteY0" fmla="*/ 1132232 h 1132232"/>
                <a:gd name="connsiteX1" fmla="*/ 0 w 1167285"/>
                <a:gd name="connsiteY1" fmla="*/ 164654 h 1132232"/>
                <a:gd name="connsiteX2" fmla="*/ 991394 w 1167285"/>
                <a:gd name="connsiteY2" fmla="*/ 130 h 1132232"/>
                <a:gd name="connsiteX3" fmla="*/ 1167285 w 1167285"/>
                <a:gd name="connsiteY3" fmla="*/ 1060506 h 1132232"/>
                <a:gd name="connsiteX4" fmla="*/ 1006934 w 1167285"/>
                <a:gd name="connsiteY4" fmla="*/ 1132232 h 1132232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332977"/>
                <a:gd name="connsiteY0" fmla="*/ 1088164 h 1088164"/>
                <a:gd name="connsiteX1" fmla="*/ 0 w 1332977"/>
                <a:gd name="connsiteY1" fmla="*/ 164654 h 1088164"/>
                <a:gd name="connsiteX2" fmla="*/ 991394 w 1332977"/>
                <a:gd name="connsiteY2" fmla="*/ 130 h 1088164"/>
                <a:gd name="connsiteX3" fmla="*/ 1332977 w 1332977"/>
                <a:gd name="connsiteY3" fmla="*/ 1045574 h 1088164"/>
                <a:gd name="connsiteX4" fmla="*/ 986900 w 1332977"/>
                <a:gd name="connsiteY4" fmla="*/ 1088164 h 108816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302061 w 1332977"/>
                <a:gd name="connsiteY0" fmla="*/ 1951097 h 1951096"/>
                <a:gd name="connsiteX1" fmla="*/ 0 w 1332977"/>
                <a:gd name="connsiteY1" fmla="*/ 164654 h 1951096"/>
                <a:gd name="connsiteX2" fmla="*/ 991394 w 1332977"/>
                <a:gd name="connsiteY2" fmla="*/ 130 h 1951096"/>
                <a:gd name="connsiteX3" fmla="*/ 1332977 w 1332977"/>
                <a:gd name="connsiteY3" fmla="*/ 1045574 h 1951096"/>
                <a:gd name="connsiteX4" fmla="*/ 302061 w 1332977"/>
                <a:gd name="connsiteY4" fmla="*/ 1951097 h 1951096"/>
                <a:gd name="connsiteX0" fmla="*/ 302061 w 1008228"/>
                <a:gd name="connsiteY0" fmla="*/ 1951097 h 1951097"/>
                <a:gd name="connsiteX1" fmla="*/ 0 w 1008228"/>
                <a:gd name="connsiteY1" fmla="*/ 164654 h 1951097"/>
                <a:gd name="connsiteX2" fmla="*/ 991394 w 1008228"/>
                <a:gd name="connsiteY2" fmla="*/ 130 h 1951097"/>
                <a:gd name="connsiteX3" fmla="*/ 628320 w 1008228"/>
                <a:gd name="connsiteY3" fmla="*/ 1842100 h 1951097"/>
                <a:gd name="connsiteX4" fmla="*/ 302061 w 1008228"/>
                <a:gd name="connsiteY4" fmla="*/ 1951097 h 1951097"/>
                <a:gd name="connsiteX0" fmla="*/ 302061 w 1020405"/>
                <a:gd name="connsiteY0" fmla="*/ 1951097 h 1951097"/>
                <a:gd name="connsiteX1" fmla="*/ 0 w 1020405"/>
                <a:gd name="connsiteY1" fmla="*/ 164654 h 1951097"/>
                <a:gd name="connsiteX2" fmla="*/ 991394 w 1020405"/>
                <a:gd name="connsiteY2" fmla="*/ 130 h 1951097"/>
                <a:gd name="connsiteX3" fmla="*/ 628320 w 1020405"/>
                <a:gd name="connsiteY3" fmla="*/ 1842100 h 1951097"/>
                <a:gd name="connsiteX4" fmla="*/ 302061 w 1020405"/>
                <a:gd name="connsiteY4" fmla="*/ 1951097 h 1951097"/>
                <a:gd name="connsiteX0" fmla="*/ 302061 w 991394"/>
                <a:gd name="connsiteY0" fmla="*/ 1951097 h 1951097"/>
                <a:gd name="connsiteX1" fmla="*/ 0 w 991394"/>
                <a:gd name="connsiteY1" fmla="*/ 164654 h 1951097"/>
                <a:gd name="connsiteX2" fmla="*/ 991394 w 991394"/>
                <a:gd name="connsiteY2" fmla="*/ 130 h 1951097"/>
                <a:gd name="connsiteX3" fmla="*/ 628320 w 991394"/>
                <a:gd name="connsiteY3" fmla="*/ 1842100 h 1951097"/>
                <a:gd name="connsiteX4" fmla="*/ 302061 w 991394"/>
                <a:gd name="connsiteY4" fmla="*/ 1951097 h 1951097"/>
                <a:gd name="connsiteX0" fmla="*/ 271973 w 991394"/>
                <a:gd name="connsiteY0" fmla="*/ 1956074 h 1956074"/>
                <a:gd name="connsiteX1" fmla="*/ 0 w 991394"/>
                <a:gd name="connsiteY1" fmla="*/ 164654 h 1956074"/>
                <a:gd name="connsiteX2" fmla="*/ 991394 w 991394"/>
                <a:gd name="connsiteY2" fmla="*/ 130 h 1956074"/>
                <a:gd name="connsiteX3" fmla="*/ 628320 w 991394"/>
                <a:gd name="connsiteY3" fmla="*/ 1842100 h 1956074"/>
                <a:gd name="connsiteX4" fmla="*/ 271973 w 991394"/>
                <a:gd name="connsiteY4" fmla="*/ 1956074 h 1956074"/>
                <a:gd name="connsiteX0" fmla="*/ 271973 w 991394"/>
                <a:gd name="connsiteY0" fmla="*/ 1956074 h 1956074"/>
                <a:gd name="connsiteX1" fmla="*/ 0 w 991394"/>
                <a:gd name="connsiteY1" fmla="*/ 164654 h 1956074"/>
                <a:gd name="connsiteX2" fmla="*/ 991394 w 991394"/>
                <a:gd name="connsiteY2" fmla="*/ 130 h 1956074"/>
                <a:gd name="connsiteX3" fmla="*/ 628320 w 991394"/>
                <a:gd name="connsiteY3" fmla="*/ 1842100 h 1956074"/>
                <a:gd name="connsiteX4" fmla="*/ 271973 w 991394"/>
                <a:gd name="connsiteY4" fmla="*/ 1956074 h 1956074"/>
                <a:gd name="connsiteX0" fmla="*/ 271973 w 991394"/>
                <a:gd name="connsiteY0" fmla="*/ 1956074 h 1956074"/>
                <a:gd name="connsiteX1" fmla="*/ 0 w 991394"/>
                <a:gd name="connsiteY1" fmla="*/ 164654 h 1956074"/>
                <a:gd name="connsiteX2" fmla="*/ 991394 w 991394"/>
                <a:gd name="connsiteY2" fmla="*/ 130 h 1956074"/>
                <a:gd name="connsiteX3" fmla="*/ 628320 w 991394"/>
                <a:gd name="connsiteY3" fmla="*/ 1842100 h 1956074"/>
                <a:gd name="connsiteX4" fmla="*/ 271973 w 991394"/>
                <a:gd name="connsiteY4" fmla="*/ 1956074 h 1956074"/>
                <a:gd name="connsiteX0" fmla="*/ 271973 w 1196137"/>
                <a:gd name="connsiteY0" fmla="*/ 1956074 h 1956074"/>
                <a:gd name="connsiteX1" fmla="*/ 0 w 1196137"/>
                <a:gd name="connsiteY1" fmla="*/ 164654 h 1956074"/>
                <a:gd name="connsiteX2" fmla="*/ 991394 w 1196137"/>
                <a:gd name="connsiteY2" fmla="*/ 130 h 1956074"/>
                <a:gd name="connsiteX3" fmla="*/ 1173102 w 1196137"/>
                <a:gd name="connsiteY3" fmla="*/ 1525907 h 1956074"/>
                <a:gd name="connsiteX4" fmla="*/ 271973 w 1196137"/>
                <a:gd name="connsiteY4" fmla="*/ 1956074 h 1956074"/>
                <a:gd name="connsiteX0" fmla="*/ 271973 w 1173102"/>
                <a:gd name="connsiteY0" fmla="*/ 1956074 h 1956074"/>
                <a:gd name="connsiteX1" fmla="*/ 0 w 1173102"/>
                <a:gd name="connsiteY1" fmla="*/ 164654 h 1956074"/>
                <a:gd name="connsiteX2" fmla="*/ 991394 w 1173102"/>
                <a:gd name="connsiteY2" fmla="*/ 130 h 1956074"/>
                <a:gd name="connsiteX3" fmla="*/ 1173102 w 1173102"/>
                <a:gd name="connsiteY3" fmla="*/ 1525907 h 1956074"/>
                <a:gd name="connsiteX4" fmla="*/ 271973 w 1173102"/>
                <a:gd name="connsiteY4" fmla="*/ 1956074 h 1956074"/>
                <a:gd name="connsiteX0" fmla="*/ 873615 w 1173102"/>
                <a:gd name="connsiteY0" fmla="*/ 1585260 h 1585259"/>
                <a:gd name="connsiteX1" fmla="*/ 0 w 1173102"/>
                <a:gd name="connsiteY1" fmla="*/ 164654 h 1585259"/>
                <a:gd name="connsiteX2" fmla="*/ 991394 w 1173102"/>
                <a:gd name="connsiteY2" fmla="*/ 130 h 1585259"/>
                <a:gd name="connsiteX3" fmla="*/ 1173102 w 1173102"/>
                <a:gd name="connsiteY3" fmla="*/ 1525907 h 1585259"/>
                <a:gd name="connsiteX4" fmla="*/ 873615 w 1173102"/>
                <a:gd name="connsiteY4" fmla="*/ 1585260 h 1585259"/>
                <a:gd name="connsiteX0" fmla="*/ 873615 w 1173102"/>
                <a:gd name="connsiteY0" fmla="*/ 1585260 h 1585260"/>
                <a:gd name="connsiteX1" fmla="*/ 0 w 1173102"/>
                <a:gd name="connsiteY1" fmla="*/ 164654 h 1585260"/>
                <a:gd name="connsiteX2" fmla="*/ 991394 w 1173102"/>
                <a:gd name="connsiteY2" fmla="*/ 130 h 1585260"/>
                <a:gd name="connsiteX3" fmla="*/ 1173102 w 1173102"/>
                <a:gd name="connsiteY3" fmla="*/ 1525907 h 1585260"/>
                <a:gd name="connsiteX4" fmla="*/ 873615 w 1173102"/>
                <a:gd name="connsiteY4" fmla="*/ 1585260 h 1585260"/>
                <a:gd name="connsiteX0" fmla="*/ 873615 w 1173102"/>
                <a:gd name="connsiteY0" fmla="*/ 1585260 h 1585260"/>
                <a:gd name="connsiteX1" fmla="*/ 0 w 1173102"/>
                <a:gd name="connsiteY1" fmla="*/ 164654 h 1585260"/>
                <a:gd name="connsiteX2" fmla="*/ 991394 w 1173102"/>
                <a:gd name="connsiteY2" fmla="*/ 130 h 1585260"/>
                <a:gd name="connsiteX3" fmla="*/ 1173102 w 1173102"/>
                <a:gd name="connsiteY3" fmla="*/ 1525907 h 1585260"/>
                <a:gd name="connsiteX4" fmla="*/ 873615 w 1173102"/>
                <a:gd name="connsiteY4" fmla="*/ 1585260 h 1585260"/>
                <a:gd name="connsiteX0" fmla="*/ 873615 w 1196017"/>
                <a:gd name="connsiteY0" fmla="*/ 1585260 h 1585260"/>
                <a:gd name="connsiteX1" fmla="*/ 0 w 1196017"/>
                <a:gd name="connsiteY1" fmla="*/ 164654 h 1585260"/>
                <a:gd name="connsiteX2" fmla="*/ 991394 w 1196017"/>
                <a:gd name="connsiteY2" fmla="*/ 130 h 1585260"/>
                <a:gd name="connsiteX3" fmla="*/ 1196017 w 1196017"/>
                <a:gd name="connsiteY3" fmla="*/ 1546568 h 1585260"/>
                <a:gd name="connsiteX4" fmla="*/ 873615 w 1196017"/>
                <a:gd name="connsiteY4" fmla="*/ 1585260 h 1585260"/>
                <a:gd name="connsiteX0" fmla="*/ 851586 w 1196017"/>
                <a:gd name="connsiteY0" fmla="*/ 1642695 h 1642695"/>
                <a:gd name="connsiteX1" fmla="*/ 0 w 1196017"/>
                <a:gd name="connsiteY1" fmla="*/ 164654 h 1642695"/>
                <a:gd name="connsiteX2" fmla="*/ 991394 w 1196017"/>
                <a:gd name="connsiteY2" fmla="*/ 130 h 1642695"/>
                <a:gd name="connsiteX3" fmla="*/ 1196017 w 1196017"/>
                <a:gd name="connsiteY3" fmla="*/ 1546568 h 1642695"/>
                <a:gd name="connsiteX4" fmla="*/ 851586 w 1196017"/>
                <a:gd name="connsiteY4" fmla="*/ 1642695 h 16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017" h="1642695">
                  <a:moveTo>
                    <a:pt x="851586" y="1642695"/>
                  </a:moveTo>
                  <a:cubicBezTo>
                    <a:pt x="351624" y="596424"/>
                    <a:pt x="519034" y="861914"/>
                    <a:pt x="0" y="164654"/>
                  </a:cubicBezTo>
                  <a:cubicBezTo>
                    <a:pt x="346878" y="170249"/>
                    <a:pt x="644516" y="-5465"/>
                    <a:pt x="991394" y="130"/>
                  </a:cubicBezTo>
                  <a:cubicBezTo>
                    <a:pt x="818067" y="853650"/>
                    <a:pt x="952595" y="541133"/>
                    <a:pt x="1196017" y="1546568"/>
                  </a:cubicBezTo>
                  <a:cubicBezTo>
                    <a:pt x="1046703" y="1529995"/>
                    <a:pt x="1015898" y="1558953"/>
                    <a:pt x="851586" y="16426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xmlns="" id="{6C28258C-7FFF-E940-A448-A9458A2FDF87}"/>
                </a:ext>
              </a:extLst>
            </p:cNvPr>
            <p:cNvSpPr/>
            <p:nvPr/>
          </p:nvSpPr>
          <p:spPr bwMode="auto">
            <a:xfrm rot="10800000">
              <a:off x="734144" y="3768921"/>
              <a:ext cx="1027112" cy="1145749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  <a:alpha val="62000"/>
                  </a:srgbClr>
                </a:gs>
                <a:gs pos="54000">
                  <a:srgbClr val="3333CC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453" name="Group 104">
              <a:extLst>
                <a:ext uri="{FF2B5EF4-FFF2-40B4-BE49-F238E27FC236}">
                  <a16:creationId xmlns:a16="http://schemas.microsoft.com/office/drawing/2014/main" xmlns="" id="{B0E3BD6B-EB14-B445-B85F-6CDE3106F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614" y="5695204"/>
              <a:ext cx="1034710" cy="411703"/>
              <a:chOff x="4128636" y="3606589"/>
              <a:chExt cx="568145" cy="338667"/>
            </a:xfrm>
          </p:grpSpPr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xmlns="" id="{C0FF9617-38FC-C14A-8900-FEF8A3B09291}"/>
                  </a:ext>
                </a:extLst>
              </p:cNvPr>
              <p:cNvSpPr/>
              <p:nvPr/>
            </p:nvSpPr>
            <p:spPr>
              <a:xfrm>
                <a:off x="4128649" y="3720080"/>
                <a:ext cx="568332" cy="225176"/>
              </a:xfrm>
              <a:prstGeom prst="ellipse">
                <a:avLst/>
              </a:prstGeom>
              <a:solidFill>
                <a:srgbClr val="3333CC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xmlns="" id="{6AD27A8B-9371-D241-9BB7-8D09A714683B}"/>
                  </a:ext>
                </a:extLst>
              </p:cNvPr>
              <p:cNvSpPr/>
              <p:nvPr/>
            </p:nvSpPr>
            <p:spPr>
              <a:xfrm>
                <a:off x="4128649" y="3720080"/>
                <a:ext cx="568332" cy="111898"/>
              </a:xfrm>
              <a:prstGeom prst="rect">
                <a:avLst/>
              </a:pr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xmlns="" id="{A1DBF1C3-573B-F544-BCD4-C8F32647EC75}"/>
                  </a:ext>
                </a:extLst>
              </p:cNvPr>
              <p:cNvSpPr/>
              <p:nvPr/>
            </p:nvSpPr>
            <p:spPr>
              <a:xfrm>
                <a:off x="4128649" y="3606801"/>
                <a:ext cx="568332" cy="225176"/>
              </a:xfrm>
              <a:prstGeom prst="ellipse">
                <a:avLst/>
              </a:prstGeom>
              <a:solidFill>
                <a:srgbClr val="3333CC">
                  <a:lumMod val="60000"/>
                  <a:lumOff val="40000"/>
                  <a:alpha val="7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xmlns="" id="{90686A12-F47C-174C-ABCC-A9D997119A73}"/>
                  </a:ext>
                </a:extLst>
              </p:cNvPr>
              <p:cNvCxnSpPr/>
              <p:nvPr/>
            </p:nvCxnSpPr>
            <p:spPr>
              <a:xfrm>
                <a:off x="4696981" y="3720080"/>
                <a:ext cx="0" cy="11189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xmlns="" id="{E7107280-9DE2-5A47-8EF6-EE90CACB1D1B}"/>
                  </a:ext>
                </a:extLst>
              </p:cNvPr>
              <p:cNvCxnSpPr/>
              <p:nvPr/>
            </p:nvCxnSpPr>
            <p:spPr>
              <a:xfrm>
                <a:off x="4128649" y="3720080"/>
                <a:ext cx="0" cy="11189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xmlns="" id="{29C729D8-AEB2-B848-8004-226B4B03BDC8}"/>
                </a:ext>
              </a:extLst>
            </p:cNvPr>
            <p:cNvSpPr/>
            <p:nvPr/>
          </p:nvSpPr>
          <p:spPr bwMode="auto">
            <a:xfrm>
              <a:off x="741922" y="4854846"/>
              <a:ext cx="1027112" cy="991402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60000"/>
                    <a:lumOff val="40000"/>
                    <a:alpha val="62000"/>
                  </a:srgbClr>
                </a:gs>
                <a:gs pos="54000">
                  <a:srgbClr val="3333CC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xmlns="" id="{6F94A64C-32AA-2448-B512-66A15C4BC32D}"/>
                </a:ext>
              </a:extLst>
            </p:cNvPr>
            <p:cNvCxnSpPr>
              <a:endCxn id="477" idx="1"/>
            </p:cNvCxnSpPr>
            <p:nvPr/>
          </p:nvCxnSpPr>
          <p:spPr bwMode="auto">
            <a:xfrm>
              <a:off x="726206" y="4006134"/>
              <a:ext cx="11432" cy="1895052"/>
            </a:xfrm>
            <a:prstGeom prst="line">
              <a:avLst/>
            </a:prstGeom>
            <a:noFill/>
            <a:ln w="3175" cap="flat" cmpd="sng" algn="ctr">
              <a:solidFill>
                <a:srgbClr val="000000"/>
              </a:solidFill>
              <a:prstDash val="sysDash"/>
            </a:ln>
            <a:effectLst/>
          </p:spPr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xmlns="" id="{B47548DA-124D-B24A-B212-A7BD236C4EBA}"/>
                </a:ext>
              </a:extLst>
            </p:cNvPr>
            <p:cNvCxnSpPr>
              <a:endCxn id="477" idx="3"/>
            </p:cNvCxnSpPr>
            <p:nvPr/>
          </p:nvCxnSpPr>
          <p:spPr bwMode="auto">
            <a:xfrm>
              <a:off x="1767606" y="4006134"/>
              <a:ext cx="5083" cy="1895052"/>
            </a:xfrm>
            <a:prstGeom prst="line">
              <a:avLst/>
            </a:prstGeom>
            <a:noFill/>
            <a:ln w="3175" cap="flat" cmpd="sng" algn="ctr">
              <a:solidFill>
                <a:srgbClr val="000000"/>
              </a:solidFill>
              <a:prstDash val="sysDash"/>
            </a:ln>
            <a:effectLst/>
          </p:spPr>
        </p:cxnSp>
        <p:grpSp>
          <p:nvGrpSpPr>
            <p:cNvPr id="457" name="Group 9">
              <a:extLst>
                <a:ext uri="{FF2B5EF4-FFF2-40B4-BE49-F238E27FC236}">
                  <a16:creationId xmlns:a16="http://schemas.microsoft.com/office/drawing/2014/main" xmlns="" id="{1105B980-ACA1-294E-89E8-A27F7F80B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2836" y="3663421"/>
              <a:ext cx="1079500" cy="455109"/>
              <a:chOff x="2183302" y="1574638"/>
              <a:chExt cx="1200154" cy="430181"/>
            </a:xfrm>
          </p:grpSpPr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xmlns="" id="{C0DE7A67-940C-CA42-A886-382097FF56DE}"/>
                  </a:ext>
                </a:extLst>
              </p:cNvPr>
              <p:cNvSpPr/>
              <p:nvPr/>
            </p:nvSpPr>
            <p:spPr bwMode="auto">
              <a:xfrm flipV="1">
                <a:off x="2186832" y="1690517"/>
                <a:ext cx="1194859" cy="314302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31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20000"/>
                      <a:lumOff val="80000"/>
                    </a:srgb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xmlns="" id="{C80E7574-CE05-C54D-BB50-B8D018774DE8}"/>
                  </a:ext>
                </a:extLst>
              </p:cNvPr>
              <p:cNvSpPr/>
              <p:nvPr/>
            </p:nvSpPr>
            <p:spPr bwMode="auto">
              <a:xfrm>
                <a:off x="2183302" y="1734964"/>
                <a:ext cx="1198389" cy="11270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62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xmlns="" id="{868FD90D-4069-D946-B396-311A2C38C805}"/>
                  </a:ext>
                </a:extLst>
              </p:cNvPr>
              <p:cNvSpPr/>
              <p:nvPr/>
            </p:nvSpPr>
            <p:spPr bwMode="auto">
              <a:xfrm flipV="1">
                <a:off x="2183302" y="1574638"/>
                <a:ext cx="1196624" cy="314302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xmlns="" id="{F675C568-A8B3-D14E-94C7-A3AA2F1384E6}"/>
                  </a:ext>
                </a:extLst>
              </p:cNvPr>
              <p:cNvSpPr/>
              <p:nvPr/>
            </p:nvSpPr>
            <p:spPr bwMode="auto">
              <a:xfrm>
                <a:off x="2490400" y="1671469"/>
                <a:ext cx="582428" cy="15715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xmlns="" id="{9676BEE0-3233-0944-B2AF-9922D140FC93}"/>
                  </a:ext>
                </a:extLst>
              </p:cNvPr>
              <p:cNvSpPr/>
              <p:nvPr/>
            </p:nvSpPr>
            <p:spPr bwMode="auto">
              <a:xfrm>
                <a:off x="2430393" y="1630197"/>
                <a:ext cx="702443" cy="10952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xmlns="" id="{FB1B5FE2-C91A-9348-AF73-C9EF2D707274}"/>
                  </a:ext>
                </a:extLst>
              </p:cNvPr>
              <p:cNvSpPr/>
              <p:nvPr/>
            </p:nvSpPr>
            <p:spPr bwMode="auto">
              <a:xfrm>
                <a:off x="2892805" y="1723852"/>
                <a:ext cx="257680" cy="95243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3" name="Freeform 472">
                <a:extLst>
                  <a:ext uri="{FF2B5EF4-FFF2-40B4-BE49-F238E27FC236}">
                    <a16:creationId xmlns:a16="http://schemas.microsoft.com/office/drawing/2014/main" xmlns="" id="{EECAE167-ECD6-A54B-A969-9847CF2A9ADC}"/>
                  </a:ext>
                </a:extLst>
              </p:cNvPr>
              <p:cNvSpPr/>
              <p:nvPr/>
            </p:nvSpPr>
            <p:spPr bwMode="auto">
              <a:xfrm>
                <a:off x="2418037" y="1725440"/>
                <a:ext cx="254150" cy="95243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xmlns="" id="{B0EB1B7F-73B8-E84D-841A-D4FD52A3E62C}"/>
                  </a:ext>
                </a:extLst>
              </p:cNvPr>
              <p:cNvCxnSpPr>
                <a:endCxn id="469" idx="2"/>
              </p:cNvCxnSpPr>
              <p:nvPr/>
            </p:nvCxnSpPr>
            <p:spPr bwMode="auto">
              <a:xfrm flipH="1" flipV="1">
                <a:off x="2183302" y="1731787"/>
                <a:ext cx="3530" cy="12222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xmlns="" id="{9709F18E-E167-7748-AF01-5771407BD91A}"/>
                  </a:ext>
                </a:extLst>
              </p:cNvPr>
              <p:cNvCxnSpPr/>
              <p:nvPr/>
            </p:nvCxnSpPr>
            <p:spPr bwMode="auto">
              <a:xfrm flipH="1" flipV="1">
                <a:off x="3379926" y="1728615"/>
                <a:ext cx="3530" cy="12222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xmlns="" id="{07BAD6FE-D90B-454B-8C5B-C357E984C007}"/>
                </a:ext>
              </a:extLst>
            </p:cNvPr>
            <p:cNvSpPr/>
            <p:nvPr/>
          </p:nvSpPr>
          <p:spPr bwMode="auto">
            <a:xfrm>
              <a:off x="408366" y="4245849"/>
              <a:ext cx="1670709" cy="150212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xmlns="" id="{7F39AFDB-C4C8-9641-A964-BC01FB968DC2}"/>
                </a:ext>
              </a:extLst>
            </p:cNvPr>
            <p:cNvSpPr txBox="1"/>
            <p:nvPr/>
          </p:nvSpPr>
          <p:spPr>
            <a:xfrm>
              <a:off x="402603" y="4240253"/>
              <a:ext cx="620971" cy="35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dest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xmlns="" id="{190DF8B3-AE9D-CD45-BB05-27A485E9599D}"/>
                </a:ext>
              </a:extLst>
            </p:cNvPr>
            <p:cNvSpPr txBox="1"/>
            <p:nvPr/>
          </p:nvSpPr>
          <p:spPr>
            <a:xfrm>
              <a:off x="1024383" y="4245636"/>
              <a:ext cx="1070012" cy="35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interface</a:t>
              </a:r>
            </a:p>
          </p:txBody>
        </p: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xmlns="" id="{1C8B7AE5-1B5D-F54C-945E-50F0EAB85535}"/>
                </a:ext>
              </a:extLst>
            </p:cNvPr>
            <p:cNvCxnSpPr/>
            <p:nvPr/>
          </p:nvCxnSpPr>
          <p:spPr bwMode="auto">
            <a:xfrm>
              <a:off x="1016396" y="4251999"/>
              <a:ext cx="1345" cy="1490301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xmlns="" id="{6E69DA06-F077-1443-BD2C-1AF9CA4A7958}"/>
                </a:ext>
              </a:extLst>
            </p:cNvPr>
            <p:cNvCxnSpPr/>
            <p:nvPr/>
          </p:nvCxnSpPr>
          <p:spPr bwMode="auto">
            <a:xfrm flipH="1">
              <a:off x="399867" y="4618007"/>
              <a:ext cx="1679208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xmlns="" id="{5B2B7C6B-DC13-CC46-8E5B-33206D22590A}"/>
                </a:ext>
              </a:extLst>
            </p:cNvPr>
            <p:cNvSpPr txBox="1"/>
            <p:nvPr/>
          </p:nvSpPr>
          <p:spPr>
            <a:xfrm>
              <a:off x="1084937" y="454087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xmlns="" id="{A7052B84-C702-554E-B650-88235F4035D0}"/>
                </a:ext>
              </a:extLst>
            </p:cNvPr>
            <p:cNvSpPr txBox="1"/>
            <p:nvPr/>
          </p:nvSpPr>
          <p:spPr>
            <a:xfrm>
              <a:off x="1080238" y="538209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xmlns="" id="{207ADBCB-2351-A34F-AE51-16ECC375A4A3}"/>
                </a:ext>
              </a:extLst>
            </p:cNvPr>
            <p:cNvSpPr txBox="1"/>
            <p:nvPr/>
          </p:nvSpPr>
          <p:spPr>
            <a:xfrm>
              <a:off x="508233" y="454020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xmlns="" id="{437549A8-AE81-7844-82CC-A0300C63D6AE}"/>
                </a:ext>
              </a:extLst>
            </p:cNvPr>
            <p:cNvSpPr txBox="1"/>
            <p:nvPr/>
          </p:nvSpPr>
          <p:spPr>
            <a:xfrm>
              <a:off x="531730" y="53814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xmlns="" id="{A2E0F91C-DD87-7E44-A44E-1D382B82CDED}"/>
                </a:ext>
              </a:extLst>
            </p:cNvPr>
            <p:cNvGrpSpPr/>
            <p:nvPr/>
          </p:nvGrpSpPr>
          <p:grpSpPr>
            <a:xfrm>
              <a:off x="521789" y="4827919"/>
              <a:ext cx="917328" cy="370003"/>
              <a:chOff x="1260825" y="5090966"/>
              <a:chExt cx="917328" cy="370003"/>
            </a:xfrm>
          </p:grpSpPr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xmlns="" id="{D4433C89-15BE-1548-9D0D-37BAFF3ACC17}"/>
                  </a:ext>
                </a:extLst>
              </p:cNvPr>
              <p:cNvSpPr txBox="1"/>
              <p:nvPr/>
            </p:nvSpPr>
            <p:spPr>
              <a:xfrm>
                <a:off x="1260825" y="5091637"/>
                <a:ext cx="39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1c</a:t>
                </a: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xmlns="" id="{AE6B2798-82EF-1F4D-B9F6-C4D7D3AB911C}"/>
                  </a:ext>
                </a:extLst>
              </p:cNvPr>
              <p:cNvSpPr txBox="1"/>
              <p:nvPr/>
            </p:nvSpPr>
            <p:spPr>
              <a:xfrm>
                <a:off x="1876467" y="509096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xmlns="" id="{E164C92E-9AE5-D64C-B353-AB676D88C6C4}"/>
              </a:ext>
            </a:extLst>
          </p:cNvPr>
          <p:cNvGrpSpPr/>
          <p:nvPr/>
        </p:nvGrpSpPr>
        <p:grpSpPr>
          <a:xfrm>
            <a:off x="582650" y="5157552"/>
            <a:ext cx="864960" cy="372689"/>
            <a:chOff x="2013978" y="7112291"/>
            <a:chExt cx="864960" cy="372689"/>
          </a:xfrm>
        </p:grpSpPr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xmlns="" id="{62E47D1C-F754-1646-AD81-DA6FD596538F}"/>
                </a:ext>
              </a:extLst>
            </p:cNvPr>
            <p:cNvSpPr txBox="1"/>
            <p:nvPr/>
          </p:nvSpPr>
          <p:spPr>
            <a:xfrm>
              <a:off x="2013978" y="711229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xmlns="" id="{5541C055-00DE-9D4E-8F97-88F13A911713}"/>
                </a:ext>
              </a:extLst>
            </p:cNvPr>
            <p:cNvSpPr txBox="1"/>
            <p:nvPr/>
          </p:nvSpPr>
          <p:spPr>
            <a:xfrm>
              <a:off x="2577252" y="71156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sp>
        <p:nvSpPr>
          <p:cNvPr id="489" name="Rectangle 4">
            <a:extLst>
              <a:ext uri="{FF2B5EF4-FFF2-40B4-BE49-F238E27FC236}">
                <a16:creationId xmlns:a16="http://schemas.microsoft.com/office/drawing/2014/main" xmlns="" id="{A437EBA7-A652-5744-AD24-6C67AA637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859" y="5754247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at 1</a:t>
            </a:r>
            <a:r>
              <a:rPr lang="en-US" sz="2400" dirty="0">
                <a:solidFill>
                  <a:srgbClr val="000000"/>
                </a:solidFill>
              </a:rPr>
              <a:t>a: OSPF intra-domain routing: to get to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c, use  interface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2</a:t>
            </a:r>
          </a:p>
        </p:txBody>
      </p:sp>
      <p:sp>
        <p:nvSpPr>
          <p:cNvPr id="490" name="Rectangle 4">
            <a:extLst>
              <a:ext uri="{FF2B5EF4-FFF2-40B4-BE49-F238E27FC236}">
                <a16:creationId xmlns:a16="http://schemas.microsoft.com/office/drawing/2014/main" xmlns="" id="{99326B9A-AD4D-6649-A331-2F8E5EE90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947" y="6157167"/>
            <a:ext cx="8270914" cy="51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at 1</a:t>
            </a:r>
            <a:r>
              <a:rPr lang="en-US" sz="2400" dirty="0">
                <a:solidFill>
                  <a:srgbClr val="000000"/>
                </a:solidFill>
              </a:rPr>
              <a:t>a: to get to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X</a:t>
            </a:r>
            <a:r>
              <a:rPr lang="en-US" sz="2400" dirty="0">
                <a:solidFill>
                  <a:srgbClr val="000000"/>
                </a:solidFill>
              </a:rPr>
              <a:t>, use  interface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881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9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1249416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Why different Intra-, Inter-AS routing ?</a:t>
            </a:r>
            <a:r>
              <a:rPr lang="en-US" sz="6000" dirty="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9512" y="644903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xmlns="" id="{4AB976E8-5353-7C49-BF7F-4718E1D40008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421534"/>
            <a:ext cx="10318605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policy: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460375" indent="-223838"/>
            <a:r>
              <a:rPr lang="en-US" dirty="0"/>
              <a:t>inter-AS: admin wants control over how its traffic routed, who routes through its network </a:t>
            </a:r>
          </a:p>
          <a:p>
            <a:pPr marL="460375" indent="-223838"/>
            <a:r>
              <a:rPr lang="en-US" dirty="0"/>
              <a:t>intra-AS: single admin, so policy less of an issue</a:t>
            </a:r>
          </a:p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scale:</a:t>
            </a:r>
            <a:endParaRPr lang="en-US" dirty="0">
              <a:solidFill>
                <a:srgbClr val="C00000"/>
              </a:solidFill>
            </a:endParaRPr>
          </a:p>
          <a:p>
            <a:pPr marL="460375" indent="-223838"/>
            <a:r>
              <a:rPr lang="en-US" dirty="0"/>
              <a:t>hierarchical routing saves table size, reduced update traffic</a:t>
            </a: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C00000"/>
                </a:solidFill>
              </a:rPr>
              <a:t>performance: </a:t>
            </a:r>
          </a:p>
          <a:p>
            <a:pPr marL="460375" indent="-223838"/>
            <a:r>
              <a:rPr lang="en-US" dirty="0"/>
              <a:t>intra-AS: can focus on performance</a:t>
            </a:r>
          </a:p>
          <a:p>
            <a:pPr marL="460375" indent="-223838"/>
            <a:r>
              <a:rPr lang="en-US" dirty="0"/>
              <a:t>inter-AS: policy dominates over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2776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oup 708">
            <a:extLst>
              <a:ext uri="{FF2B5EF4-FFF2-40B4-BE49-F238E27FC236}">
                <a16:creationId xmlns:a16="http://schemas.microsoft.com/office/drawing/2014/main" xmlns="" id="{1F41E039-69B1-C84B-A231-87568310385C}"/>
              </a:ext>
            </a:extLst>
          </p:cNvPr>
          <p:cNvGrpSpPr/>
          <p:nvPr/>
        </p:nvGrpSpPr>
        <p:grpSpPr>
          <a:xfrm>
            <a:off x="1163507" y="1064076"/>
            <a:ext cx="9801110" cy="2876474"/>
            <a:chOff x="1113403" y="1064076"/>
            <a:chExt cx="9801110" cy="2876474"/>
          </a:xfrm>
        </p:grpSpPr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xmlns="" id="{358F421E-8ED0-8E45-B17C-02ACEF578637}"/>
                </a:ext>
              </a:extLst>
            </p:cNvPr>
            <p:cNvGrpSpPr/>
            <p:nvPr/>
          </p:nvGrpSpPr>
          <p:grpSpPr>
            <a:xfrm>
              <a:off x="1113403" y="1064076"/>
              <a:ext cx="9801110" cy="2876474"/>
              <a:chOff x="1426553" y="3694542"/>
              <a:chExt cx="9801110" cy="2876474"/>
            </a:xfrm>
          </p:grpSpPr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xmlns="" id="{1BC421A3-D5D4-D44E-B01C-625A8BEB17CB}"/>
                  </a:ext>
                </a:extLst>
              </p:cNvPr>
              <p:cNvGrpSpPr/>
              <p:nvPr/>
            </p:nvGrpSpPr>
            <p:grpSpPr>
              <a:xfrm>
                <a:off x="1426553" y="3694542"/>
                <a:ext cx="9249542" cy="2876474"/>
                <a:chOff x="1426553" y="3694542"/>
                <a:chExt cx="9249542" cy="2876474"/>
              </a:xfrm>
            </p:grpSpPr>
            <p:grpSp>
              <p:nvGrpSpPr>
                <p:cNvPr id="730" name="Group 729">
                  <a:extLst>
                    <a:ext uri="{FF2B5EF4-FFF2-40B4-BE49-F238E27FC236}">
                      <a16:creationId xmlns:a16="http://schemas.microsoft.com/office/drawing/2014/main" xmlns="" id="{ABD7D0B3-FF50-7F41-A3A6-44EAF38A4B70}"/>
                    </a:ext>
                  </a:extLst>
                </p:cNvPr>
                <p:cNvGrpSpPr/>
                <p:nvPr/>
              </p:nvGrpSpPr>
              <p:grpSpPr>
                <a:xfrm>
                  <a:off x="4625977" y="4850481"/>
                  <a:ext cx="2545688" cy="1720535"/>
                  <a:chOff x="4625977" y="4850481"/>
                  <a:chExt cx="2545688" cy="1720535"/>
                </a:xfrm>
              </p:grpSpPr>
              <p:grpSp>
                <p:nvGrpSpPr>
                  <p:cNvPr id="864" name="Group 863">
                    <a:extLst>
                      <a:ext uri="{FF2B5EF4-FFF2-40B4-BE49-F238E27FC236}">
                        <a16:creationId xmlns:a16="http://schemas.microsoft.com/office/drawing/2014/main" xmlns="" id="{DD424EE1-85A8-444D-A8D1-7D38FAD08860}"/>
                      </a:ext>
                    </a:extLst>
                  </p:cNvPr>
                  <p:cNvGrpSpPr/>
                  <p:nvPr/>
                </p:nvGrpSpPr>
                <p:grpSpPr>
                  <a:xfrm>
                    <a:off x="4625977" y="4850481"/>
                    <a:ext cx="2545688" cy="1720535"/>
                    <a:chOff x="-2170772" y="2784954"/>
                    <a:chExt cx="2712783" cy="1853712"/>
                  </a:xfrm>
                </p:grpSpPr>
                <p:sp>
                  <p:nvSpPr>
                    <p:cNvPr id="866" name="Freeform 2">
                      <a:extLst>
                        <a:ext uri="{FF2B5EF4-FFF2-40B4-BE49-F238E27FC236}">
                          <a16:creationId xmlns:a16="http://schemas.microsoft.com/office/drawing/2014/main" xmlns="" id="{A08F267F-4261-B94D-A420-8BAFE1C906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grpSp>
                  <p:nvGrpSpPr>
                    <p:cNvPr id="867" name="Group 866">
                      <a:extLst>
                        <a:ext uri="{FF2B5EF4-FFF2-40B4-BE49-F238E27FC236}">
                          <a16:creationId xmlns:a16="http://schemas.microsoft.com/office/drawing/2014/main" xmlns="" id="{6C152276-B4D4-DD40-9914-32913FAF74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868" name="Group 867">
                        <a:extLst>
                          <a:ext uri="{FF2B5EF4-FFF2-40B4-BE49-F238E27FC236}">
                            <a16:creationId xmlns:a16="http://schemas.microsoft.com/office/drawing/2014/main" xmlns="" id="{984DD8A4-E214-7F4B-90A9-8295BFEB5C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914" name="Group 327">
                          <a:extLst>
                            <a:ext uri="{FF2B5EF4-FFF2-40B4-BE49-F238E27FC236}">
                              <a16:creationId xmlns:a16="http://schemas.microsoft.com/office/drawing/2014/main" xmlns="" id="{16416F8E-73DA-7E44-A2E1-11F9A389B401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918" name="Oval 917">
                            <a:extLst>
                              <a:ext uri="{FF2B5EF4-FFF2-40B4-BE49-F238E27FC236}">
                                <a16:creationId xmlns:a16="http://schemas.microsoft.com/office/drawing/2014/main" xmlns="" id="{45F6DB6D-85EE-CF48-AC13-61C36E83062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9" name="Rectangle 918">
                            <a:extLst>
                              <a:ext uri="{FF2B5EF4-FFF2-40B4-BE49-F238E27FC236}">
                                <a16:creationId xmlns:a16="http://schemas.microsoft.com/office/drawing/2014/main" xmlns="" id="{3A14DF77-624B-E44E-87A5-E8B586AC488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0" name="Oval 919">
                            <a:extLst>
                              <a:ext uri="{FF2B5EF4-FFF2-40B4-BE49-F238E27FC236}">
                                <a16:creationId xmlns:a16="http://schemas.microsoft.com/office/drawing/2014/main" xmlns="" id="{C264CA65-7553-FD42-9C26-EB736D772FB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1" name="Freeform 920">
                            <a:extLst>
                              <a:ext uri="{FF2B5EF4-FFF2-40B4-BE49-F238E27FC236}">
                                <a16:creationId xmlns:a16="http://schemas.microsoft.com/office/drawing/2014/main" xmlns="" id="{9D17FB0D-D5F8-D24E-A415-30E6C2573D3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2" name="Freeform 921">
                            <a:extLst>
                              <a:ext uri="{FF2B5EF4-FFF2-40B4-BE49-F238E27FC236}">
                                <a16:creationId xmlns:a16="http://schemas.microsoft.com/office/drawing/2014/main" xmlns="" id="{F9A51000-975B-EB40-8B99-2B6B64AC243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3" name="Freeform 922">
                            <a:extLst>
                              <a:ext uri="{FF2B5EF4-FFF2-40B4-BE49-F238E27FC236}">
                                <a16:creationId xmlns:a16="http://schemas.microsoft.com/office/drawing/2014/main" xmlns="" id="{CBF9A2EE-5BAF-6347-8868-546C1DA662E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24" name="Freeform 923">
                            <a:extLst>
                              <a:ext uri="{FF2B5EF4-FFF2-40B4-BE49-F238E27FC236}">
                                <a16:creationId xmlns:a16="http://schemas.microsoft.com/office/drawing/2014/main" xmlns="" id="{66A8568D-930B-A144-96E9-3A6098D4666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925" name="Straight Connector 924">
                            <a:extLst>
                              <a:ext uri="{FF2B5EF4-FFF2-40B4-BE49-F238E27FC236}">
                                <a16:creationId xmlns:a16="http://schemas.microsoft.com/office/drawing/2014/main" xmlns="" id="{B45965DA-8119-F346-B78B-95D8507549C3}"/>
                              </a:ext>
                            </a:extLst>
                          </p:cNvPr>
                          <p:cNvCxnSpPr>
                            <a:endCxn id="920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26" name="Straight Connector 925">
                            <a:extLst>
                              <a:ext uri="{FF2B5EF4-FFF2-40B4-BE49-F238E27FC236}">
                                <a16:creationId xmlns:a16="http://schemas.microsoft.com/office/drawing/2014/main" xmlns="" id="{358648E1-B6D7-BB4E-B30C-0ABC3A20459F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915" name="Group 914">
                          <a:extLst>
                            <a:ext uri="{FF2B5EF4-FFF2-40B4-BE49-F238E27FC236}">
                              <a16:creationId xmlns:a16="http://schemas.microsoft.com/office/drawing/2014/main" xmlns="" id="{6E3FD144-ACD9-8B46-8DFA-31013DF102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916" name="Oval 915">
                            <a:extLst>
                              <a:ext uri="{FF2B5EF4-FFF2-40B4-BE49-F238E27FC236}">
                                <a16:creationId xmlns:a16="http://schemas.microsoft.com/office/drawing/2014/main" xmlns="" id="{521E7560-3C19-5445-8F40-2B5FD84E923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7" name="TextBox 916">
                            <a:extLst>
                              <a:ext uri="{FF2B5EF4-FFF2-40B4-BE49-F238E27FC236}">
                                <a16:creationId xmlns:a16="http://schemas.microsoft.com/office/drawing/2014/main" xmlns="" id="{6CC18FED-8C8E-6746-82C1-76A1B1E31A0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69" name="Group 868">
                        <a:extLst>
                          <a:ext uri="{FF2B5EF4-FFF2-40B4-BE49-F238E27FC236}">
                            <a16:creationId xmlns:a16="http://schemas.microsoft.com/office/drawing/2014/main" xmlns="" id="{24CDA961-8A3C-1A4A-87FF-9ED829FB0B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901" name="Group 327">
                          <a:extLst>
                            <a:ext uri="{FF2B5EF4-FFF2-40B4-BE49-F238E27FC236}">
                              <a16:creationId xmlns:a16="http://schemas.microsoft.com/office/drawing/2014/main" xmlns="" id="{FBB55B34-4F76-4F45-A2E1-FE6143EE8638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905" name="Oval 904">
                            <a:extLst>
                              <a:ext uri="{FF2B5EF4-FFF2-40B4-BE49-F238E27FC236}">
                                <a16:creationId xmlns:a16="http://schemas.microsoft.com/office/drawing/2014/main" xmlns="" id="{9C6C507D-6C63-294A-B3E6-403FABD134B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6" name="Rectangle 905">
                            <a:extLst>
                              <a:ext uri="{FF2B5EF4-FFF2-40B4-BE49-F238E27FC236}">
                                <a16:creationId xmlns:a16="http://schemas.microsoft.com/office/drawing/2014/main" xmlns="" id="{9E22BB70-F61E-D04A-A519-1D0AF342067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7" name="Oval 906">
                            <a:extLst>
                              <a:ext uri="{FF2B5EF4-FFF2-40B4-BE49-F238E27FC236}">
                                <a16:creationId xmlns:a16="http://schemas.microsoft.com/office/drawing/2014/main" xmlns="" id="{D1104472-DC58-0E48-A05B-CA908F609B9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8" name="Freeform 907">
                            <a:extLst>
                              <a:ext uri="{FF2B5EF4-FFF2-40B4-BE49-F238E27FC236}">
                                <a16:creationId xmlns:a16="http://schemas.microsoft.com/office/drawing/2014/main" xmlns="" id="{DEA263ED-CEC5-DA4F-B4B0-51403C49CE0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9" name="Freeform 908">
                            <a:extLst>
                              <a:ext uri="{FF2B5EF4-FFF2-40B4-BE49-F238E27FC236}">
                                <a16:creationId xmlns:a16="http://schemas.microsoft.com/office/drawing/2014/main" xmlns="" id="{397C235E-CDFA-4049-BB15-744CA4F7611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0" name="Freeform 909">
                            <a:extLst>
                              <a:ext uri="{FF2B5EF4-FFF2-40B4-BE49-F238E27FC236}">
                                <a16:creationId xmlns:a16="http://schemas.microsoft.com/office/drawing/2014/main" xmlns="" id="{FCD39440-5B9B-7746-A7C3-024B9988D5C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1" name="Freeform 910">
                            <a:extLst>
                              <a:ext uri="{FF2B5EF4-FFF2-40B4-BE49-F238E27FC236}">
                                <a16:creationId xmlns:a16="http://schemas.microsoft.com/office/drawing/2014/main" xmlns="" id="{6BC1008D-C639-2946-B788-616DC1D442E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912" name="Straight Connector 911">
                            <a:extLst>
                              <a:ext uri="{FF2B5EF4-FFF2-40B4-BE49-F238E27FC236}">
                                <a16:creationId xmlns:a16="http://schemas.microsoft.com/office/drawing/2014/main" xmlns="" id="{52AF9C52-A2A0-DB45-B6D1-87BCCD857535}"/>
                              </a:ext>
                            </a:extLst>
                          </p:cNvPr>
                          <p:cNvCxnSpPr>
                            <a:endCxn id="90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13" name="Straight Connector 912">
                            <a:extLst>
                              <a:ext uri="{FF2B5EF4-FFF2-40B4-BE49-F238E27FC236}">
                                <a16:creationId xmlns:a16="http://schemas.microsoft.com/office/drawing/2014/main" xmlns="" id="{3045BEB5-088F-4041-BC9C-FC9418665394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902" name="Group 901">
                          <a:extLst>
                            <a:ext uri="{FF2B5EF4-FFF2-40B4-BE49-F238E27FC236}">
                              <a16:creationId xmlns:a16="http://schemas.microsoft.com/office/drawing/2014/main" xmlns="" id="{2A51E43C-BAA7-0042-8AAA-798AC74492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903" name="Oval 902">
                            <a:extLst>
                              <a:ext uri="{FF2B5EF4-FFF2-40B4-BE49-F238E27FC236}">
                                <a16:creationId xmlns:a16="http://schemas.microsoft.com/office/drawing/2014/main" xmlns="" id="{50FB2868-EF79-8146-9629-D6ED30AF39B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04" name="TextBox 903">
                            <a:extLst>
                              <a:ext uri="{FF2B5EF4-FFF2-40B4-BE49-F238E27FC236}">
                                <a16:creationId xmlns:a16="http://schemas.microsoft.com/office/drawing/2014/main" xmlns="" id="{BF56E4DD-3E9B-734D-A27A-A1D220E3D2E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70" name="Group 869">
                        <a:extLst>
                          <a:ext uri="{FF2B5EF4-FFF2-40B4-BE49-F238E27FC236}">
                            <a16:creationId xmlns:a16="http://schemas.microsoft.com/office/drawing/2014/main" xmlns="" id="{D438F4A2-E4FF-7F41-B86F-D77DCC378D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88" name="Group 327">
                          <a:extLst>
                            <a:ext uri="{FF2B5EF4-FFF2-40B4-BE49-F238E27FC236}">
                              <a16:creationId xmlns:a16="http://schemas.microsoft.com/office/drawing/2014/main" xmlns="" id="{8C7E775C-1367-9049-B5AD-A39C7DC7FCC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92" name="Oval 891">
                            <a:extLst>
                              <a:ext uri="{FF2B5EF4-FFF2-40B4-BE49-F238E27FC236}">
                                <a16:creationId xmlns:a16="http://schemas.microsoft.com/office/drawing/2014/main" xmlns="" id="{0599E5C5-DAA9-0242-9F3C-91363C5B82B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3" name="Rectangle 892">
                            <a:extLst>
                              <a:ext uri="{FF2B5EF4-FFF2-40B4-BE49-F238E27FC236}">
                                <a16:creationId xmlns:a16="http://schemas.microsoft.com/office/drawing/2014/main" xmlns="" id="{97711880-E256-7746-83DE-1059E47DA5F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4" name="Oval 893">
                            <a:extLst>
                              <a:ext uri="{FF2B5EF4-FFF2-40B4-BE49-F238E27FC236}">
                                <a16:creationId xmlns:a16="http://schemas.microsoft.com/office/drawing/2014/main" xmlns="" id="{0F65D2F0-AA32-2143-A1DA-1FB3459451D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5" name="Freeform 894">
                            <a:extLst>
                              <a:ext uri="{FF2B5EF4-FFF2-40B4-BE49-F238E27FC236}">
                                <a16:creationId xmlns:a16="http://schemas.microsoft.com/office/drawing/2014/main" xmlns="" id="{7F060615-5429-5F4F-8931-4F3531FAC56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6" name="Freeform 895">
                            <a:extLst>
                              <a:ext uri="{FF2B5EF4-FFF2-40B4-BE49-F238E27FC236}">
                                <a16:creationId xmlns:a16="http://schemas.microsoft.com/office/drawing/2014/main" xmlns="" id="{0227F0D2-46F1-DD48-99E9-CCE7B0B163B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7" name="Freeform 896">
                            <a:extLst>
                              <a:ext uri="{FF2B5EF4-FFF2-40B4-BE49-F238E27FC236}">
                                <a16:creationId xmlns:a16="http://schemas.microsoft.com/office/drawing/2014/main" xmlns="" id="{B2AE2C46-5E54-B949-B61D-DDDAF1F92C3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8" name="Freeform 897">
                            <a:extLst>
                              <a:ext uri="{FF2B5EF4-FFF2-40B4-BE49-F238E27FC236}">
                                <a16:creationId xmlns:a16="http://schemas.microsoft.com/office/drawing/2014/main" xmlns="" id="{E62940AD-612B-3640-8ED1-AFA8A7AEC6A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99" name="Straight Connector 898">
                            <a:extLst>
                              <a:ext uri="{FF2B5EF4-FFF2-40B4-BE49-F238E27FC236}">
                                <a16:creationId xmlns:a16="http://schemas.microsoft.com/office/drawing/2014/main" xmlns="" id="{C783DA74-AC98-084E-8C9B-9A40409A8290}"/>
                              </a:ext>
                            </a:extLst>
                          </p:cNvPr>
                          <p:cNvCxnSpPr>
                            <a:endCxn id="89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900" name="Straight Connector 899">
                            <a:extLst>
                              <a:ext uri="{FF2B5EF4-FFF2-40B4-BE49-F238E27FC236}">
                                <a16:creationId xmlns:a16="http://schemas.microsoft.com/office/drawing/2014/main" xmlns="" id="{FCA5460F-9A86-9E48-A6D1-6448FEB282C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89" name="Group 888">
                          <a:extLst>
                            <a:ext uri="{FF2B5EF4-FFF2-40B4-BE49-F238E27FC236}">
                              <a16:creationId xmlns:a16="http://schemas.microsoft.com/office/drawing/2014/main" xmlns="" id="{418A8BBE-82F4-0447-8BAD-72DBA791E4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890" name="Oval 889">
                            <a:extLst>
                              <a:ext uri="{FF2B5EF4-FFF2-40B4-BE49-F238E27FC236}">
                                <a16:creationId xmlns:a16="http://schemas.microsoft.com/office/drawing/2014/main" xmlns="" id="{68C1CC24-1322-304B-AA91-1A45B88054C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1" name="TextBox 890">
                            <a:extLst>
                              <a:ext uri="{FF2B5EF4-FFF2-40B4-BE49-F238E27FC236}">
                                <a16:creationId xmlns:a16="http://schemas.microsoft.com/office/drawing/2014/main" xmlns="" id="{3736B38C-24F8-7F45-A7AB-38AF3A9B596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71" name="Group 870">
                        <a:extLst>
                          <a:ext uri="{FF2B5EF4-FFF2-40B4-BE49-F238E27FC236}">
                            <a16:creationId xmlns:a16="http://schemas.microsoft.com/office/drawing/2014/main" xmlns="" id="{2C74275F-BBFE-6447-843A-7EC70E8CD1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75" name="Group 327">
                          <a:extLst>
                            <a:ext uri="{FF2B5EF4-FFF2-40B4-BE49-F238E27FC236}">
                              <a16:creationId xmlns:a16="http://schemas.microsoft.com/office/drawing/2014/main" xmlns="" id="{D0AE3EC0-5AED-5C42-A3E9-2B6A4F31A3D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79" name="Oval 878">
                            <a:extLst>
                              <a:ext uri="{FF2B5EF4-FFF2-40B4-BE49-F238E27FC236}">
                                <a16:creationId xmlns:a16="http://schemas.microsoft.com/office/drawing/2014/main" xmlns="" id="{6A1C7C0B-D9BE-5B47-BAEA-4ECE7B46032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0" name="Rectangle 879">
                            <a:extLst>
                              <a:ext uri="{FF2B5EF4-FFF2-40B4-BE49-F238E27FC236}">
                                <a16:creationId xmlns:a16="http://schemas.microsoft.com/office/drawing/2014/main" xmlns="" id="{FC785F69-7AC5-DD41-9551-7E83D1AEAC3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1" name="Oval 880">
                            <a:extLst>
                              <a:ext uri="{FF2B5EF4-FFF2-40B4-BE49-F238E27FC236}">
                                <a16:creationId xmlns:a16="http://schemas.microsoft.com/office/drawing/2014/main" xmlns="" id="{B93AB64D-3B6F-C24C-83B6-D356C7CDB59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2" name="Freeform 881">
                            <a:extLst>
                              <a:ext uri="{FF2B5EF4-FFF2-40B4-BE49-F238E27FC236}">
                                <a16:creationId xmlns:a16="http://schemas.microsoft.com/office/drawing/2014/main" xmlns="" id="{41809955-8183-3142-B344-7571F9E26B2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3" name="Freeform 882">
                            <a:extLst>
                              <a:ext uri="{FF2B5EF4-FFF2-40B4-BE49-F238E27FC236}">
                                <a16:creationId xmlns:a16="http://schemas.microsoft.com/office/drawing/2014/main" xmlns="" id="{C8469625-6E06-9845-8260-D6163EBF6C6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4" name="Freeform 883">
                            <a:extLst>
                              <a:ext uri="{FF2B5EF4-FFF2-40B4-BE49-F238E27FC236}">
                                <a16:creationId xmlns:a16="http://schemas.microsoft.com/office/drawing/2014/main" xmlns="" id="{136A834D-35D4-0D44-942B-5144B62D80A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5" name="Freeform 884">
                            <a:extLst>
                              <a:ext uri="{FF2B5EF4-FFF2-40B4-BE49-F238E27FC236}">
                                <a16:creationId xmlns:a16="http://schemas.microsoft.com/office/drawing/2014/main" xmlns="" id="{B9D90F43-3AD5-FF4B-BA60-21F0FEAC369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86" name="Straight Connector 885">
                            <a:extLst>
                              <a:ext uri="{FF2B5EF4-FFF2-40B4-BE49-F238E27FC236}">
                                <a16:creationId xmlns:a16="http://schemas.microsoft.com/office/drawing/2014/main" xmlns="" id="{7F23707A-76AD-2347-B654-9F3BCB3429D2}"/>
                              </a:ext>
                            </a:extLst>
                          </p:cNvPr>
                          <p:cNvCxnSpPr>
                            <a:endCxn id="881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87" name="Straight Connector 886">
                            <a:extLst>
                              <a:ext uri="{FF2B5EF4-FFF2-40B4-BE49-F238E27FC236}">
                                <a16:creationId xmlns:a16="http://schemas.microsoft.com/office/drawing/2014/main" xmlns="" id="{9F19899B-1A48-7049-8FFC-A709621ECD1E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76" name="Group 875">
                          <a:extLst>
                            <a:ext uri="{FF2B5EF4-FFF2-40B4-BE49-F238E27FC236}">
                              <a16:creationId xmlns:a16="http://schemas.microsoft.com/office/drawing/2014/main" xmlns="" id="{7BBC5130-A420-2445-99B2-7B8D78F70D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77" name="Oval 876">
                            <a:extLst>
                              <a:ext uri="{FF2B5EF4-FFF2-40B4-BE49-F238E27FC236}">
                                <a16:creationId xmlns:a16="http://schemas.microsoft.com/office/drawing/2014/main" xmlns="" id="{4A4979ED-9DB5-5B43-B1BD-990D4B3E3B8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78" name="TextBox 877">
                            <a:extLst>
                              <a:ext uri="{FF2B5EF4-FFF2-40B4-BE49-F238E27FC236}">
                                <a16:creationId xmlns:a16="http://schemas.microsoft.com/office/drawing/2014/main" xmlns="" id="{C37287CE-B17F-944D-9D74-B45F5DB3187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2a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872" name="Straight Connector 871">
                        <a:extLst>
                          <a:ext uri="{FF2B5EF4-FFF2-40B4-BE49-F238E27FC236}">
                            <a16:creationId xmlns:a16="http://schemas.microsoft.com/office/drawing/2014/main" xmlns="" id="{53A5BF8E-8026-7544-B095-2B0810EC45C7}"/>
                          </a:ext>
                        </a:extLst>
                      </p:cNvPr>
                      <p:cNvCxnSpPr>
                        <a:stCxn id="918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73" name="Straight Connector 872">
                        <a:extLst>
                          <a:ext uri="{FF2B5EF4-FFF2-40B4-BE49-F238E27FC236}">
                            <a16:creationId xmlns:a16="http://schemas.microsoft.com/office/drawing/2014/main" xmlns="" id="{ACB55289-44C7-324C-BFC9-1ED03EFCF8F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74" name="Straight Connector 873">
                        <a:extLst>
                          <a:ext uri="{FF2B5EF4-FFF2-40B4-BE49-F238E27FC236}">
                            <a16:creationId xmlns:a16="http://schemas.microsoft.com/office/drawing/2014/main" xmlns="" id="{1EC0EB31-5ADC-0C48-AFEC-E9E36690E86E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865" name="TextBox 864">
                    <a:extLst>
                      <a:ext uri="{FF2B5EF4-FFF2-40B4-BE49-F238E27FC236}">
                        <a16:creationId xmlns:a16="http://schemas.microsoft.com/office/drawing/2014/main" xmlns="" id="{7C5DA395-36E1-DD47-882C-C99275A9433C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576" y="4910165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000" dirty="0">
                        <a:solidFill>
                          <a:srgbClr val="000090"/>
                        </a:solidFill>
                        <a:latin typeface="Arial" charset="0"/>
                        <a:ea typeface="ＭＳ Ｐゴシック" charset="0"/>
                      </a:rPr>
                      <a:t>AS 2</a:t>
                    </a:r>
                  </a:p>
                </p:txBody>
              </p:sp>
            </p:grpSp>
            <p:grpSp>
              <p:nvGrpSpPr>
                <p:cNvPr id="731" name="Group 730">
                  <a:extLst>
                    <a:ext uri="{FF2B5EF4-FFF2-40B4-BE49-F238E27FC236}">
                      <a16:creationId xmlns:a16="http://schemas.microsoft.com/office/drawing/2014/main" xmlns="" id="{0C916CC7-B4E3-6E47-B4D4-FF966179F5F8}"/>
                    </a:ext>
                  </a:extLst>
                </p:cNvPr>
                <p:cNvGrpSpPr/>
                <p:nvPr/>
              </p:nvGrpSpPr>
              <p:grpSpPr>
                <a:xfrm>
                  <a:off x="8100574" y="3694542"/>
                  <a:ext cx="2575521" cy="1672516"/>
                  <a:chOff x="8100574" y="3694542"/>
                  <a:chExt cx="2575521" cy="1672516"/>
                </a:xfrm>
              </p:grpSpPr>
              <p:sp>
                <p:nvSpPr>
                  <p:cNvPr id="799" name="Freeform 2">
                    <a:extLst>
                      <a:ext uri="{FF2B5EF4-FFF2-40B4-BE49-F238E27FC236}">
                        <a16:creationId xmlns:a16="http://schemas.microsoft.com/office/drawing/2014/main" xmlns="" id="{C9F1C8EF-9CA0-DF4E-BF7B-98289E3B0E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00574" y="3694542"/>
                    <a:ext cx="2575521" cy="1672516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00" h="10795">
                        <a:moveTo>
                          <a:pt x="45" y="5036"/>
                        </a:moveTo>
                        <a:cubicBezTo>
                          <a:pt x="272" y="4277"/>
                          <a:pt x="1931" y="3650"/>
                          <a:pt x="2738" y="2811"/>
                        </a:cubicBezTo>
                        <a:cubicBezTo>
                          <a:pt x="3545" y="1972"/>
                          <a:pt x="3352" y="117"/>
                          <a:pt x="4886" y="4"/>
                        </a:cubicBezTo>
                        <a:cubicBezTo>
                          <a:pt x="6420" y="-109"/>
                          <a:pt x="7216" y="1912"/>
                          <a:pt x="8068" y="2813"/>
                        </a:cubicBezTo>
                        <a:cubicBezTo>
                          <a:pt x="8920" y="3715"/>
                          <a:pt x="9928" y="3420"/>
                          <a:pt x="9996" y="5413"/>
                        </a:cubicBezTo>
                        <a:cubicBezTo>
                          <a:pt x="10064" y="7406"/>
                          <a:pt x="9275" y="6409"/>
                          <a:pt x="8476" y="7306"/>
                        </a:cubicBezTo>
                        <a:cubicBezTo>
                          <a:pt x="7677" y="8203"/>
                          <a:pt x="7086" y="10770"/>
                          <a:pt x="5202" y="10795"/>
                        </a:cubicBezTo>
                        <a:cubicBezTo>
                          <a:pt x="3318" y="10820"/>
                          <a:pt x="3391" y="8255"/>
                          <a:pt x="2753" y="7683"/>
                        </a:cubicBezTo>
                        <a:cubicBezTo>
                          <a:pt x="2115" y="7111"/>
                          <a:pt x="2326" y="7496"/>
                          <a:pt x="1375" y="7365"/>
                        </a:cubicBezTo>
                        <a:cubicBezTo>
                          <a:pt x="493" y="6773"/>
                          <a:pt x="-182" y="5795"/>
                          <a:pt x="45" y="5036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xmlns="" id="{326D4158-E78D-4546-871D-E05C73E9AA2C}"/>
                      </a:ext>
                    </a:extLst>
                  </p:cNvPr>
                  <p:cNvGrpSpPr/>
                  <p:nvPr/>
                </p:nvGrpSpPr>
                <p:grpSpPr>
                  <a:xfrm>
                    <a:off x="8136838" y="3735782"/>
                    <a:ext cx="2402775" cy="1530043"/>
                    <a:chOff x="8136838" y="3735782"/>
                    <a:chExt cx="2402775" cy="1530043"/>
                  </a:xfrm>
                </p:grpSpPr>
                <p:grpSp>
                  <p:nvGrpSpPr>
                    <p:cNvPr id="801" name="Group 800">
                      <a:extLst>
                        <a:ext uri="{FF2B5EF4-FFF2-40B4-BE49-F238E27FC236}">
                          <a16:creationId xmlns:a16="http://schemas.microsoft.com/office/drawing/2014/main" xmlns="" id="{AC187CFF-80D8-C74D-B9E1-7BF4C1B951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24065" y="3830658"/>
                      <a:ext cx="2215548" cy="1435167"/>
                      <a:chOff x="833331" y="2873352"/>
                      <a:chExt cx="2333625" cy="1590649"/>
                    </a:xfrm>
                  </p:grpSpPr>
                  <p:grpSp>
                    <p:nvGrpSpPr>
                      <p:cNvPr id="803" name="Group 802">
                        <a:extLst>
                          <a:ext uri="{FF2B5EF4-FFF2-40B4-BE49-F238E27FC236}">
                            <a16:creationId xmlns:a16="http://schemas.microsoft.com/office/drawing/2014/main" xmlns="" id="{CB08FB85-D943-144F-B125-69A1C14B73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51" name="Group 327">
                          <a:extLst>
                            <a:ext uri="{FF2B5EF4-FFF2-40B4-BE49-F238E27FC236}">
                              <a16:creationId xmlns:a16="http://schemas.microsoft.com/office/drawing/2014/main" xmlns="" id="{2B8FE84F-C44F-EA4C-A549-35EA36422370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55" name="Oval 854">
                            <a:extLst>
                              <a:ext uri="{FF2B5EF4-FFF2-40B4-BE49-F238E27FC236}">
                                <a16:creationId xmlns:a16="http://schemas.microsoft.com/office/drawing/2014/main" xmlns="" id="{AE2BBEA1-8076-5645-86CE-C5805362D83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6" name="Rectangle 855">
                            <a:extLst>
                              <a:ext uri="{FF2B5EF4-FFF2-40B4-BE49-F238E27FC236}">
                                <a16:creationId xmlns:a16="http://schemas.microsoft.com/office/drawing/2014/main" xmlns="" id="{B8A5768D-3F4A-7C4D-878E-9B015CD110B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7" name="Oval 856">
                            <a:extLst>
                              <a:ext uri="{FF2B5EF4-FFF2-40B4-BE49-F238E27FC236}">
                                <a16:creationId xmlns:a16="http://schemas.microsoft.com/office/drawing/2014/main" xmlns="" id="{6BD7EA63-23AB-0241-9C6E-B4354EAF50F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8" name="Freeform 857">
                            <a:extLst>
                              <a:ext uri="{FF2B5EF4-FFF2-40B4-BE49-F238E27FC236}">
                                <a16:creationId xmlns:a16="http://schemas.microsoft.com/office/drawing/2014/main" xmlns="" id="{0AF22987-4194-544D-A544-71116358FA6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9" name="Freeform 858">
                            <a:extLst>
                              <a:ext uri="{FF2B5EF4-FFF2-40B4-BE49-F238E27FC236}">
                                <a16:creationId xmlns:a16="http://schemas.microsoft.com/office/drawing/2014/main" xmlns="" id="{4CED5FED-05FD-9D48-A262-AE91D9D25F1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60" name="Freeform 859">
                            <a:extLst>
                              <a:ext uri="{FF2B5EF4-FFF2-40B4-BE49-F238E27FC236}">
                                <a16:creationId xmlns:a16="http://schemas.microsoft.com/office/drawing/2014/main" xmlns="" id="{ED6BD9FD-C89E-0949-9804-02451005F43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61" name="Freeform 860">
                            <a:extLst>
                              <a:ext uri="{FF2B5EF4-FFF2-40B4-BE49-F238E27FC236}">
                                <a16:creationId xmlns:a16="http://schemas.microsoft.com/office/drawing/2014/main" xmlns="" id="{2DBBB645-187E-5747-84B2-B71897F6E88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62" name="Straight Connector 861">
                            <a:extLst>
                              <a:ext uri="{FF2B5EF4-FFF2-40B4-BE49-F238E27FC236}">
                                <a16:creationId xmlns:a16="http://schemas.microsoft.com/office/drawing/2014/main" xmlns="" id="{443D5C88-8856-7D41-93D0-8D377BB3ABAE}"/>
                              </a:ext>
                            </a:extLst>
                          </p:cNvPr>
                          <p:cNvCxnSpPr>
                            <a:endCxn id="857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63" name="Straight Connector 862">
                            <a:extLst>
                              <a:ext uri="{FF2B5EF4-FFF2-40B4-BE49-F238E27FC236}">
                                <a16:creationId xmlns:a16="http://schemas.microsoft.com/office/drawing/2014/main" xmlns="" id="{94FB2721-9B50-6F47-9890-E9309552F94A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52" name="Group 851">
                          <a:extLst>
                            <a:ext uri="{FF2B5EF4-FFF2-40B4-BE49-F238E27FC236}">
                              <a16:creationId xmlns:a16="http://schemas.microsoft.com/office/drawing/2014/main" xmlns="" id="{9C98ECD3-27C8-D14F-A2E7-A4C3DEE23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53" name="Oval 852">
                            <a:extLst>
                              <a:ext uri="{FF2B5EF4-FFF2-40B4-BE49-F238E27FC236}">
                                <a16:creationId xmlns:a16="http://schemas.microsoft.com/office/drawing/2014/main" xmlns="" id="{936E1921-DF37-F041-A022-931108C1602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54" name="TextBox 853">
                            <a:extLst>
                              <a:ext uri="{FF2B5EF4-FFF2-40B4-BE49-F238E27FC236}">
                                <a16:creationId xmlns:a16="http://schemas.microsoft.com/office/drawing/2014/main" xmlns="" id="{35F627A8-A033-7649-A179-1DD10B438F9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4" name="Group 803">
                        <a:extLst>
                          <a:ext uri="{FF2B5EF4-FFF2-40B4-BE49-F238E27FC236}">
                            <a16:creationId xmlns:a16="http://schemas.microsoft.com/office/drawing/2014/main" xmlns="" id="{721F473A-15B1-574E-9233-E08F643328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38" name="Group 327">
                          <a:extLst>
                            <a:ext uri="{FF2B5EF4-FFF2-40B4-BE49-F238E27FC236}">
                              <a16:creationId xmlns:a16="http://schemas.microsoft.com/office/drawing/2014/main" xmlns="" id="{5D2FFA4B-7F26-084C-89F3-0B3F268F80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42" name="Oval 841">
                            <a:extLst>
                              <a:ext uri="{FF2B5EF4-FFF2-40B4-BE49-F238E27FC236}">
                                <a16:creationId xmlns:a16="http://schemas.microsoft.com/office/drawing/2014/main" xmlns="" id="{2E44E194-EC26-FE4B-B328-D97C450E325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3" name="Rectangle 842">
                            <a:extLst>
                              <a:ext uri="{FF2B5EF4-FFF2-40B4-BE49-F238E27FC236}">
                                <a16:creationId xmlns:a16="http://schemas.microsoft.com/office/drawing/2014/main" xmlns="" id="{617D718E-FF6F-1145-A08E-49249BADA56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4" name="Oval 843">
                            <a:extLst>
                              <a:ext uri="{FF2B5EF4-FFF2-40B4-BE49-F238E27FC236}">
                                <a16:creationId xmlns:a16="http://schemas.microsoft.com/office/drawing/2014/main" xmlns="" id="{64E6AA91-8404-E040-8791-0DA5B730A10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5" name="Freeform 844">
                            <a:extLst>
                              <a:ext uri="{FF2B5EF4-FFF2-40B4-BE49-F238E27FC236}">
                                <a16:creationId xmlns:a16="http://schemas.microsoft.com/office/drawing/2014/main" xmlns="" id="{35AA234B-14C9-934A-A247-AB377702539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6" name="Freeform 845">
                            <a:extLst>
                              <a:ext uri="{FF2B5EF4-FFF2-40B4-BE49-F238E27FC236}">
                                <a16:creationId xmlns:a16="http://schemas.microsoft.com/office/drawing/2014/main" xmlns="" id="{0C22DB79-CD97-234D-847F-E68CC9693D2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7" name="Freeform 846">
                            <a:extLst>
                              <a:ext uri="{FF2B5EF4-FFF2-40B4-BE49-F238E27FC236}">
                                <a16:creationId xmlns:a16="http://schemas.microsoft.com/office/drawing/2014/main" xmlns="" id="{26401730-ACB4-104C-9FA1-7653AED3B8D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8" name="Freeform 847">
                            <a:extLst>
                              <a:ext uri="{FF2B5EF4-FFF2-40B4-BE49-F238E27FC236}">
                                <a16:creationId xmlns:a16="http://schemas.microsoft.com/office/drawing/2014/main" xmlns="" id="{E10FF36F-2EBF-2648-8C45-ADE3962380F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49" name="Straight Connector 848">
                            <a:extLst>
                              <a:ext uri="{FF2B5EF4-FFF2-40B4-BE49-F238E27FC236}">
                                <a16:creationId xmlns:a16="http://schemas.microsoft.com/office/drawing/2014/main" xmlns="" id="{0F24D3EE-9895-C640-A0C0-61A7B1299E3E}"/>
                              </a:ext>
                            </a:extLst>
                          </p:cNvPr>
                          <p:cNvCxnSpPr>
                            <a:endCxn id="844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50" name="Straight Connector 849">
                            <a:extLst>
                              <a:ext uri="{FF2B5EF4-FFF2-40B4-BE49-F238E27FC236}">
                                <a16:creationId xmlns:a16="http://schemas.microsoft.com/office/drawing/2014/main" xmlns="" id="{765EDC04-7E30-954A-B0F3-00CCC7404803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39" name="Group 838">
                          <a:extLst>
                            <a:ext uri="{FF2B5EF4-FFF2-40B4-BE49-F238E27FC236}">
                              <a16:creationId xmlns:a16="http://schemas.microsoft.com/office/drawing/2014/main" xmlns="" id="{57BB86FC-7295-EB45-932B-17FAD0875F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40" name="Oval 839">
                            <a:extLst>
                              <a:ext uri="{FF2B5EF4-FFF2-40B4-BE49-F238E27FC236}">
                                <a16:creationId xmlns:a16="http://schemas.microsoft.com/office/drawing/2014/main" xmlns="" id="{C03DDE60-B168-F24E-BAB8-C9ED48A56DC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1" name="TextBox 840">
                            <a:extLst>
                              <a:ext uri="{FF2B5EF4-FFF2-40B4-BE49-F238E27FC236}">
                                <a16:creationId xmlns:a16="http://schemas.microsoft.com/office/drawing/2014/main" xmlns="" id="{532CEA14-D8F9-F44B-8A93-C1D4196FFA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5" name="Group 804">
                        <a:extLst>
                          <a:ext uri="{FF2B5EF4-FFF2-40B4-BE49-F238E27FC236}">
                            <a16:creationId xmlns:a16="http://schemas.microsoft.com/office/drawing/2014/main" xmlns="" id="{71F2ABB3-1F37-1749-A71A-D55C4164C6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25" name="Group 327">
                          <a:extLst>
                            <a:ext uri="{FF2B5EF4-FFF2-40B4-BE49-F238E27FC236}">
                              <a16:creationId xmlns:a16="http://schemas.microsoft.com/office/drawing/2014/main" xmlns="" id="{2651DCEF-09B4-C942-A0F3-FA87951DD86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29" name="Oval 828">
                            <a:extLst>
                              <a:ext uri="{FF2B5EF4-FFF2-40B4-BE49-F238E27FC236}">
                                <a16:creationId xmlns:a16="http://schemas.microsoft.com/office/drawing/2014/main" xmlns="" id="{CA0BA046-ADD1-DF43-9064-2BD897B3CAB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0" name="Rectangle 829">
                            <a:extLst>
                              <a:ext uri="{FF2B5EF4-FFF2-40B4-BE49-F238E27FC236}">
                                <a16:creationId xmlns:a16="http://schemas.microsoft.com/office/drawing/2014/main" xmlns="" id="{882472DD-BC97-CA41-B9FE-B478A85C5FC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1" name="Oval 830">
                            <a:extLst>
                              <a:ext uri="{FF2B5EF4-FFF2-40B4-BE49-F238E27FC236}">
                                <a16:creationId xmlns:a16="http://schemas.microsoft.com/office/drawing/2014/main" xmlns="" id="{0DF677DC-458B-4249-9F0B-4BEA8992A46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2" name="Freeform 831">
                            <a:extLst>
                              <a:ext uri="{FF2B5EF4-FFF2-40B4-BE49-F238E27FC236}">
                                <a16:creationId xmlns:a16="http://schemas.microsoft.com/office/drawing/2014/main" xmlns="" id="{0F164491-88B9-F549-89BF-3249CF0EC7A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3" name="Freeform 832">
                            <a:extLst>
                              <a:ext uri="{FF2B5EF4-FFF2-40B4-BE49-F238E27FC236}">
                                <a16:creationId xmlns:a16="http://schemas.microsoft.com/office/drawing/2014/main" xmlns="" id="{2758E550-A851-E74D-8E4C-C8A45774D08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4" name="Freeform 833">
                            <a:extLst>
                              <a:ext uri="{FF2B5EF4-FFF2-40B4-BE49-F238E27FC236}">
                                <a16:creationId xmlns:a16="http://schemas.microsoft.com/office/drawing/2014/main" xmlns="" id="{1350CAC8-6F9F-564A-823C-89EC27BAC74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5" name="Freeform 834">
                            <a:extLst>
                              <a:ext uri="{FF2B5EF4-FFF2-40B4-BE49-F238E27FC236}">
                                <a16:creationId xmlns:a16="http://schemas.microsoft.com/office/drawing/2014/main" xmlns="" id="{97B1F333-DA1A-0F4B-B54D-DB2B8B8F2B9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36" name="Straight Connector 835">
                            <a:extLst>
                              <a:ext uri="{FF2B5EF4-FFF2-40B4-BE49-F238E27FC236}">
                                <a16:creationId xmlns:a16="http://schemas.microsoft.com/office/drawing/2014/main" xmlns="" id="{0A3849EA-872C-6847-A5A3-116B6EC439E7}"/>
                              </a:ext>
                            </a:extLst>
                          </p:cNvPr>
                          <p:cNvCxnSpPr>
                            <a:endCxn id="831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37" name="Straight Connector 836">
                            <a:extLst>
                              <a:ext uri="{FF2B5EF4-FFF2-40B4-BE49-F238E27FC236}">
                                <a16:creationId xmlns:a16="http://schemas.microsoft.com/office/drawing/2014/main" xmlns="" id="{56B8C882-098F-AD46-B77F-9CC83FFDFA36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26" name="Group 825">
                          <a:extLst>
                            <a:ext uri="{FF2B5EF4-FFF2-40B4-BE49-F238E27FC236}">
                              <a16:creationId xmlns:a16="http://schemas.microsoft.com/office/drawing/2014/main" xmlns="" id="{250BE9B6-B57D-F94F-BCB6-B73C86BEC82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827" name="Oval 826">
                            <a:extLst>
                              <a:ext uri="{FF2B5EF4-FFF2-40B4-BE49-F238E27FC236}">
                                <a16:creationId xmlns:a16="http://schemas.microsoft.com/office/drawing/2014/main" xmlns="" id="{440673B1-5B90-3B47-B433-5B745BEF7ED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8" name="TextBox 827">
                            <a:extLst>
                              <a:ext uri="{FF2B5EF4-FFF2-40B4-BE49-F238E27FC236}">
                                <a16:creationId xmlns:a16="http://schemas.microsoft.com/office/drawing/2014/main" xmlns="" id="{CEFFE0E5-506B-494E-9F80-E0ED1385C9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806" name="Group 805">
                        <a:extLst>
                          <a:ext uri="{FF2B5EF4-FFF2-40B4-BE49-F238E27FC236}">
                            <a16:creationId xmlns:a16="http://schemas.microsoft.com/office/drawing/2014/main" xmlns="" id="{934EAAF5-7899-6048-985B-55771C310E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812" name="Group 327">
                          <a:extLst>
                            <a:ext uri="{FF2B5EF4-FFF2-40B4-BE49-F238E27FC236}">
                              <a16:creationId xmlns:a16="http://schemas.microsoft.com/office/drawing/2014/main" xmlns="" id="{EA2F9A36-B4FF-064C-8E95-B92BA1EFBC0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816" name="Oval 815">
                            <a:extLst>
                              <a:ext uri="{FF2B5EF4-FFF2-40B4-BE49-F238E27FC236}">
                                <a16:creationId xmlns:a16="http://schemas.microsoft.com/office/drawing/2014/main" xmlns="" id="{C9B42101-EA24-6842-96B2-075E8CDEE55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7" name="Rectangle 816">
                            <a:extLst>
                              <a:ext uri="{FF2B5EF4-FFF2-40B4-BE49-F238E27FC236}">
                                <a16:creationId xmlns:a16="http://schemas.microsoft.com/office/drawing/2014/main" xmlns="" id="{DD6446F3-EBED-4C4E-98E8-DFA3342992A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8" name="Oval 817">
                            <a:extLst>
                              <a:ext uri="{FF2B5EF4-FFF2-40B4-BE49-F238E27FC236}">
                                <a16:creationId xmlns:a16="http://schemas.microsoft.com/office/drawing/2014/main" xmlns="" id="{276754CC-BC24-D645-88C4-AD8ABBDAC20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9" name="Freeform 818">
                            <a:extLst>
                              <a:ext uri="{FF2B5EF4-FFF2-40B4-BE49-F238E27FC236}">
                                <a16:creationId xmlns:a16="http://schemas.microsoft.com/office/drawing/2014/main" xmlns="" id="{5A8BD987-737D-FA44-B273-88A8F35DF04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0" name="Freeform 819">
                            <a:extLst>
                              <a:ext uri="{FF2B5EF4-FFF2-40B4-BE49-F238E27FC236}">
                                <a16:creationId xmlns:a16="http://schemas.microsoft.com/office/drawing/2014/main" xmlns="" id="{F85E71B3-F6FD-5D41-8B69-1BEF4807052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1" name="Freeform 820">
                            <a:extLst>
                              <a:ext uri="{FF2B5EF4-FFF2-40B4-BE49-F238E27FC236}">
                                <a16:creationId xmlns:a16="http://schemas.microsoft.com/office/drawing/2014/main" xmlns="" id="{D1004E37-7132-B444-A2A9-00EFCF8A5B1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2" name="Freeform 821">
                            <a:extLst>
                              <a:ext uri="{FF2B5EF4-FFF2-40B4-BE49-F238E27FC236}">
                                <a16:creationId xmlns:a16="http://schemas.microsoft.com/office/drawing/2014/main" xmlns="" id="{D1933192-6FC3-1F4C-A774-BFD867FD86B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823" name="Straight Connector 822">
                            <a:extLst>
                              <a:ext uri="{FF2B5EF4-FFF2-40B4-BE49-F238E27FC236}">
                                <a16:creationId xmlns:a16="http://schemas.microsoft.com/office/drawing/2014/main" xmlns="" id="{90A448BE-7308-2149-A3B1-04243C3579A4}"/>
                              </a:ext>
                            </a:extLst>
                          </p:cNvPr>
                          <p:cNvCxnSpPr>
                            <a:endCxn id="818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824" name="Straight Connector 823">
                            <a:extLst>
                              <a:ext uri="{FF2B5EF4-FFF2-40B4-BE49-F238E27FC236}">
                                <a16:creationId xmlns:a16="http://schemas.microsoft.com/office/drawing/2014/main" xmlns="" id="{3D23F772-4772-4944-9814-58585E15D2CC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813" name="Group 812">
                          <a:extLst>
                            <a:ext uri="{FF2B5EF4-FFF2-40B4-BE49-F238E27FC236}">
                              <a16:creationId xmlns:a16="http://schemas.microsoft.com/office/drawing/2014/main" xmlns="" id="{3960218D-0B99-B847-9F2F-6D6844AA31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814" name="Oval 813">
                            <a:extLst>
                              <a:ext uri="{FF2B5EF4-FFF2-40B4-BE49-F238E27FC236}">
                                <a16:creationId xmlns:a16="http://schemas.microsoft.com/office/drawing/2014/main" xmlns="" id="{5EA97AFC-9556-FA4F-A9FC-32D54BB6DE7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5" name="TextBox 814">
                            <a:extLst>
                              <a:ext uri="{FF2B5EF4-FFF2-40B4-BE49-F238E27FC236}">
                                <a16:creationId xmlns:a16="http://schemas.microsoft.com/office/drawing/2014/main" xmlns="" id="{ADC46399-42EC-C546-9364-6036E45185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3a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807" name="Straight Connector 806">
                        <a:extLst>
                          <a:ext uri="{FF2B5EF4-FFF2-40B4-BE49-F238E27FC236}">
                            <a16:creationId xmlns:a16="http://schemas.microsoft.com/office/drawing/2014/main" xmlns="" id="{D595D77F-9B17-014B-A773-8B7499AF21FE}"/>
                          </a:ext>
                        </a:extLst>
                      </p:cNvPr>
                      <p:cNvCxnSpPr>
                        <a:stCxn id="854" idx="2"/>
                        <a:endCxn id="841" idx="0"/>
                      </p:cNvCxnSpPr>
                      <p:nvPr/>
                    </p:nvCxnSpPr>
                    <p:spPr bwMode="auto">
                      <a:xfrm>
                        <a:off x="1991073" y="3242684"/>
                        <a:ext cx="4230" cy="851985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rgbClr val="000090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08" name="Straight Connector 807">
                        <a:extLst>
                          <a:ext uri="{FF2B5EF4-FFF2-40B4-BE49-F238E27FC236}">
                            <a16:creationId xmlns:a16="http://schemas.microsoft.com/office/drawing/2014/main" xmlns="" id="{B60EB8E1-3F2D-124E-9763-9324DE9A97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407477" y="3648621"/>
                        <a:ext cx="1204913" cy="635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09" name="Straight Connector 808">
                        <a:extLst>
                          <a:ext uri="{FF2B5EF4-FFF2-40B4-BE49-F238E27FC236}">
                            <a16:creationId xmlns:a16="http://schemas.microsoft.com/office/drawing/2014/main" xmlns="" id="{C0B2D073-9741-6549-9449-917E9E16C403}"/>
                          </a:ext>
                        </a:extLst>
                      </p:cNvPr>
                      <p:cNvCxnSpPr>
                        <a:stCxn id="855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10" name="Straight Connector 809">
                        <a:extLst>
                          <a:ext uri="{FF2B5EF4-FFF2-40B4-BE49-F238E27FC236}">
                            <a16:creationId xmlns:a16="http://schemas.microsoft.com/office/drawing/2014/main" xmlns="" id="{4D5C178E-157A-D64F-AE50-0F9655E535B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811" name="Straight Connector 810">
                        <a:extLst>
                          <a:ext uri="{FF2B5EF4-FFF2-40B4-BE49-F238E27FC236}">
                            <a16:creationId xmlns:a16="http://schemas.microsoft.com/office/drawing/2014/main" xmlns="" id="{A5E3182C-7425-E749-BFC7-44DF79905B3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sp>
                  <p:nvSpPr>
                    <p:cNvPr id="802" name="TextBox 801">
                      <a:extLst>
                        <a:ext uri="{FF2B5EF4-FFF2-40B4-BE49-F238E27FC236}">
                          <a16:creationId xmlns:a16="http://schemas.microsoft.com/office/drawing/2014/main" xmlns="" id="{19BEA4DD-02C9-1742-B68A-DDA636E66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36838" y="3735782"/>
                      <a:ext cx="7535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dirty="0">
                          <a:solidFill>
                            <a:srgbClr val="000090"/>
                          </a:solidFill>
                          <a:latin typeface="Arial" charset="0"/>
                          <a:ea typeface="ＭＳ Ｐゴシック" charset="0"/>
                        </a:rPr>
                        <a:t>AS 3</a:t>
                      </a:r>
                    </a:p>
                  </p:txBody>
                </p:sp>
              </p:grpSp>
            </p:grpSp>
            <p:grpSp>
              <p:nvGrpSpPr>
                <p:cNvPr id="732" name="Group 731">
                  <a:extLst>
                    <a:ext uri="{FF2B5EF4-FFF2-40B4-BE49-F238E27FC236}">
                      <a16:creationId xmlns:a16="http://schemas.microsoft.com/office/drawing/2014/main" xmlns="" id="{25B703B0-45F9-AF4D-95BF-5DCFD65E5FBA}"/>
                    </a:ext>
                  </a:extLst>
                </p:cNvPr>
                <p:cNvGrpSpPr/>
                <p:nvPr/>
              </p:nvGrpSpPr>
              <p:grpSpPr>
                <a:xfrm>
                  <a:off x="1426553" y="4136253"/>
                  <a:ext cx="3452487" cy="1719017"/>
                  <a:chOff x="1426553" y="4136253"/>
                  <a:chExt cx="3452487" cy="1719017"/>
                </a:xfrm>
              </p:grpSpPr>
              <p:grpSp>
                <p:nvGrpSpPr>
                  <p:cNvPr id="734" name="Group 733">
                    <a:extLst>
                      <a:ext uri="{FF2B5EF4-FFF2-40B4-BE49-F238E27FC236}">
                        <a16:creationId xmlns:a16="http://schemas.microsoft.com/office/drawing/2014/main" xmlns="" id="{61CE85DF-9928-444A-87E7-24AA52EF627D}"/>
                      </a:ext>
                    </a:extLst>
                  </p:cNvPr>
                  <p:cNvGrpSpPr/>
                  <p:nvPr/>
                </p:nvGrpSpPr>
                <p:grpSpPr>
                  <a:xfrm>
                    <a:off x="1426553" y="4136253"/>
                    <a:ext cx="2557336" cy="1719017"/>
                    <a:chOff x="-2170772" y="2784954"/>
                    <a:chExt cx="2712783" cy="1853712"/>
                  </a:xfrm>
                </p:grpSpPr>
                <p:sp>
                  <p:nvSpPr>
                    <p:cNvPr id="737" name="Freeform 2">
                      <a:extLst>
                        <a:ext uri="{FF2B5EF4-FFF2-40B4-BE49-F238E27FC236}">
                          <a16:creationId xmlns:a16="http://schemas.microsoft.com/office/drawing/2014/main" xmlns="" id="{E74A625E-9A5E-C54E-9177-7F6CDAD970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-2170772" y="2784954"/>
                      <a:ext cx="2712783" cy="1853712"/>
                    </a:xfrm>
                    <a:custGeom>
                      <a:avLst/>
                      <a:gdLst>
                        <a:gd name="T0" fmla="*/ 648763 w 10001"/>
                        <a:gd name="T1" fmla="*/ 34777612 h 10125"/>
                        <a:gd name="T2" fmla="*/ 115976403 w 10001"/>
                        <a:gd name="T3" fmla="*/ 13733703 h 10125"/>
                        <a:gd name="T4" fmla="*/ 507700960 w 10001"/>
                        <a:gd name="T5" fmla="*/ 8662125 h 10125"/>
                        <a:gd name="T6" fmla="*/ 810212713 w 10001"/>
                        <a:gd name="T7" fmla="*/ 0 h 10125"/>
                        <a:gd name="T8" fmla="*/ 1090015738 w 10001"/>
                        <a:gd name="T9" fmla="*/ 8687929 h 10125"/>
                        <a:gd name="T10" fmla="*/ 1310938763 w 10001"/>
                        <a:gd name="T11" fmla="*/ 4279362 h 10125"/>
                        <a:gd name="T12" fmla="*/ 1620263134 w 10001"/>
                        <a:gd name="T13" fmla="*/ 25736690 h 10125"/>
                        <a:gd name="T14" fmla="*/ 1394798364 w 10001"/>
                        <a:gd name="T15" fmla="*/ 58525268 h 10125"/>
                        <a:gd name="T16" fmla="*/ 1134622140 w 10001"/>
                        <a:gd name="T17" fmla="*/ 80266624 h 10125"/>
                        <a:gd name="T18" fmla="*/ 860820276 w 10001"/>
                        <a:gd name="T19" fmla="*/ 76142271 h 10125"/>
                        <a:gd name="T20" fmla="*/ 708996782 w 10001"/>
                        <a:gd name="T21" fmla="*/ 85346835 h 10125"/>
                        <a:gd name="T22" fmla="*/ 509322667 w 10001"/>
                        <a:gd name="T23" fmla="*/ 86268164 h 10125"/>
                        <a:gd name="T24" fmla="*/ 353443899 w 10001"/>
                        <a:gd name="T25" fmla="*/ 67979516 h 10125"/>
                        <a:gd name="T26" fmla="*/ 192536914 w 10001"/>
                        <a:gd name="T27" fmla="*/ 64535347 h 10125"/>
                        <a:gd name="T28" fmla="*/ 648763 w 10001"/>
                        <a:gd name="T29" fmla="*/ 34777612 h 1012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connsiteX0" fmla="*/ 4 w 10040"/>
                        <a:gd name="connsiteY0" fmla="*/ 4039 h 10125"/>
                        <a:gd name="connsiteX1" fmla="*/ 715 w 10040"/>
                        <a:gd name="connsiteY1" fmla="*/ 1595 h 10125"/>
                        <a:gd name="connsiteX2" fmla="*/ 3130 w 10040"/>
                        <a:gd name="connsiteY2" fmla="*/ 1006 h 10125"/>
                        <a:gd name="connsiteX3" fmla="*/ 4995 w 10040"/>
                        <a:gd name="connsiteY3" fmla="*/ 0 h 10125"/>
                        <a:gd name="connsiteX4" fmla="*/ 6720 w 10040"/>
                        <a:gd name="connsiteY4" fmla="*/ 1009 h 10125"/>
                        <a:gd name="connsiteX5" fmla="*/ 9989 w 10040"/>
                        <a:gd name="connsiteY5" fmla="*/ 2989 h 10125"/>
                        <a:gd name="connsiteX6" fmla="*/ 8599 w 10040"/>
                        <a:gd name="connsiteY6" fmla="*/ 6797 h 10125"/>
                        <a:gd name="connsiteX7" fmla="*/ 6995 w 10040"/>
                        <a:gd name="connsiteY7" fmla="*/ 9322 h 10125"/>
                        <a:gd name="connsiteX8" fmla="*/ 5307 w 10040"/>
                        <a:gd name="connsiteY8" fmla="*/ 8843 h 10125"/>
                        <a:gd name="connsiteX9" fmla="*/ 4371 w 10040"/>
                        <a:gd name="connsiteY9" fmla="*/ 9912 h 10125"/>
                        <a:gd name="connsiteX10" fmla="*/ 3140 w 10040"/>
                        <a:gd name="connsiteY10" fmla="*/ 10019 h 10125"/>
                        <a:gd name="connsiteX11" fmla="*/ 2179 w 10040"/>
                        <a:gd name="connsiteY11" fmla="*/ 7895 h 10125"/>
                        <a:gd name="connsiteX12" fmla="*/ 1187 w 10040"/>
                        <a:gd name="connsiteY12" fmla="*/ 7495 h 10125"/>
                        <a:gd name="connsiteX13" fmla="*/ 4 w 10040"/>
                        <a:gd name="connsiteY13" fmla="*/ 4039 h 10125"/>
                        <a:gd name="connsiteX0" fmla="*/ 4 w 8600"/>
                        <a:gd name="connsiteY0" fmla="*/ 4042 h 10128"/>
                        <a:gd name="connsiteX1" fmla="*/ 715 w 8600"/>
                        <a:gd name="connsiteY1" fmla="*/ 1598 h 10128"/>
                        <a:gd name="connsiteX2" fmla="*/ 3130 w 8600"/>
                        <a:gd name="connsiteY2" fmla="*/ 1009 h 10128"/>
                        <a:gd name="connsiteX3" fmla="*/ 4995 w 8600"/>
                        <a:gd name="connsiteY3" fmla="*/ 3 h 10128"/>
                        <a:gd name="connsiteX4" fmla="*/ 6720 w 8600"/>
                        <a:gd name="connsiteY4" fmla="*/ 1012 h 10128"/>
                        <a:gd name="connsiteX5" fmla="*/ 8599 w 8600"/>
                        <a:gd name="connsiteY5" fmla="*/ 6800 h 10128"/>
                        <a:gd name="connsiteX6" fmla="*/ 6995 w 8600"/>
                        <a:gd name="connsiteY6" fmla="*/ 9325 h 10128"/>
                        <a:gd name="connsiteX7" fmla="*/ 5307 w 8600"/>
                        <a:gd name="connsiteY7" fmla="*/ 8846 h 10128"/>
                        <a:gd name="connsiteX8" fmla="*/ 4371 w 8600"/>
                        <a:gd name="connsiteY8" fmla="*/ 9915 h 10128"/>
                        <a:gd name="connsiteX9" fmla="*/ 3140 w 8600"/>
                        <a:gd name="connsiteY9" fmla="*/ 10022 h 10128"/>
                        <a:gd name="connsiteX10" fmla="*/ 2179 w 8600"/>
                        <a:gd name="connsiteY10" fmla="*/ 7898 h 10128"/>
                        <a:gd name="connsiteX11" fmla="*/ 1187 w 8600"/>
                        <a:gd name="connsiteY11" fmla="*/ 7498 h 10128"/>
                        <a:gd name="connsiteX12" fmla="*/ 4 w 8600"/>
                        <a:gd name="connsiteY12" fmla="*/ 4042 h 10128"/>
                        <a:gd name="connsiteX0" fmla="*/ 4 w 9326"/>
                        <a:gd name="connsiteY0" fmla="*/ 3988 h 9997"/>
                        <a:gd name="connsiteX1" fmla="*/ 830 w 9326"/>
                        <a:gd name="connsiteY1" fmla="*/ 1575 h 9997"/>
                        <a:gd name="connsiteX2" fmla="*/ 3639 w 9326"/>
                        <a:gd name="connsiteY2" fmla="*/ 993 h 9997"/>
                        <a:gd name="connsiteX3" fmla="*/ 5807 w 9326"/>
                        <a:gd name="connsiteY3" fmla="*/ 0 h 9997"/>
                        <a:gd name="connsiteX4" fmla="*/ 7813 w 9326"/>
                        <a:gd name="connsiteY4" fmla="*/ 996 h 9997"/>
                        <a:gd name="connsiteX5" fmla="*/ 9324 w 9326"/>
                        <a:gd name="connsiteY5" fmla="*/ 5746 h 9997"/>
                        <a:gd name="connsiteX6" fmla="*/ 8133 w 9326"/>
                        <a:gd name="connsiteY6" fmla="*/ 9204 h 9997"/>
                        <a:gd name="connsiteX7" fmla="*/ 6170 w 9326"/>
                        <a:gd name="connsiteY7" fmla="*/ 8731 h 9997"/>
                        <a:gd name="connsiteX8" fmla="*/ 5082 w 9326"/>
                        <a:gd name="connsiteY8" fmla="*/ 9787 h 9997"/>
                        <a:gd name="connsiteX9" fmla="*/ 3650 w 9326"/>
                        <a:gd name="connsiteY9" fmla="*/ 9892 h 9997"/>
                        <a:gd name="connsiteX10" fmla="*/ 2533 w 9326"/>
                        <a:gd name="connsiteY10" fmla="*/ 7795 h 9997"/>
                        <a:gd name="connsiteX11" fmla="*/ 1379 w 9326"/>
                        <a:gd name="connsiteY11" fmla="*/ 7400 h 9997"/>
                        <a:gd name="connsiteX12" fmla="*/ 4 w 9326"/>
                        <a:gd name="connsiteY12" fmla="*/ 3988 h 9997"/>
                        <a:gd name="connsiteX0" fmla="*/ 4 w 10001"/>
                        <a:gd name="connsiteY0" fmla="*/ 3989 h 10041"/>
                        <a:gd name="connsiteX1" fmla="*/ 890 w 10001"/>
                        <a:gd name="connsiteY1" fmla="*/ 1575 h 10041"/>
                        <a:gd name="connsiteX2" fmla="*/ 3902 w 10001"/>
                        <a:gd name="connsiteY2" fmla="*/ 993 h 10041"/>
                        <a:gd name="connsiteX3" fmla="*/ 6227 w 10001"/>
                        <a:gd name="connsiteY3" fmla="*/ 0 h 10041"/>
                        <a:gd name="connsiteX4" fmla="*/ 8378 w 10001"/>
                        <a:gd name="connsiteY4" fmla="*/ 996 h 10041"/>
                        <a:gd name="connsiteX5" fmla="*/ 9998 w 10001"/>
                        <a:gd name="connsiteY5" fmla="*/ 5748 h 10041"/>
                        <a:gd name="connsiteX6" fmla="*/ 8721 w 10001"/>
                        <a:gd name="connsiteY6" fmla="*/ 9207 h 10041"/>
                        <a:gd name="connsiteX7" fmla="*/ 5449 w 10001"/>
                        <a:gd name="connsiteY7" fmla="*/ 9790 h 10041"/>
                        <a:gd name="connsiteX8" fmla="*/ 3914 w 10001"/>
                        <a:gd name="connsiteY8" fmla="*/ 9895 h 10041"/>
                        <a:gd name="connsiteX9" fmla="*/ 2716 w 10001"/>
                        <a:gd name="connsiteY9" fmla="*/ 7797 h 10041"/>
                        <a:gd name="connsiteX10" fmla="*/ 1479 w 10001"/>
                        <a:gd name="connsiteY10" fmla="*/ 7402 h 10041"/>
                        <a:gd name="connsiteX11" fmla="*/ 4 w 10001"/>
                        <a:gd name="connsiteY11" fmla="*/ 3989 h 10041"/>
                        <a:gd name="connsiteX0" fmla="*/ 4 w 10001"/>
                        <a:gd name="connsiteY0" fmla="*/ 3989 h 14825"/>
                        <a:gd name="connsiteX1" fmla="*/ 890 w 10001"/>
                        <a:gd name="connsiteY1" fmla="*/ 1575 h 14825"/>
                        <a:gd name="connsiteX2" fmla="*/ 3902 w 10001"/>
                        <a:gd name="connsiteY2" fmla="*/ 993 h 14825"/>
                        <a:gd name="connsiteX3" fmla="*/ 6227 w 10001"/>
                        <a:gd name="connsiteY3" fmla="*/ 0 h 14825"/>
                        <a:gd name="connsiteX4" fmla="*/ 8378 w 10001"/>
                        <a:gd name="connsiteY4" fmla="*/ 996 h 14825"/>
                        <a:gd name="connsiteX5" fmla="*/ 9998 w 10001"/>
                        <a:gd name="connsiteY5" fmla="*/ 5748 h 14825"/>
                        <a:gd name="connsiteX6" fmla="*/ 8721 w 10001"/>
                        <a:gd name="connsiteY6" fmla="*/ 9207 h 14825"/>
                        <a:gd name="connsiteX7" fmla="*/ 6011 w 10001"/>
                        <a:gd name="connsiteY7" fmla="*/ 14823 h 14825"/>
                        <a:gd name="connsiteX8" fmla="*/ 3914 w 10001"/>
                        <a:gd name="connsiteY8" fmla="*/ 9895 h 14825"/>
                        <a:gd name="connsiteX9" fmla="*/ 2716 w 10001"/>
                        <a:gd name="connsiteY9" fmla="*/ 7797 h 14825"/>
                        <a:gd name="connsiteX10" fmla="*/ 1479 w 10001"/>
                        <a:gd name="connsiteY10" fmla="*/ 7402 h 14825"/>
                        <a:gd name="connsiteX11" fmla="*/ 4 w 10001"/>
                        <a:gd name="connsiteY11" fmla="*/ 3989 h 14825"/>
                        <a:gd name="connsiteX0" fmla="*/ 4 w 10001"/>
                        <a:gd name="connsiteY0" fmla="*/ 7436 h 18272"/>
                        <a:gd name="connsiteX1" fmla="*/ 890 w 10001"/>
                        <a:gd name="connsiteY1" fmla="*/ 5022 h 18272"/>
                        <a:gd name="connsiteX2" fmla="*/ 3902 w 10001"/>
                        <a:gd name="connsiteY2" fmla="*/ 4440 h 18272"/>
                        <a:gd name="connsiteX3" fmla="*/ 6026 w 10001"/>
                        <a:gd name="connsiteY3" fmla="*/ 0 h 18272"/>
                        <a:gd name="connsiteX4" fmla="*/ 8378 w 10001"/>
                        <a:gd name="connsiteY4" fmla="*/ 4443 h 18272"/>
                        <a:gd name="connsiteX5" fmla="*/ 9998 w 10001"/>
                        <a:gd name="connsiteY5" fmla="*/ 9195 h 18272"/>
                        <a:gd name="connsiteX6" fmla="*/ 8721 w 10001"/>
                        <a:gd name="connsiteY6" fmla="*/ 12654 h 18272"/>
                        <a:gd name="connsiteX7" fmla="*/ 6011 w 10001"/>
                        <a:gd name="connsiteY7" fmla="*/ 18270 h 18272"/>
                        <a:gd name="connsiteX8" fmla="*/ 3914 w 10001"/>
                        <a:gd name="connsiteY8" fmla="*/ 13342 h 18272"/>
                        <a:gd name="connsiteX9" fmla="*/ 2716 w 10001"/>
                        <a:gd name="connsiteY9" fmla="*/ 11244 h 18272"/>
                        <a:gd name="connsiteX10" fmla="*/ 1479 w 10001"/>
                        <a:gd name="connsiteY10" fmla="*/ 10849 h 18272"/>
                        <a:gd name="connsiteX11" fmla="*/ 4 w 10001"/>
                        <a:gd name="connsiteY11" fmla="*/ 7436 h 18272"/>
                        <a:gd name="connsiteX0" fmla="*/ 1 w 9998"/>
                        <a:gd name="connsiteY0" fmla="*/ 7436 h 18272"/>
                        <a:gd name="connsiteX1" fmla="*/ 3899 w 9998"/>
                        <a:gd name="connsiteY1" fmla="*/ 4440 h 18272"/>
                        <a:gd name="connsiteX2" fmla="*/ 6023 w 9998"/>
                        <a:gd name="connsiteY2" fmla="*/ 0 h 18272"/>
                        <a:gd name="connsiteX3" fmla="*/ 8375 w 9998"/>
                        <a:gd name="connsiteY3" fmla="*/ 4443 h 18272"/>
                        <a:gd name="connsiteX4" fmla="*/ 9995 w 9998"/>
                        <a:gd name="connsiteY4" fmla="*/ 9195 h 18272"/>
                        <a:gd name="connsiteX5" fmla="*/ 8718 w 9998"/>
                        <a:gd name="connsiteY5" fmla="*/ 12654 h 18272"/>
                        <a:gd name="connsiteX6" fmla="*/ 6008 w 9998"/>
                        <a:gd name="connsiteY6" fmla="*/ 18270 h 18272"/>
                        <a:gd name="connsiteX7" fmla="*/ 3911 w 9998"/>
                        <a:gd name="connsiteY7" fmla="*/ 13342 h 18272"/>
                        <a:gd name="connsiteX8" fmla="*/ 2713 w 9998"/>
                        <a:gd name="connsiteY8" fmla="*/ 11244 h 18272"/>
                        <a:gd name="connsiteX9" fmla="*/ 1476 w 9998"/>
                        <a:gd name="connsiteY9" fmla="*/ 10849 h 18272"/>
                        <a:gd name="connsiteX10" fmla="*/ 1 w 9998"/>
                        <a:gd name="connsiteY10" fmla="*/ 7436 h 18272"/>
                        <a:gd name="connsiteX0" fmla="*/ 35 w 8559"/>
                        <a:gd name="connsiteY0" fmla="*/ 5938 h 10000"/>
                        <a:gd name="connsiteX1" fmla="*/ 2459 w 8559"/>
                        <a:gd name="connsiteY1" fmla="*/ 2430 h 10000"/>
                        <a:gd name="connsiteX2" fmla="*/ 4583 w 8559"/>
                        <a:gd name="connsiteY2" fmla="*/ 0 h 10000"/>
                        <a:gd name="connsiteX3" fmla="*/ 6936 w 8559"/>
                        <a:gd name="connsiteY3" fmla="*/ 2432 h 10000"/>
                        <a:gd name="connsiteX4" fmla="*/ 8556 w 8559"/>
                        <a:gd name="connsiteY4" fmla="*/ 5032 h 10000"/>
                        <a:gd name="connsiteX5" fmla="*/ 7279 w 8559"/>
                        <a:gd name="connsiteY5" fmla="*/ 6925 h 10000"/>
                        <a:gd name="connsiteX6" fmla="*/ 4568 w 8559"/>
                        <a:gd name="connsiteY6" fmla="*/ 9999 h 10000"/>
                        <a:gd name="connsiteX7" fmla="*/ 2471 w 8559"/>
                        <a:gd name="connsiteY7" fmla="*/ 7302 h 10000"/>
                        <a:gd name="connsiteX8" fmla="*/ 1273 w 8559"/>
                        <a:gd name="connsiteY8" fmla="*/ 6154 h 10000"/>
                        <a:gd name="connsiteX9" fmla="*/ 35 w 8559"/>
                        <a:gd name="connsiteY9" fmla="*/ 5938 h 10000"/>
                        <a:gd name="connsiteX0" fmla="*/ 49 w 9820"/>
                        <a:gd name="connsiteY0" fmla="*/ 4655 h 10000"/>
                        <a:gd name="connsiteX1" fmla="*/ 2693 w 9820"/>
                        <a:gd name="connsiteY1" fmla="*/ 2430 h 10000"/>
                        <a:gd name="connsiteX2" fmla="*/ 5175 w 9820"/>
                        <a:gd name="connsiteY2" fmla="*/ 0 h 10000"/>
                        <a:gd name="connsiteX3" fmla="*/ 7924 w 9820"/>
                        <a:gd name="connsiteY3" fmla="*/ 2432 h 10000"/>
                        <a:gd name="connsiteX4" fmla="*/ 9816 w 9820"/>
                        <a:gd name="connsiteY4" fmla="*/ 5032 h 10000"/>
                        <a:gd name="connsiteX5" fmla="*/ 8324 w 9820"/>
                        <a:gd name="connsiteY5" fmla="*/ 6925 h 10000"/>
                        <a:gd name="connsiteX6" fmla="*/ 5157 w 9820"/>
                        <a:gd name="connsiteY6" fmla="*/ 9999 h 10000"/>
                        <a:gd name="connsiteX7" fmla="*/ 2707 w 9820"/>
                        <a:gd name="connsiteY7" fmla="*/ 7302 h 10000"/>
                        <a:gd name="connsiteX8" fmla="*/ 1307 w 9820"/>
                        <a:gd name="connsiteY8" fmla="*/ 6154 h 10000"/>
                        <a:gd name="connsiteX9" fmla="*/ 49 w 9820"/>
                        <a:gd name="connsiteY9" fmla="*/ 4655 h 10000"/>
                        <a:gd name="connsiteX0" fmla="*/ 45 w 9995"/>
                        <a:gd name="connsiteY0" fmla="*/ 4655 h 10000"/>
                        <a:gd name="connsiteX1" fmla="*/ 2737 w 9995"/>
                        <a:gd name="connsiteY1" fmla="*/ 2430 h 10000"/>
                        <a:gd name="connsiteX2" fmla="*/ 5265 w 9995"/>
                        <a:gd name="connsiteY2" fmla="*/ 0 h 10000"/>
                        <a:gd name="connsiteX3" fmla="*/ 8064 w 9995"/>
                        <a:gd name="connsiteY3" fmla="*/ 2432 h 10000"/>
                        <a:gd name="connsiteX4" fmla="*/ 9991 w 9995"/>
                        <a:gd name="connsiteY4" fmla="*/ 5032 h 10000"/>
                        <a:gd name="connsiteX5" fmla="*/ 8472 w 9995"/>
                        <a:gd name="connsiteY5" fmla="*/ 6925 h 10000"/>
                        <a:gd name="connsiteX6" fmla="*/ 5247 w 9995"/>
                        <a:gd name="connsiteY6" fmla="*/ 9999 h 10000"/>
                        <a:gd name="connsiteX7" fmla="*/ 2752 w 9995"/>
                        <a:gd name="connsiteY7" fmla="*/ 7302 h 10000"/>
                        <a:gd name="connsiteX8" fmla="*/ 1374 w 9995"/>
                        <a:gd name="connsiteY8" fmla="*/ 6984 h 10000"/>
                        <a:gd name="connsiteX9" fmla="*/ 45 w 9995"/>
                        <a:gd name="connsiteY9" fmla="*/ 4655 h 10000"/>
                        <a:gd name="connsiteX0" fmla="*/ 45 w 10000"/>
                        <a:gd name="connsiteY0" fmla="*/ 5032 h 10377"/>
                        <a:gd name="connsiteX1" fmla="*/ 2738 w 10000"/>
                        <a:gd name="connsiteY1" fmla="*/ 2807 h 10377"/>
                        <a:gd name="connsiteX2" fmla="*/ 4886 w 10000"/>
                        <a:gd name="connsiteY2" fmla="*/ 0 h 10377"/>
                        <a:gd name="connsiteX3" fmla="*/ 8068 w 10000"/>
                        <a:gd name="connsiteY3" fmla="*/ 2809 h 10377"/>
                        <a:gd name="connsiteX4" fmla="*/ 9996 w 10000"/>
                        <a:gd name="connsiteY4" fmla="*/ 5409 h 10377"/>
                        <a:gd name="connsiteX5" fmla="*/ 8476 w 10000"/>
                        <a:gd name="connsiteY5" fmla="*/ 7302 h 10377"/>
                        <a:gd name="connsiteX6" fmla="*/ 5250 w 10000"/>
                        <a:gd name="connsiteY6" fmla="*/ 10376 h 10377"/>
                        <a:gd name="connsiteX7" fmla="*/ 2753 w 10000"/>
                        <a:gd name="connsiteY7" fmla="*/ 7679 h 10377"/>
                        <a:gd name="connsiteX8" fmla="*/ 1375 w 10000"/>
                        <a:gd name="connsiteY8" fmla="*/ 7361 h 10377"/>
                        <a:gd name="connsiteX9" fmla="*/ 45 w 10000"/>
                        <a:gd name="connsiteY9" fmla="*/ 5032 h 10377"/>
                        <a:gd name="connsiteX0" fmla="*/ 45 w 10000"/>
                        <a:gd name="connsiteY0" fmla="*/ 5036 h 10381"/>
                        <a:gd name="connsiteX1" fmla="*/ 2738 w 10000"/>
                        <a:gd name="connsiteY1" fmla="*/ 2811 h 10381"/>
                        <a:gd name="connsiteX2" fmla="*/ 4886 w 10000"/>
                        <a:gd name="connsiteY2" fmla="*/ 4 h 10381"/>
                        <a:gd name="connsiteX3" fmla="*/ 8068 w 10000"/>
                        <a:gd name="connsiteY3" fmla="*/ 2813 h 10381"/>
                        <a:gd name="connsiteX4" fmla="*/ 9996 w 10000"/>
                        <a:gd name="connsiteY4" fmla="*/ 5413 h 10381"/>
                        <a:gd name="connsiteX5" fmla="*/ 8476 w 10000"/>
                        <a:gd name="connsiteY5" fmla="*/ 7306 h 10381"/>
                        <a:gd name="connsiteX6" fmla="*/ 5250 w 10000"/>
                        <a:gd name="connsiteY6" fmla="*/ 10380 h 10381"/>
                        <a:gd name="connsiteX7" fmla="*/ 2753 w 10000"/>
                        <a:gd name="connsiteY7" fmla="*/ 7683 h 10381"/>
                        <a:gd name="connsiteX8" fmla="*/ 1375 w 10000"/>
                        <a:gd name="connsiteY8" fmla="*/ 7365 h 10381"/>
                        <a:gd name="connsiteX9" fmla="*/ 45 w 10000"/>
                        <a:gd name="connsiteY9" fmla="*/ 5036 h 10381"/>
                        <a:gd name="connsiteX0" fmla="*/ 45 w 10000"/>
                        <a:gd name="connsiteY0" fmla="*/ 5036 h 10796"/>
                        <a:gd name="connsiteX1" fmla="*/ 2738 w 10000"/>
                        <a:gd name="connsiteY1" fmla="*/ 2811 h 10796"/>
                        <a:gd name="connsiteX2" fmla="*/ 4886 w 10000"/>
                        <a:gd name="connsiteY2" fmla="*/ 4 h 10796"/>
                        <a:gd name="connsiteX3" fmla="*/ 8068 w 10000"/>
                        <a:gd name="connsiteY3" fmla="*/ 2813 h 10796"/>
                        <a:gd name="connsiteX4" fmla="*/ 9996 w 10000"/>
                        <a:gd name="connsiteY4" fmla="*/ 5413 h 10796"/>
                        <a:gd name="connsiteX5" fmla="*/ 8476 w 10000"/>
                        <a:gd name="connsiteY5" fmla="*/ 7306 h 10796"/>
                        <a:gd name="connsiteX6" fmla="*/ 5202 w 10000"/>
                        <a:gd name="connsiteY6" fmla="*/ 10795 h 10796"/>
                        <a:gd name="connsiteX7" fmla="*/ 2753 w 10000"/>
                        <a:gd name="connsiteY7" fmla="*/ 7683 h 10796"/>
                        <a:gd name="connsiteX8" fmla="*/ 1375 w 10000"/>
                        <a:gd name="connsiteY8" fmla="*/ 7365 h 10796"/>
                        <a:gd name="connsiteX9" fmla="*/ 45 w 10000"/>
                        <a:gd name="connsiteY9" fmla="*/ 5036 h 10796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  <a:gd name="connsiteX0" fmla="*/ 45 w 10000"/>
                        <a:gd name="connsiteY0" fmla="*/ 5036 h 10795"/>
                        <a:gd name="connsiteX1" fmla="*/ 2738 w 10000"/>
                        <a:gd name="connsiteY1" fmla="*/ 2811 h 10795"/>
                        <a:gd name="connsiteX2" fmla="*/ 4886 w 10000"/>
                        <a:gd name="connsiteY2" fmla="*/ 4 h 10795"/>
                        <a:gd name="connsiteX3" fmla="*/ 8068 w 10000"/>
                        <a:gd name="connsiteY3" fmla="*/ 2813 h 10795"/>
                        <a:gd name="connsiteX4" fmla="*/ 9996 w 10000"/>
                        <a:gd name="connsiteY4" fmla="*/ 5413 h 10795"/>
                        <a:gd name="connsiteX5" fmla="*/ 8476 w 10000"/>
                        <a:gd name="connsiteY5" fmla="*/ 7306 h 10795"/>
                        <a:gd name="connsiteX6" fmla="*/ 5202 w 10000"/>
                        <a:gd name="connsiteY6" fmla="*/ 10795 h 10795"/>
                        <a:gd name="connsiteX7" fmla="*/ 2753 w 10000"/>
                        <a:gd name="connsiteY7" fmla="*/ 7683 h 10795"/>
                        <a:gd name="connsiteX8" fmla="*/ 1375 w 10000"/>
                        <a:gd name="connsiteY8" fmla="*/ 7365 h 10795"/>
                        <a:gd name="connsiteX9" fmla="*/ 45 w 10000"/>
                        <a:gd name="connsiteY9" fmla="*/ 5036 h 1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000" h="10795">
                          <a:moveTo>
                            <a:pt x="45" y="5036"/>
                          </a:moveTo>
                          <a:cubicBezTo>
                            <a:pt x="272" y="4277"/>
                            <a:pt x="1931" y="3650"/>
                            <a:pt x="2738" y="2811"/>
                          </a:cubicBezTo>
                          <a:cubicBezTo>
                            <a:pt x="3545" y="1972"/>
                            <a:pt x="3352" y="117"/>
                            <a:pt x="4886" y="4"/>
                          </a:cubicBezTo>
                          <a:cubicBezTo>
                            <a:pt x="6420" y="-109"/>
                            <a:pt x="7216" y="1912"/>
                            <a:pt x="8068" y="2813"/>
                          </a:cubicBezTo>
                          <a:cubicBezTo>
                            <a:pt x="8920" y="3715"/>
                            <a:pt x="9928" y="3420"/>
                            <a:pt x="9996" y="5413"/>
                          </a:cubicBezTo>
                          <a:cubicBezTo>
                            <a:pt x="10064" y="7406"/>
                            <a:pt x="9275" y="6409"/>
                            <a:pt x="8476" y="7306"/>
                          </a:cubicBezTo>
                          <a:cubicBezTo>
                            <a:pt x="7677" y="8203"/>
                            <a:pt x="7086" y="10770"/>
                            <a:pt x="5202" y="10795"/>
                          </a:cubicBezTo>
                          <a:cubicBezTo>
                            <a:pt x="3318" y="10820"/>
                            <a:pt x="3391" y="8255"/>
                            <a:pt x="2753" y="7683"/>
                          </a:cubicBezTo>
                          <a:cubicBezTo>
                            <a:pt x="2115" y="7111"/>
                            <a:pt x="2326" y="7496"/>
                            <a:pt x="1375" y="7365"/>
                          </a:cubicBezTo>
                          <a:cubicBezTo>
                            <a:pt x="493" y="6773"/>
                            <a:pt x="-182" y="5795"/>
                            <a:pt x="45" y="5036"/>
                          </a:cubicBezTo>
                          <a:close/>
                        </a:path>
                      </a:pathLst>
                    </a:custGeom>
                    <a:solidFill>
                      <a:srgbClr val="9CE0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grpSp>
                  <p:nvGrpSpPr>
                    <p:cNvPr id="738" name="Group 737">
                      <a:extLst>
                        <a:ext uri="{FF2B5EF4-FFF2-40B4-BE49-F238E27FC236}">
                          <a16:creationId xmlns:a16="http://schemas.microsoft.com/office/drawing/2014/main" xmlns="" id="{005DCEEF-EFC7-514E-8C89-60C23B8D10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935370" y="2935816"/>
                      <a:ext cx="2333625" cy="1590649"/>
                      <a:chOff x="833331" y="2873352"/>
                      <a:chExt cx="2333625" cy="1590649"/>
                    </a:xfrm>
                  </p:grpSpPr>
                  <p:grpSp>
                    <p:nvGrpSpPr>
                      <p:cNvPr id="739" name="Group 738">
                        <a:extLst>
                          <a:ext uri="{FF2B5EF4-FFF2-40B4-BE49-F238E27FC236}">
                            <a16:creationId xmlns:a16="http://schemas.microsoft.com/office/drawing/2014/main" xmlns="" id="{AAB72804-6BE8-5748-9B24-6E0EE728AA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36090" y="287335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86" name="Group 327">
                          <a:extLst>
                            <a:ext uri="{FF2B5EF4-FFF2-40B4-BE49-F238E27FC236}">
                              <a16:creationId xmlns:a16="http://schemas.microsoft.com/office/drawing/2014/main" xmlns="" id="{FA68E032-55E8-8B40-ABAE-F05183A62D5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90" name="Oval 789">
                            <a:extLst>
                              <a:ext uri="{FF2B5EF4-FFF2-40B4-BE49-F238E27FC236}">
                                <a16:creationId xmlns:a16="http://schemas.microsoft.com/office/drawing/2014/main" xmlns="" id="{BD10E64F-4CF2-F34E-AEB0-AD8997DFD8B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1" name="Rectangle 790">
                            <a:extLst>
                              <a:ext uri="{FF2B5EF4-FFF2-40B4-BE49-F238E27FC236}">
                                <a16:creationId xmlns:a16="http://schemas.microsoft.com/office/drawing/2014/main" xmlns="" id="{AE94B377-C034-D840-B45A-4702304B161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2" name="Oval 791">
                            <a:extLst>
                              <a:ext uri="{FF2B5EF4-FFF2-40B4-BE49-F238E27FC236}">
                                <a16:creationId xmlns:a16="http://schemas.microsoft.com/office/drawing/2014/main" xmlns="" id="{58728178-E5A9-DC40-B418-327E8A4F9D8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3" name="Freeform 792">
                            <a:extLst>
                              <a:ext uri="{FF2B5EF4-FFF2-40B4-BE49-F238E27FC236}">
                                <a16:creationId xmlns:a16="http://schemas.microsoft.com/office/drawing/2014/main" xmlns="" id="{5AEB7CD2-090F-794C-AA70-233ED633DA2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4" name="Freeform 793">
                            <a:extLst>
                              <a:ext uri="{FF2B5EF4-FFF2-40B4-BE49-F238E27FC236}">
                                <a16:creationId xmlns:a16="http://schemas.microsoft.com/office/drawing/2014/main" xmlns="" id="{83125BAA-FA09-E747-974E-E0F54A470A4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5" name="Freeform 794">
                            <a:extLst>
                              <a:ext uri="{FF2B5EF4-FFF2-40B4-BE49-F238E27FC236}">
                                <a16:creationId xmlns:a16="http://schemas.microsoft.com/office/drawing/2014/main" xmlns="" id="{87103A88-30C2-5345-982D-0F945134F71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96" name="Freeform 795">
                            <a:extLst>
                              <a:ext uri="{FF2B5EF4-FFF2-40B4-BE49-F238E27FC236}">
                                <a16:creationId xmlns:a16="http://schemas.microsoft.com/office/drawing/2014/main" xmlns="" id="{5047CBF9-975B-9C45-99F0-408800C1BB7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97" name="Straight Connector 796">
                            <a:extLst>
                              <a:ext uri="{FF2B5EF4-FFF2-40B4-BE49-F238E27FC236}">
                                <a16:creationId xmlns:a16="http://schemas.microsoft.com/office/drawing/2014/main" xmlns="" id="{AD2BA30B-6DEF-894C-907B-399D236BCF34}"/>
                              </a:ext>
                            </a:extLst>
                          </p:cNvPr>
                          <p:cNvCxnSpPr>
                            <a:endCxn id="792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98" name="Straight Connector 797">
                            <a:extLst>
                              <a:ext uri="{FF2B5EF4-FFF2-40B4-BE49-F238E27FC236}">
                                <a16:creationId xmlns:a16="http://schemas.microsoft.com/office/drawing/2014/main" xmlns="" id="{F207D725-2B15-474F-90B1-EFB0D8D008A9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87" name="Group 786">
                          <a:extLst>
                            <a:ext uri="{FF2B5EF4-FFF2-40B4-BE49-F238E27FC236}">
                              <a16:creationId xmlns:a16="http://schemas.microsoft.com/office/drawing/2014/main" xmlns="" id="{B2436551-7EC1-D94E-88A5-A751023040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88" name="Oval 787">
                            <a:extLst>
                              <a:ext uri="{FF2B5EF4-FFF2-40B4-BE49-F238E27FC236}">
                                <a16:creationId xmlns:a16="http://schemas.microsoft.com/office/drawing/2014/main" xmlns="" id="{ACD4F590-5511-8C49-856C-D9F61EC3A6F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9" name="TextBox 788">
                            <a:extLst>
                              <a:ext uri="{FF2B5EF4-FFF2-40B4-BE49-F238E27FC236}">
                                <a16:creationId xmlns:a16="http://schemas.microsoft.com/office/drawing/2014/main" xmlns="" id="{C2CDE2C1-D78A-0441-8274-26D8DC0CF38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1b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0" name="Group 739">
                        <a:extLst>
                          <a:ext uri="{FF2B5EF4-FFF2-40B4-BE49-F238E27FC236}">
                            <a16:creationId xmlns:a16="http://schemas.microsoft.com/office/drawing/2014/main" xmlns="" id="{30B06503-E49F-DC47-9B3A-3731490D11B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320" y="409466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73" name="Group 327">
                          <a:extLst>
                            <a:ext uri="{FF2B5EF4-FFF2-40B4-BE49-F238E27FC236}">
                              <a16:creationId xmlns:a16="http://schemas.microsoft.com/office/drawing/2014/main" xmlns="" id="{2DF5F91E-84FA-834A-B744-DDF2B6BE2C6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77" name="Oval 776">
                            <a:extLst>
                              <a:ext uri="{FF2B5EF4-FFF2-40B4-BE49-F238E27FC236}">
                                <a16:creationId xmlns:a16="http://schemas.microsoft.com/office/drawing/2014/main" xmlns="" id="{E9733A7F-2AA5-2E4A-A2DB-9A5E4827636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8" name="Rectangle 777">
                            <a:extLst>
                              <a:ext uri="{FF2B5EF4-FFF2-40B4-BE49-F238E27FC236}">
                                <a16:creationId xmlns:a16="http://schemas.microsoft.com/office/drawing/2014/main" xmlns="" id="{42A70AC3-35DD-6C4E-81FA-829BE6DA3CA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9" name="Oval 778">
                            <a:extLst>
                              <a:ext uri="{FF2B5EF4-FFF2-40B4-BE49-F238E27FC236}">
                                <a16:creationId xmlns:a16="http://schemas.microsoft.com/office/drawing/2014/main" xmlns="" id="{A2304BF1-3DDD-9340-8A84-AE9C369F51D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0" name="Freeform 779">
                            <a:extLst>
                              <a:ext uri="{FF2B5EF4-FFF2-40B4-BE49-F238E27FC236}">
                                <a16:creationId xmlns:a16="http://schemas.microsoft.com/office/drawing/2014/main" xmlns="" id="{C3970DA3-3E29-074C-AC04-97FF17D7508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1" name="Freeform 780">
                            <a:extLst>
                              <a:ext uri="{FF2B5EF4-FFF2-40B4-BE49-F238E27FC236}">
                                <a16:creationId xmlns:a16="http://schemas.microsoft.com/office/drawing/2014/main" xmlns="" id="{A39C2CAD-8AE3-D646-96F8-76FA1622C78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2" name="Freeform 781">
                            <a:extLst>
                              <a:ext uri="{FF2B5EF4-FFF2-40B4-BE49-F238E27FC236}">
                                <a16:creationId xmlns:a16="http://schemas.microsoft.com/office/drawing/2014/main" xmlns="" id="{8E58313C-9438-C241-BDDB-74043441908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83" name="Freeform 782">
                            <a:extLst>
                              <a:ext uri="{FF2B5EF4-FFF2-40B4-BE49-F238E27FC236}">
                                <a16:creationId xmlns:a16="http://schemas.microsoft.com/office/drawing/2014/main" xmlns="" id="{9CBF95A9-3F3A-1444-B368-813148C6B13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84" name="Straight Connector 783">
                            <a:extLst>
                              <a:ext uri="{FF2B5EF4-FFF2-40B4-BE49-F238E27FC236}">
                                <a16:creationId xmlns:a16="http://schemas.microsoft.com/office/drawing/2014/main" xmlns="" id="{A0367D39-3CC9-2441-B780-91D982F2F0E8}"/>
                              </a:ext>
                            </a:extLst>
                          </p:cNvPr>
                          <p:cNvCxnSpPr>
                            <a:endCxn id="779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85" name="Straight Connector 784">
                            <a:extLst>
                              <a:ext uri="{FF2B5EF4-FFF2-40B4-BE49-F238E27FC236}">
                                <a16:creationId xmlns:a16="http://schemas.microsoft.com/office/drawing/2014/main" xmlns="" id="{8F40F5A7-D40E-8B4C-AFDC-FC86F9537BCD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74" name="Group 773">
                          <a:extLst>
                            <a:ext uri="{FF2B5EF4-FFF2-40B4-BE49-F238E27FC236}">
                              <a16:creationId xmlns:a16="http://schemas.microsoft.com/office/drawing/2014/main" xmlns="" id="{192D6118-E0AD-F84C-A99E-31288D389E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75" name="Oval 774">
                            <a:extLst>
                              <a:ext uri="{FF2B5EF4-FFF2-40B4-BE49-F238E27FC236}">
                                <a16:creationId xmlns:a16="http://schemas.microsoft.com/office/drawing/2014/main" xmlns="" id="{FD8BB520-2A90-7449-A407-C092110AE6D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6" name="TextBox 775">
                            <a:extLst>
                              <a:ext uri="{FF2B5EF4-FFF2-40B4-BE49-F238E27FC236}">
                                <a16:creationId xmlns:a16="http://schemas.microsoft.com/office/drawing/2014/main" xmlns="" id="{0F6981BB-37AF-5849-86B5-6BCEE26BBDC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1" name="Group 740">
                        <a:extLst>
                          <a:ext uri="{FF2B5EF4-FFF2-40B4-BE49-F238E27FC236}">
                            <a16:creationId xmlns:a16="http://schemas.microsoft.com/office/drawing/2014/main" xmlns="" id="{32F58F87-527B-1B40-ACA5-ACBABC3E39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01806" y="3485072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60" name="Group 327">
                          <a:extLst>
                            <a:ext uri="{FF2B5EF4-FFF2-40B4-BE49-F238E27FC236}">
                              <a16:creationId xmlns:a16="http://schemas.microsoft.com/office/drawing/2014/main" xmlns="" id="{26A2847C-9B2E-3B4D-A0A8-23BF9E8573C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64" name="Oval 763">
                            <a:extLst>
                              <a:ext uri="{FF2B5EF4-FFF2-40B4-BE49-F238E27FC236}">
                                <a16:creationId xmlns:a16="http://schemas.microsoft.com/office/drawing/2014/main" xmlns="" id="{30C26719-CE59-9542-89AE-113EE4378C1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5" name="Rectangle 764">
                            <a:extLst>
                              <a:ext uri="{FF2B5EF4-FFF2-40B4-BE49-F238E27FC236}">
                                <a16:creationId xmlns:a16="http://schemas.microsoft.com/office/drawing/2014/main" xmlns="" id="{A8E5EF72-8959-A141-A27F-DCBB3B6FC5F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6" name="Oval 765">
                            <a:extLst>
                              <a:ext uri="{FF2B5EF4-FFF2-40B4-BE49-F238E27FC236}">
                                <a16:creationId xmlns:a16="http://schemas.microsoft.com/office/drawing/2014/main" xmlns="" id="{DB0E1E96-6E05-444E-AFE1-7FED441A28D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7" name="Freeform 766">
                            <a:extLst>
                              <a:ext uri="{FF2B5EF4-FFF2-40B4-BE49-F238E27FC236}">
                                <a16:creationId xmlns:a16="http://schemas.microsoft.com/office/drawing/2014/main" xmlns="" id="{D804BAE9-01C9-F04F-864A-DC69CA8704C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8" name="Freeform 767">
                            <a:extLst>
                              <a:ext uri="{FF2B5EF4-FFF2-40B4-BE49-F238E27FC236}">
                                <a16:creationId xmlns:a16="http://schemas.microsoft.com/office/drawing/2014/main" xmlns="" id="{B80D1005-8D7E-794B-B66A-BBEE9BB83D4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9" name="Freeform 768">
                            <a:extLst>
                              <a:ext uri="{FF2B5EF4-FFF2-40B4-BE49-F238E27FC236}">
                                <a16:creationId xmlns:a16="http://schemas.microsoft.com/office/drawing/2014/main" xmlns="" id="{26061C07-030E-2943-8233-ED972C0F1DE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70" name="Freeform 769">
                            <a:extLst>
                              <a:ext uri="{FF2B5EF4-FFF2-40B4-BE49-F238E27FC236}">
                                <a16:creationId xmlns:a16="http://schemas.microsoft.com/office/drawing/2014/main" xmlns="" id="{3BC56B66-F93D-6E4E-9C3A-FA330ACFD48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71" name="Straight Connector 770">
                            <a:extLst>
                              <a:ext uri="{FF2B5EF4-FFF2-40B4-BE49-F238E27FC236}">
                                <a16:creationId xmlns:a16="http://schemas.microsoft.com/office/drawing/2014/main" xmlns="" id="{FA079037-40EF-364F-8071-B27874032277}"/>
                              </a:ext>
                            </a:extLst>
                          </p:cNvPr>
                          <p:cNvCxnSpPr>
                            <a:endCxn id="766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72" name="Straight Connector 771">
                            <a:extLst>
                              <a:ext uri="{FF2B5EF4-FFF2-40B4-BE49-F238E27FC236}">
                                <a16:creationId xmlns:a16="http://schemas.microsoft.com/office/drawing/2014/main" xmlns="" id="{D68AD61A-014B-2C44-AEA7-6534E8E342D2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61" name="Group 760">
                          <a:extLst>
                            <a:ext uri="{FF2B5EF4-FFF2-40B4-BE49-F238E27FC236}">
                              <a16:creationId xmlns:a16="http://schemas.microsoft.com/office/drawing/2014/main" xmlns="" id="{87F5F90C-BD59-C24C-B311-C965CD629E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28460" cy="369332"/>
                          <a:chOff x="667045" y="1708643"/>
                          <a:chExt cx="428460" cy="369332"/>
                        </a:xfrm>
                      </p:grpSpPr>
                      <p:sp>
                        <p:nvSpPr>
                          <p:cNvPr id="762" name="Oval 761">
                            <a:extLst>
                              <a:ext uri="{FF2B5EF4-FFF2-40B4-BE49-F238E27FC236}">
                                <a16:creationId xmlns:a16="http://schemas.microsoft.com/office/drawing/2014/main" xmlns="" id="{7C520CBA-321F-F843-9FC1-D6E80EC7AED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63" name="TextBox 762">
                            <a:extLst>
                              <a:ext uri="{FF2B5EF4-FFF2-40B4-BE49-F238E27FC236}">
                                <a16:creationId xmlns:a16="http://schemas.microsoft.com/office/drawing/2014/main" xmlns="" id="{ECCEE075-3442-A44F-BF70-46ED0241067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284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1c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742" name="Group 741">
                        <a:extLst>
                          <a:ext uri="{FF2B5EF4-FFF2-40B4-BE49-F238E27FC236}">
                            <a16:creationId xmlns:a16="http://schemas.microsoft.com/office/drawing/2014/main" xmlns="" id="{A020CA2E-AA9F-4E45-9B49-88BD8CF4D5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3331" y="3478719"/>
                        <a:ext cx="565150" cy="369332"/>
                        <a:chOff x="1736090" y="2873352"/>
                        <a:chExt cx="565150" cy="369332"/>
                      </a:xfrm>
                    </p:grpSpPr>
                    <p:grpSp>
                      <p:nvGrpSpPr>
                        <p:cNvPr id="747" name="Group 327">
                          <a:extLst>
                            <a:ext uri="{FF2B5EF4-FFF2-40B4-BE49-F238E27FC236}">
                              <a16:creationId xmlns:a16="http://schemas.microsoft.com/office/drawing/2014/main" xmlns="" id="{1D1A1E72-3B17-A940-AC16-3BF9D55AC22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36090" y="2893762"/>
                          <a:ext cx="565150" cy="292100"/>
                          <a:chOff x="1871277" y="1576300"/>
                          <a:chExt cx="1128371" cy="437861"/>
                        </a:xfrm>
                      </p:grpSpPr>
                      <p:sp>
                        <p:nvSpPr>
                          <p:cNvPr id="751" name="Oval 750">
                            <a:extLst>
                              <a:ext uri="{FF2B5EF4-FFF2-40B4-BE49-F238E27FC236}">
                                <a16:creationId xmlns:a16="http://schemas.microsoft.com/office/drawing/2014/main" xmlns="" id="{B433E55A-8E54-A948-BFFA-495C9897ED5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4446" y="1692905"/>
                            <a:ext cx="1125202" cy="321256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0" scaled="1"/>
                            <a:tileRect/>
                          </a:gra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2" name="Rectangle 751">
                            <a:extLst>
                              <a:ext uri="{FF2B5EF4-FFF2-40B4-BE49-F238E27FC236}">
                                <a16:creationId xmlns:a16="http://schemas.microsoft.com/office/drawing/2014/main" xmlns="" id="{1FAC2971-718D-8749-B0A3-A391F5616E3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871277" y="1740499"/>
                            <a:ext cx="1128371" cy="114225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3333CC">
                                  <a:lumMod val="75000"/>
                                </a:srgbClr>
                              </a:gs>
                              <a:gs pos="53000">
                                <a:srgbClr val="3333CC">
                                  <a:lumMod val="60000"/>
                                  <a:lumOff val="40000"/>
                                </a:srgbClr>
                              </a:gs>
                              <a:gs pos="100000">
                                <a:srgbClr val="3333CC">
                                  <a:lumMod val="75000"/>
                                </a:srgbClr>
                              </a:gs>
                            </a:gsLst>
                            <a:lin ang="10800000" scaled="0"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3" name="Oval 752">
                            <a:extLst>
                              <a:ext uri="{FF2B5EF4-FFF2-40B4-BE49-F238E27FC236}">
                                <a16:creationId xmlns:a16="http://schemas.microsoft.com/office/drawing/2014/main" xmlns="" id="{9CB00B62-F2EF-4245-907B-8857ED29453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flipV="1">
                            <a:off x="1871277" y="1576300"/>
                            <a:ext cx="1125200" cy="321257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lumMod val="75000"/>
                            </a:srgbClr>
                          </a:solidFill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solidFill>
                                  <a:srgbClr val="000000"/>
                                </a:solidFill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4" name="Freeform 753">
                            <a:extLst>
                              <a:ext uri="{FF2B5EF4-FFF2-40B4-BE49-F238E27FC236}">
                                <a16:creationId xmlns:a16="http://schemas.microsoft.com/office/drawing/2014/main" xmlns="" id="{776591EF-CB11-1B4F-8B98-2BD58542544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59708" y="1673868"/>
                            <a:ext cx="548339" cy="159438"/>
                          </a:xfrm>
                          <a:custGeom>
                            <a:avLst/>
                            <a:gdLst>
                              <a:gd name="connsiteX0" fmla="*/ 1486231 w 2944854"/>
                              <a:gd name="connsiteY0" fmla="*/ 727041 h 1302232"/>
                              <a:gd name="connsiteX1" fmla="*/ 257675 w 2944854"/>
                              <a:gd name="connsiteY1" fmla="*/ 1302232 h 1302232"/>
                              <a:gd name="connsiteX2" fmla="*/ 0 w 2944854"/>
                              <a:gd name="connsiteY2" fmla="*/ 1228607 h 1302232"/>
                              <a:gd name="connsiteX3" fmla="*/ 911064 w 2944854"/>
                              <a:gd name="connsiteY3" fmla="*/ 837478 h 1302232"/>
                              <a:gd name="connsiteX4" fmla="*/ 883456 w 2944854"/>
                              <a:gd name="connsiteY4" fmla="*/ 450949 h 1302232"/>
                              <a:gd name="connsiteX5" fmla="*/ 161047 w 2944854"/>
                              <a:gd name="connsiteY5" fmla="*/ 119640 h 1302232"/>
                              <a:gd name="connsiteX6" fmla="*/ 404917 w 2944854"/>
                              <a:gd name="connsiteY6" fmla="*/ 50617 h 1302232"/>
                              <a:gd name="connsiteX7" fmla="*/ 1477028 w 2944854"/>
                              <a:gd name="connsiteY7" fmla="*/ 501566 h 1302232"/>
                              <a:gd name="connsiteX8" fmla="*/ 2572146 w 2944854"/>
                              <a:gd name="connsiteY8" fmla="*/ 0 h 1302232"/>
                              <a:gd name="connsiteX9" fmla="*/ 2875834 w 2944854"/>
                              <a:gd name="connsiteY9" fmla="*/ 96632 h 1302232"/>
                              <a:gd name="connsiteX10" fmla="*/ 2079803 w 2944854"/>
                              <a:gd name="connsiteY10" fmla="*/ 432543 h 1302232"/>
                              <a:gd name="connsiteX11" fmla="*/ 2240850 w 2944854"/>
                              <a:gd name="connsiteY11" fmla="*/ 920305 h 1302232"/>
                              <a:gd name="connsiteX12" fmla="*/ 2944854 w 2944854"/>
                              <a:gd name="connsiteY12" fmla="*/ 1228607 h 1302232"/>
                              <a:gd name="connsiteX13" fmla="*/ 2733192 w 2944854"/>
                              <a:gd name="connsiteY13" fmla="*/ 1297630 h 1302232"/>
                              <a:gd name="connsiteX14" fmla="*/ 1486231 w 2944854"/>
                              <a:gd name="connsiteY14" fmla="*/ 727041 h 1302232"/>
                              <a:gd name="connsiteX0" fmla="*/ 1486231 w 2944854"/>
                              <a:gd name="connsiteY0" fmla="*/ 727041 h 1316375"/>
                              <a:gd name="connsiteX1" fmla="*/ 257675 w 2944854"/>
                              <a:gd name="connsiteY1" fmla="*/ 1302232 h 1316375"/>
                              <a:gd name="connsiteX2" fmla="*/ 0 w 2944854"/>
                              <a:gd name="connsiteY2" fmla="*/ 1228607 h 1316375"/>
                              <a:gd name="connsiteX3" fmla="*/ 911064 w 2944854"/>
                              <a:gd name="connsiteY3" fmla="*/ 837478 h 1316375"/>
                              <a:gd name="connsiteX4" fmla="*/ 883456 w 2944854"/>
                              <a:gd name="connsiteY4" fmla="*/ 450949 h 1316375"/>
                              <a:gd name="connsiteX5" fmla="*/ 161047 w 2944854"/>
                              <a:gd name="connsiteY5" fmla="*/ 119640 h 1316375"/>
                              <a:gd name="connsiteX6" fmla="*/ 404917 w 2944854"/>
                              <a:gd name="connsiteY6" fmla="*/ 50617 h 1316375"/>
                              <a:gd name="connsiteX7" fmla="*/ 1477028 w 2944854"/>
                              <a:gd name="connsiteY7" fmla="*/ 501566 h 1316375"/>
                              <a:gd name="connsiteX8" fmla="*/ 2572146 w 2944854"/>
                              <a:gd name="connsiteY8" fmla="*/ 0 h 1316375"/>
                              <a:gd name="connsiteX9" fmla="*/ 2875834 w 2944854"/>
                              <a:gd name="connsiteY9" fmla="*/ 96632 h 1316375"/>
                              <a:gd name="connsiteX10" fmla="*/ 2079803 w 2944854"/>
                              <a:gd name="connsiteY10" fmla="*/ 432543 h 1316375"/>
                              <a:gd name="connsiteX11" fmla="*/ 2240850 w 2944854"/>
                              <a:gd name="connsiteY11" fmla="*/ 920305 h 1316375"/>
                              <a:gd name="connsiteX12" fmla="*/ 2944854 w 2944854"/>
                              <a:gd name="connsiteY12" fmla="*/ 1228607 h 1316375"/>
                              <a:gd name="connsiteX13" fmla="*/ 2756623 w 2944854"/>
                              <a:gd name="connsiteY13" fmla="*/ 1316375 h 1316375"/>
                              <a:gd name="connsiteX14" fmla="*/ 1486231 w 2944854"/>
                              <a:gd name="connsiteY14" fmla="*/ 727041 h 1316375"/>
                              <a:gd name="connsiteX0" fmla="*/ 1486231 w 3024520"/>
                              <a:gd name="connsiteY0" fmla="*/ 727041 h 1316375"/>
                              <a:gd name="connsiteX1" fmla="*/ 257675 w 3024520"/>
                              <a:gd name="connsiteY1" fmla="*/ 1302232 h 1316375"/>
                              <a:gd name="connsiteX2" fmla="*/ 0 w 3024520"/>
                              <a:gd name="connsiteY2" fmla="*/ 1228607 h 1316375"/>
                              <a:gd name="connsiteX3" fmla="*/ 911064 w 3024520"/>
                              <a:gd name="connsiteY3" fmla="*/ 837478 h 1316375"/>
                              <a:gd name="connsiteX4" fmla="*/ 883456 w 3024520"/>
                              <a:gd name="connsiteY4" fmla="*/ 450949 h 1316375"/>
                              <a:gd name="connsiteX5" fmla="*/ 161047 w 3024520"/>
                              <a:gd name="connsiteY5" fmla="*/ 119640 h 1316375"/>
                              <a:gd name="connsiteX6" fmla="*/ 404917 w 3024520"/>
                              <a:gd name="connsiteY6" fmla="*/ 50617 h 1316375"/>
                              <a:gd name="connsiteX7" fmla="*/ 1477028 w 3024520"/>
                              <a:gd name="connsiteY7" fmla="*/ 501566 h 1316375"/>
                              <a:gd name="connsiteX8" fmla="*/ 2572146 w 3024520"/>
                              <a:gd name="connsiteY8" fmla="*/ 0 h 1316375"/>
                              <a:gd name="connsiteX9" fmla="*/ 2875834 w 3024520"/>
                              <a:gd name="connsiteY9" fmla="*/ 96632 h 1316375"/>
                              <a:gd name="connsiteX10" fmla="*/ 2079803 w 3024520"/>
                              <a:gd name="connsiteY10" fmla="*/ 432543 h 1316375"/>
                              <a:gd name="connsiteX11" fmla="*/ 2240850 w 3024520"/>
                              <a:gd name="connsiteY11" fmla="*/ 920305 h 1316375"/>
                              <a:gd name="connsiteX12" fmla="*/ 3024520 w 3024520"/>
                              <a:gd name="connsiteY12" fmla="*/ 1228607 h 1316375"/>
                              <a:gd name="connsiteX13" fmla="*/ 2756623 w 3024520"/>
                              <a:gd name="connsiteY13" fmla="*/ 1316375 h 1316375"/>
                              <a:gd name="connsiteX14" fmla="*/ 1486231 w 3024520"/>
                              <a:gd name="connsiteY14" fmla="*/ 727041 h 1316375"/>
                              <a:gd name="connsiteX0" fmla="*/ 1537780 w 3076069"/>
                              <a:gd name="connsiteY0" fmla="*/ 727041 h 1316375"/>
                              <a:gd name="connsiteX1" fmla="*/ 309224 w 3076069"/>
                              <a:gd name="connsiteY1" fmla="*/ 1302232 h 1316375"/>
                              <a:gd name="connsiteX2" fmla="*/ 0 w 3076069"/>
                              <a:gd name="connsiteY2" fmla="*/ 1228607 h 1316375"/>
                              <a:gd name="connsiteX3" fmla="*/ 962613 w 3076069"/>
                              <a:gd name="connsiteY3" fmla="*/ 837478 h 1316375"/>
                              <a:gd name="connsiteX4" fmla="*/ 935005 w 3076069"/>
                              <a:gd name="connsiteY4" fmla="*/ 450949 h 1316375"/>
                              <a:gd name="connsiteX5" fmla="*/ 212596 w 3076069"/>
                              <a:gd name="connsiteY5" fmla="*/ 119640 h 1316375"/>
                              <a:gd name="connsiteX6" fmla="*/ 456466 w 3076069"/>
                              <a:gd name="connsiteY6" fmla="*/ 50617 h 1316375"/>
                              <a:gd name="connsiteX7" fmla="*/ 1528577 w 3076069"/>
                              <a:gd name="connsiteY7" fmla="*/ 501566 h 1316375"/>
                              <a:gd name="connsiteX8" fmla="*/ 2623695 w 3076069"/>
                              <a:gd name="connsiteY8" fmla="*/ 0 h 1316375"/>
                              <a:gd name="connsiteX9" fmla="*/ 2927383 w 3076069"/>
                              <a:gd name="connsiteY9" fmla="*/ 96632 h 1316375"/>
                              <a:gd name="connsiteX10" fmla="*/ 2131352 w 3076069"/>
                              <a:gd name="connsiteY10" fmla="*/ 432543 h 1316375"/>
                              <a:gd name="connsiteX11" fmla="*/ 2292399 w 3076069"/>
                              <a:gd name="connsiteY11" fmla="*/ 920305 h 1316375"/>
                              <a:gd name="connsiteX12" fmla="*/ 3076069 w 3076069"/>
                              <a:gd name="connsiteY12" fmla="*/ 1228607 h 1316375"/>
                              <a:gd name="connsiteX13" fmla="*/ 2808172 w 3076069"/>
                              <a:gd name="connsiteY13" fmla="*/ 1316375 h 1316375"/>
                              <a:gd name="connsiteX14" fmla="*/ 1537780 w 3076069"/>
                              <a:gd name="connsiteY14" fmla="*/ 727041 h 1316375"/>
                              <a:gd name="connsiteX0" fmla="*/ 1537780 w 3076069"/>
                              <a:gd name="connsiteY0" fmla="*/ 727041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27041 h 1321259"/>
                              <a:gd name="connsiteX0" fmla="*/ 1537780 w 3076069"/>
                              <a:gd name="connsiteY0" fmla="*/ 750825 h 1321259"/>
                              <a:gd name="connsiteX1" fmla="*/ 313981 w 3076069"/>
                              <a:gd name="connsiteY1" fmla="*/ 1321259 h 1321259"/>
                              <a:gd name="connsiteX2" fmla="*/ 0 w 3076069"/>
                              <a:gd name="connsiteY2" fmla="*/ 1228607 h 1321259"/>
                              <a:gd name="connsiteX3" fmla="*/ 962613 w 3076069"/>
                              <a:gd name="connsiteY3" fmla="*/ 837478 h 1321259"/>
                              <a:gd name="connsiteX4" fmla="*/ 935005 w 3076069"/>
                              <a:gd name="connsiteY4" fmla="*/ 450949 h 1321259"/>
                              <a:gd name="connsiteX5" fmla="*/ 212596 w 3076069"/>
                              <a:gd name="connsiteY5" fmla="*/ 119640 h 1321259"/>
                              <a:gd name="connsiteX6" fmla="*/ 456466 w 3076069"/>
                              <a:gd name="connsiteY6" fmla="*/ 50617 h 1321259"/>
                              <a:gd name="connsiteX7" fmla="*/ 1528577 w 3076069"/>
                              <a:gd name="connsiteY7" fmla="*/ 501566 h 1321259"/>
                              <a:gd name="connsiteX8" fmla="*/ 2623695 w 3076069"/>
                              <a:gd name="connsiteY8" fmla="*/ 0 h 1321259"/>
                              <a:gd name="connsiteX9" fmla="*/ 2927383 w 3076069"/>
                              <a:gd name="connsiteY9" fmla="*/ 96632 h 1321259"/>
                              <a:gd name="connsiteX10" fmla="*/ 2131352 w 3076069"/>
                              <a:gd name="connsiteY10" fmla="*/ 432543 h 1321259"/>
                              <a:gd name="connsiteX11" fmla="*/ 2292399 w 3076069"/>
                              <a:gd name="connsiteY11" fmla="*/ 920305 h 1321259"/>
                              <a:gd name="connsiteX12" fmla="*/ 3076069 w 3076069"/>
                              <a:gd name="connsiteY12" fmla="*/ 1228607 h 1321259"/>
                              <a:gd name="connsiteX13" fmla="*/ 2808172 w 3076069"/>
                              <a:gd name="connsiteY13" fmla="*/ 1316375 h 1321259"/>
                              <a:gd name="connsiteX14" fmla="*/ 1537780 w 3076069"/>
                              <a:gd name="connsiteY14" fmla="*/ 750825 h 13212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3076069" h="1321259">
                                <a:moveTo>
                                  <a:pt x="1537780" y="750825"/>
                                </a:moveTo>
                                <a:lnTo>
                                  <a:pt x="313981" y="1321259"/>
                                </a:lnTo>
                                <a:lnTo>
                                  <a:pt x="0" y="1228607"/>
                                </a:lnTo>
                                <a:lnTo>
                                  <a:pt x="962613" y="837478"/>
                                </a:lnTo>
                                <a:lnTo>
                                  <a:pt x="935005" y="450949"/>
                                </a:lnTo>
                                <a:lnTo>
                                  <a:pt x="212596" y="119640"/>
                                </a:lnTo>
                                <a:lnTo>
                                  <a:pt x="456466" y="50617"/>
                                </a:lnTo>
                                <a:lnTo>
                                  <a:pt x="1528577" y="501566"/>
                                </a:lnTo>
                                <a:lnTo>
                                  <a:pt x="2623695" y="0"/>
                                </a:lnTo>
                                <a:lnTo>
                                  <a:pt x="2927383" y="96632"/>
                                </a:lnTo>
                                <a:lnTo>
                                  <a:pt x="2131352" y="432543"/>
                                </a:lnTo>
                                <a:lnTo>
                                  <a:pt x="2292399" y="920305"/>
                                </a:lnTo>
                                <a:lnTo>
                                  <a:pt x="3076069" y="1228607"/>
                                </a:lnTo>
                                <a:lnTo>
                                  <a:pt x="2808172" y="1316375"/>
                                </a:lnTo>
                                <a:lnTo>
                                  <a:pt x="1537780" y="75082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60000"/>
                              <a:lumOff val="40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5" name="Freeform 754">
                            <a:extLst>
                              <a:ext uri="{FF2B5EF4-FFF2-40B4-BE49-F238E27FC236}">
                                <a16:creationId xmlns:a16="http://schemas.microsoft.com/office/drawing/2014/main" xmlns="" id="{70168348-6BB3-A44B-B3DC-B315B168EF4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102655" y="1633412"/>
                            <a:ext cx="662444" cy="111846"/>
                          </a:xfrm>
                          <a:custGeom>
                            <a:avLst/>
                            <a:gdLst>
                              <a:gd name="connsiteX0" fmla="*/ 0 w 3645229"/>
                              <a:gd name="connsiteY0" fmla="*/ 214441 h 923747"/>
                              <a:gd name="connsiteX1" fmla="*/ 659770 w 3645229"/>
                              <a:gd name="connsiteY1" fmla="*/ 16495 h 923747"/>
                              <a:gd name="connsiteX2" fmla="*/ 1814367 w 3645229"/>
                              <a:gd name="connsiteY2" fmla="*/ 511360 h 923747"/>
                              <a:gd name="connsiteX3" fmla="*/ 2968965 w 3645229"/>
                              <a:gd name="connsiteY3" fmla="*/ 0 h 923747"/>
                              <a:gd name="connsiteX4" fmla="*/ 3645229 w 3645229"/>
                              <a:gd name="connsiteY4" fmla="*/ 197946 h 923747"/>
                              <a:gd name="connsiteX5" fmla="*/ 3199884 w 3645229"/>
                              <a:gd name="connsiteY5" fmla="*/ 461874 h 923747"/>
                              <a:gd name="connsiteX6" fmla="*/ 2985459 w 3645229"/>
                              <a:gd name="connsiteY6" fmla="*/ 379396 h 923747"/>
                              <a:gd name="connsiteX7" fmla="*/ 1830861 w 3645229"/>
                              <a:gd name="connsiteY7" fmla="*/ 923747 h 923747"/>
                              <a:gd name="connsiteX8" fmla="*/ 676264 w 3645229"/>
                              <a:gd name="connsiteY8" fmla="*/ 412387 h 923747"/>
                              <a:gd name="connsiteX9" fmla="*/ 527816 w 3645229"/>
                              <a:gd name="connsiteY9" fmla="*/ 478369 h 923747"/>
                              <a:gd name="connsiteX10" fmla="*/ 0 w 3645229"/>
                              <a:gd name="connsiteY10" fmla="*/ 21444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78369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71662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23747"/>
                              <a:gd name="connsiteX1" fmla="*/ 655168 w 3640627"/>
                              <a:gd name="connsiteY1" fmla="*/ 16495 h 923747"/>
                              <a:gd name="connsiteX2" fmla="*/ 1809765 w 3640627"/>
                              <a:gd name="connsiteY2" fmla="*/ 511360 h 923747"/>
                              <a:gd name="connsiteX3" fmla="*/ 2964363 w 3640627"/>
                              <a:gd name="connsiteY3" fmla="*/ 0 h 923747"/>
                              <a:gd name="connsiteX4" fmla="*/ 3640627 w 3640627"/>
                              <a:gd name="connsiteY4" fmla="*/ 197946 h 923747"/>
                              <a:gd name="connsiteX5" fmla="*/ 3195282 w 3640627"/>
                              <a:gd name="connsiteY5" fmla="*/ 461874 h 923747"/>
                              <a:gd name="connsiteX6" fmla="*/ 2980857 w 3640627"/>
                              <a:gd name="connsiteY6" fmla="*/ 379396 h 923747"/>
                              <a:gd name="connsiteX7" fmla="*/ 1826259 w 3640627"/>
                              <a:gd name="connsiteY7" fmla="*/ 923747 h 923747"/>
                              <a:gd name="connsiteX8" fmla="*/ 690067 w 3640627"/>
                              <a:gd name="connsiteY8" fmla="*/ 412387 h 923747"/>
                              <a:gd name="connsiteX9" fmla="*/ 523214 w 3640627"/>
                              <a:gd name="connsiteY9" fmla="*/ 482971 h 923747"/>
                              <a:gd name="connsiteX10" fmla="*/ 0 w 3640627"/>
                              <a:gd name="connsiteY10" fmla="*/ 242051 h 923747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09765 w 3640627"/>
                              <a:gd name="connsiteY2" fmla="*/ 511360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2980857 w 3640627"/>
                              <a:gd name="connsiteY6" fmla="*/ 379396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640627"/>
                              <a:gd name="connsiteY0" fmla="*/ 242051 h 946755"/>
                              <a:gd name="connsiteX1" fmla="*/ 655168 w 3640627"/>
                              <a:gd name="connsiteY1" fmla="*/ 16495 h 946755"/>
                              <a:gd name="connsiteX2" fmla="*/ 1855778 w 3640627"/>
                              <a:gd name="connsiteY2" fmla="*/ 534367 h 946755"/>
                              <a:gd name="connsiteX3" fmla="*/ 2964363 w 3640627"/>
                              <a:gd name="connsiteY3" fmla="*/ 0 h 946755"/>
                              <a:gd name="connsiteX4" fmla="*/ 3640627 w 3640627"/>
                              <a:gd name="connsiteY4" fmla="*/ 197946 h 946755"/>
                              <a:gd name="connsiteX5" fmla="*/ 3195282 w 3640627"/>
                              <a:gd name="connsiteY5" fmla="*/ 461874 h 946755"/>
                              <a:gd name="connsiteX6" fmla="*/ 3008465 w 3640627"/>
                              <a:gd name="connsiteY6" fmla="*/ 402404 h 946755"/>
                              <a:gd name="connsiteX7" fmla="*/ 1876873 w 3640627"/>
                              <a:gd name="connsiteY7" fmla="*/ 946755 h 946755"/>
                              <a:gd name="connsiteX8" fmla="*/ 690067 w 3640627"/>
                              <a:gd name="connsiteY8" fmla="*/ 412387 h 946755"/>
                              <a:gd name="connsiteX9" fmla="*/ 523214 w 3640627"/>
                              <a:gd name="connsiteY9" fmla="*/ 482971 h 946755"/>
                              <a:gd name="connsiteX10" fmla="*/ 0 w 3640627"/>
                              <a:gd name="connsiteY10" fmla="*/ 242051 h 946755"/>
                              <a:gd name="connsiteX0" fmla="*/ 0 w 3723451"/>
                              <a:gd name="connsiteY0" fmla="*/ 242051 h 946755"/>
                              <a:gd name="connsiteX1" fmla="*/ 655168 w 3723451"/>
                              <a:gd name="connsiteY1" fmla="*/ 16495 h 946755"/>
                              <a:gd name="connsiteX2" fmla="*/ 1855778 w 3723451"/>
                              <a:gd name="connsiteY2" fmla="*/ 534367 h 946755"/>
                              <a:gd name="connsiteX3" fmla="*/ 2964363 w 3723451"/>
                              <a:gd name="connsiteY3" fmla="*/ 0 h 946755"/>
                              <a:gd name="connsiteX4" fmla="*/ 3723451 w 3723451"/>
                              <a:gd name="connsiteY4" fmla="*/ 220954 h 946755"/>
                              <a:gd name="connsiteX5" fmla="*/ 3195282 w 3723451"/>
                              <a:gd name="connsiteY5" fmla="*/ 461874 h 946755"/>
                              <a:gd name="connsiteX6" fmla="*/ 3008465 w 3723451"/>
                              <a:gd name="connsiteY6" fmla="*/ 402404 h 946755"/>
                              <a:gd name="connsiteX7" fmla="*/ 1876873 w 3723451"/>
                              <a:gd name="connsiteY7" fmla="*/ 946755 h 946755"/>
                              <a:gd name="connsiteX8" fmla="*/ 690067 w 3723451"/>
                              <a:gd name="connsiteY8" fmla="*/ 412387 h 946755"/>
                              <a:gd name="connsiteX9" fmla="*/ 523214 w 3723451"/>
                              <a:gd name="connsiteY9" fmla="*/ 482971 h 946755"/>
                              <a:gd name="connsiteX10" fmla="*/ 0 w 3723451"/>
                              <a:gd name="connsiteY10" fmla="*/ 242051 h 946755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08465 w 3723451"/>
                              <a:gd name="connsiteY6" fmla="*/ 388599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95282 w 3723451"/>
                              <a:gd name="connsiteY5" fmla="*/ 448069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690067 w 3723451"/>
                              <a:gd name="connsiteY8" fmla="*/ 398582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  <a:gd name="connsiteX0" fmla="*/ 0 w 3723451"/>
                              <a:gd name="connsiteY0" fmla="*/ 228246 h 932950"/>
                              <a:gd name="connsiteX1" fmla="*/ 655168 w 3723451"/>
                              <a:gd name="connsiteY1" fmla="*/ 2690 h 932950"/>
                              <a:gd name="connsiteX2" fmla="*/ 1855778 w 3723451"/>
                              <a:gd name="connsiteY2" fmla="*/ 520562 h 932950"/>
                              <a:gd name="connsiteX3" fmla="*/ 3001174 w 3723451"/>
                              <a:gd name="connsiteY3" fmla="*/ 0 h 932950"/>
                              <a:gd name="connsiteX4" fmla="*/ 3723451 w 3723451"/>
                              <a:gd name="connsiteY4" fmla="*/ 207149 h 932950"/>
                              <a:gd name="connsiteX5" fmla="*/ 3186079 w 3723451"/>
                              <a:gd name="connsiteY5" fmla="*/ 461874 h 932950"/>
                              <a:gd name="connsiteX6" fmla="*/ 3013067 w 3723451"/>
                              <a:gd name="connsiteY6" fmla="*/ 393200 h 932950"/>
                              <a:gd name="connsiteX7" fmla="*/ 1876873 w 3723451"/>
                              <a:gd name="connsiteY7" fmla="*/ 932950 h 932950"/>
                              <a:gd name="connsiteX8" fmla="*/ 711613 w 3723451"/>
                              <a:gd name="connsiteY8" fmla="*/ 413055 h 932950"/>
                              <a:gd name="connsiteX9" fmla="*/ 523214 w 3723451"/>
                              <a:gd name="connsiteY9" fmla="*/ 469166 h 932950"/>
                              <a:gd name="connsiteX10" fmla="*/ 0 w 3723451"/>
                              <a:gd name="connsiteY10" fmla="*/ 228246 h 932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723451" h="932950">
                                <a:moveTo>
                                  <a:pt x="0" y="228246"/>
                                </a:moveTo>
                                <a:lnTo>
                                  <a:pt x="655168" y="2690"/>
                                </a:lnTo>
                                <a:lnTo>
                                  <a:pt x="1855778" y="520562"/>
                                </a:lnTo>
                                <a:lnTo>
                                  <a:pt x="3001174" y="0"/>
                                </a:lnTo>
                                <a:lnTo>
                                  <a:pt x="3723451" y="207149"/>
                                </a:lnTo>
                                <a:lnTo>
                                  <a:pt x="3186079" y="461874"/>
                                </a:lnTo>
                                <a:lnTo>
                                  <a:pt x="3013067" y="393200"/>
                                </a:lnTo>
                                <a:lnTo>
                                  <a:pt x="1876873" y="932950"/>
                                </a:lnTo>
                                <a:lnTo>
                                  <a:pt x="711613" y="413055"/>
                                </a:lnTo>
                                <a:lnTo>
                                  <a:pt x="523214" y="469166"/>
                                </a:lnTo>
                                <a:lnTo>
                                  <a:pt x="0" y="22824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6" name="Freeform 755">
                            <a:extLst>
                              <a:ext uri="{FF2B5EF4-FFF2-40B4-BE49-F238E27FC236}">
                                <a16:creationId xmlns:a16="http://schemas.microsoft.com/office/drawing/2014/main" xmlns="" id="{5BBBC961-9879-9F47-83D3-63D60E7E761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536889" y="1728599"/>
                            <a:ext cx="244057" cy="97568"/>
                          </a:xfrm>
                          <a:custGeom>
                            <a:avLst/>
                            <a:gdLst>
                              <a:gd name="connsiteX0" fmla="*/ 55216 w 1421812"/>
                              <a:gd name="connsiteY0" fmla="*/ 0 h 800665"/>
                              <a:gd name="connsiteX1" fmla="*/ 1421812 w 1421812"/>
                              <a:gd name="connsiteY1" fmla="*/ 625807 h 800665"/>
                              <a:gd name="connsiteX2" fmla="*/ 947874 w 1421812"/>
                              <a:gd name="connsiteY2" fmla="*/ 800665 h 800665"/>
                              <a:gd name="connsiteX3" fmla="*/ 50614 w 1421812"/>
                              <a:gd name="connsiteY3" fmla="*/ 404934 h 800665"/>
                              <a:gd name="connsiteX4" fmla="*/ 0 w 1421812"/>
                              <a:gd name="connsiteY4" fmla="*/ 404934 h 800665"/>
                              <a:gd name="connsiteX5" fmla="*/ 55216 w 1421812"/>
                              <a:gd name="connsiteY5" fmla="*/ 0 h 800665"/>
                              <a:gd name="connsiteX0" fmla="*/ 4602 w 1371198"/>
                              <a:gd name="connsiteY0" fmla="*/ 0 h 800665"/>
                              <a:gd name="connsiteX1" fmla="*/ 1371198 w 1371198"/>
                              <a:gd name="connsiteY1" fmla="*/ 625807 h 800665"/>
                              <a:gd name="connsiteX2" fmla="*/ 897260 w 1371198"/>
                              <a:gd name="connsiteY2" fmla="*/ 800665 h 800665"/>
                              <a:gd name="connsiteX3" fmla="*/ 0 w 1371198"/>
                              <a:gd name="connsiteY3" fmla="*/ 404934 h 800665"/>
                              <a:gd name="connsiteX4" fmla="*/ 4602 w 1371198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0665"/>
                              <a:gd name="connsiteX1" fmla="*/ 1366596 w 1366596"/>
                              <a:gd name="connsiteY1" fmla="*/ 625807 h 800665"/>
                              <a:gd name="connsiteX2" fmla="*/ 892658 w 1366596"/>
                              <a:gd name="connsiteY2" fmla="*/ 800665 h 800665"/>
                              <a:gd name="connsiteX3" fmla="*/ 4601 w 1366596"/>
                              <a:gd name="connsiteY3" fmla="*/ 427942 h 800665"/>
                              <a:gd name="connsiteX4" fmla="*/ 0 w 1366596"/>
                              <a:gd name="connsiteY4" fmla="*/ 0 h 800665"/>
                              <a:gd name="connsiteX0" fmla="*/ 0 w 1366596"/>
                              <a:gd name="connsiteY0" fmla="*/ 0 h 809868"/>
                              <a:gd name="connsiteX1" fmla="*/ 1366596 w 1366596"/>
                              <a:gd name="connsiteY1" fmla="*/ 625807 h 809868"/>
                              <a:gd name="connsiteX2" fmla="*/ 865050 w 1366596"/>
                              <a:gd name="connsiteY2" fmla="*/ 809868 h 809868"/>
                              <a:gd name="connsiteX3" fmla="*/ 4601 w 1366596"/>
                              <a:gd name="connsiteY3" fmla="*/ 427942 h 809868"/>
                              <a:gd name="connsiteX4" fmla="*/ 0 w 1366596"/>
                              <a:gd name="connsiteY4" fmla="*/ 0 h 80986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66596" h="809868">
                                <a:moveTo>
                                  <a:pt x="0" y="0"/>
                                </a:moveTo>
                                <a:lnTo>
                                  <a:pt x="1366596" y="625807"/>
                                </a:lnTo>
                                <a:lnTo>
                                  <a:pt x="865050" y="809868"/>
                                </a:lnTo>
                                <a:lnTo>
                                  <a:pt x="4601" y="427942"/>
                                </a:lnTo>
                                <a:cubicBezTo>
                                  <a:pt x="-1535" y="105836"/>
                                  <a:pt x="1534" y="142647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7" name="Freeform 756">
                            <a:extLst>
                              <a:ext uri="{FF2B5EF4-FFF2-40B4-BE49-F238E27FC236}">
                                <a16:creationId xmlns:a16="http://schemas.microsoft.com/office/drawing/2014/main" xmlns="" id="{9F7AF4E8-DF0D-574C-AE6D-C228DDB0043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2089977" y="1730980"/>
                            <a:ext cx="240888" cy="95187"/>
                          </a:xfrm>
                          <a:custGeom>
                            <a:avLst/>
                            <a:gdLst>
                              <a:gd name="connsiteX0" fmla="*/ 1329786 w 1348191"/>
                              <a:gd name="connsiteY0" fmla="*/ 0 h 809869"/>
                              <a:gd name="connsiteX1" fmla="*/ 1348191 w 1348191"/>
                              <a:gd name="connsiteY1" fmla="*/ 400333 h 809869"/>
                              <a:gd name="connsiteX2" fmla="*/ 487742 w 1348191"/>
                              <a:gd name="connsiteY2" fmla="*/ 809869 h 809869"/>
                              <a:gd name="connsiteX3" fmla="*/ 0 w 1348191"/>
                              <a:gd name="connsiteY3" fmla="*/ 630409 h 809869"/>
                              <a:gd name="connsiteX4" fmla="*/ 1329786 w 1348191"/>
                              <a:gd name="connsiteY4" fmla="*/ 0 h 809869"/>
                              <a:gd name="connsiteX0" fmla="*/ 1329786 w 1348191"/>
                              <a:gd name="connsiteY0" fmla="*/ 0 h 791462"/>
                              <a:gd name="connsiteX1" fmla="*/ 1348191 w 1348191"/>
                              <a:gd name="connsiteY1" fmla="*/ 381926 h 791462"/>
                              <a:gd name="connsiteX2" fmla="*/ 487742 w 1348191"/>
                              <a:gd name="connsiteY2" fmla="*/ 791462 h 791462"/>
                              <a:gd name="connsiteX3" fmla="*/ 0 w 1348191"/>
                              <a:gd name="connsiteY3" fmla="*/ 612002 h 791462"/>
                              <a:gd name="connsiteX4" fmla="*/ 1329786 w 1348191"/>
                              <a:gd name="connsiteY4" fmla="*/ 0 h 7914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348191" h="791462">
                                <a:moveTo>
                                  <a:pt x="1329786" y="0"/>
                                </a:moveTo>
                                <a:lnTo>
                                  <a:pt x="1348191" y="381926"/>
                                </a:lnTo>
                                <a:lnTo>
                                  <a:pt x="487742" y="791462"/>
                                </a:lnTo>
                                <a:lnTo>
                                  <a:pt x="0" y="612002"/>
                                </a:lnTo>
                                <a:lnTo>
                                  <a:pt x="132978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33CC">
                              <a:lumMod val="75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>
                            <a:outerShdw blurRad="40000" dist="23000" dir="5400000" rotWithShape="0">
                              <a:srgbClr val="000000">
                                <a:alpha val="35000"/>
                              </a:srgbClr>
                            </a:outerShdw>
                          </a:effectLst>
                        </p:spPr>
                        <p:txBody>
                          <a:bodyPr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758" name="Straight Connector 757">
                            <a:extLst>
                              <a:ext uri="{FF2B5EF4-FFF2-40B4-BE49-F238E27FC236}">
                                <a16:creationId xmlns:a16="http://schemas.microsoft.com/office/drawing/2014/main" xmlns="" id="{AFD7AD8E-766C-EF47-B73B-8661F3511F9F}"/>
                              </a:ext>
                            </a:extLst>
                          </p:cNvPr>
                          <p:cNvCxnSpPr>
                            <a:endCxn id="753" idx="2"/>
                          </p:cNvCxnSpPr>
                          <p:nvPr/>
                        </p:nvCxnSpPr>
                        <p:spPr bwMode="auto">
                          <a:xfrm flipH="1" flipV="1">
                            <a:off x="1871277" y="1735739"/>
                            <a:ext cx="3169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  <p:cxnSp>
                        <p:nvCxnSpPr>
                          <p:cNvPr id="759" name="Straight Connector 758">
                            <a:extLst>
                              <a:ext uri="{FF2B5EF4-FFF2-40B4-BE49-F238E27FC236}">
                                <a16:creationId xmlns:a16="http://schemas.microsoft.com/office/drawing/2014/main" xmlns="" id="{18A9AECB-70DF-CD4B-8109-6E3587A404DB}"/>
                              </a:ext>
                            </a:extLst>
                          </p:cNvPr>
                          <p:cNvCxnSpPr/>
                          <p:nvPr/>
                        </p:nvCxnSpPr>
                        <p:spPr bwMode="auto">
                          <a:xfrm flipH="1" flipV="1">
                            <a:off x="2996477" y="1733359"/>
                            <a:ext cx="3171" cy="123743"/>
                          </a:xfrm>
                          <a:prstGeom prst="line">
                            <a:avLst/>
                          </a:prstGeom>
                          <a:noFill/>
                          <a:ln w="6350" cap="flat" cmpd="sng" algn="ctr">
                            <a:solidFill>
                              <a:srgbClr val="000000"/>
                            </a:solidFill>
                            <a:prstDash val="solid"/>
                          </a:ln>
                          <a:effectLst>
                            <a:outerShdw blurRad="40005" dist="19939" dir="5400000" algn="tl" rotWithShape="0">
                              <a:srgbClr val="000000">
                                <a:alpha val="38000"/>
                              </a:srgbClr>
                            </a:outerShdw>
                          </a:effectLst>
                        </p:spPr>
                      </p:cxnSp>
                    </p:grpSp>
                    <p:grpSp>
                      <p:nvGrpSpPr>
                        <p:cNvPr id="748" name="Group 747">
                          <a:extLst>
                            <a:ext uri="{FF2B5EF4-FFF2-40B4-BE49-F238E27FC236}">
                              <a16:creationId xmlns:a16="http://schemas.microsoft.com/office/drawing/2014/main" xmlns="" id="{6DBAAB73-EF58-DC45-99FD-A7CCF2A1344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0362" y="2873352"/>
                          <a:ext cx="441422" cy="369332"/>
                          <a:chOff x="667045" y="1708643"/>
                          <a:chExt cx="441422" cy="369332"/>
                        </a:xfrm>
                      </p:grpSpPr>
                      <p:sp>
                        <p:nvSpPr>
                          <p:cNvPr id="749" name="Oval 748">
                            <a:extLst>
                              <a:ext uri="{FF2B5EF4-FFF2-40B4-BE49-F238E27FC236}">
                                <a16:creationId xmlns:a16="http://schemas.microsoft.com/office/drawing/2014/main" xmlns="" id="{81F5B65C-090F-864B-9D3D-6862C07634E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725417" y="1787240"/>
                            <a:ext cx="356365" cy="231962"/>
                          </a:xfrm>
                          <a:prstGeom prst="ellipse">
                            <a:avLst/>
                          </a:prstGeom>
                          <a:solidFill>
                            <a:srgbClr val="FFFFFF">
                              <a:alpha val="76000"/>
                            </a:srgbClr>
                          </a:solidFill>
                          <a:ln w="952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Gill Sans M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0" name="TextBox 749">
                            <a:extLst>
                              <a:ext uri="{FF2B5EF4-FFF2-40B4-BE49-F238E27FC236}">
                                <a16:creationId xmlns:a16="http://schemas.microsoft.com/office/drawing/2014/main" xmlns="" id="{C53E106B-77FA-C14C-9B6D-EE6DFB6EC3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7045" y="1708643"/>
                            <a:ext cx="4414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marL="0" marR="0" lvl="0" indent="0" defTabSz="914400" eaLnBrk="0" fontAlgn="base" latinLnBrk="0" hangingPunct="0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 charset="0"/>
                                <a:ea typeface="ＭＳ Ｐゴシック" charset="0"/>
                              </a:rPr>
                              <a:t>1a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743" name="Straight Connector 742">
                        <a:extLst>
                          <a:ext uri="{FF2B5EF4-FFF2-40B4-BE49-F238E27FC236}">
                            <a16:creationId xmlns:a16="http://schemas.microsoft.com/office/drawing/2014/main" xmlns="" id="{E4797E7A-8ED8-6C41-8674-EAEC8D18D707}"/>
                          </a:ext>
                        </a:extLst>
                      </p:cNvPr>
                      <p:cNvCxnSpPr>
                        <a:stCxn id="790" idx="7"/>
                      </p:cNvCxnSpPr>
                      <p:nvPr/>
                    </p:nvCxnSpPr>
                    <p:spPr bwMode="auto">
                      <a:xfrm>
                        <a:off x="2218708" y="3154477"/>
                        <a:ext cx="480042" cy="369773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4" name="Straight Connector 743">
                        <a:extLst>
                          <a:ext uri="{FF2B5EF4-FFF2-40B4-BE49-F238E27FC236}">
                            <a16:creationId xmlns:a16="http://schemas.microsoft.com/office/drawing/2014/main" xmlns="" id="{54F17AFF-28C1-274F-9EF2-34DCACE2853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300073" y="3786304"/>
                        <a:ext cx="477927" cy="357071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5" name="Straight Connector 744">
                        <a:extLst>
                          <a:ext uri="{FF2B5EF4-FFF2-40B4-BE49-F238E27FC236}">
                            <a16:creationId xmlns:a16="http://schemas.microsoft.com/office/drawing/2014/main" xmlns="" id="{AFC3917C-96A3-2D47-9010-605714E6DC3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196042" y="3783542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46" name="Straight Connector 745">
                        <a:extLst>
                          <a:ext uri="{FF2B5EF4-FFF2-40B4-BE49-F238E27FC236}">
                            <a16:creationId xmlns:a16="http://schemas.microsoft.com/office/drawing/2014/main" xmlns="" id="{FDD35AF7-CBC3-BA4C-88CF-D5CCFA98DA2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1287553" y="3166946"/>
                        <a:ext cx="508002" cy="34925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735" name="TextBox 734">
                    <a:extLst>
                      <a:ext uri="{FF2B5EF4-FFF2-40B4-BE49-F238E27FC236}">
                        <a16:creationId xmlns:a16="http://schemas.microsoft.com/office/drawing/2014/main" xmlns="" id="{3A6530A1-EBC7-8447-8BD9-642637A446B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686" y="4247082"/>
                    <a:ext cx="75353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2000" dirty="0">
                        <a:solidFill>
                          <a:srgbClr val="000090"/>
                        </a:solidFill>
                        <a:latin typeface="Arial" charset="0"/>
                        <a:ea typeface="ＭＳ Ｐゴシック" charset="0"/>
                      </a:rPr>
                      <a:t>AS 1</a:t>
                    </a:r>
                  </a:p>
                </p:txBody>
              </p:sp>
              <p:cxnSp>
                <p:nvCxnSpPr>
                  <p:cNvPr id="736" name="Straight Connector 735">
                    <a:extLst>
                      <a:ext uri="{FF2B5EF4-FFF2-40B4-BE49-F238E27FC236}">
                        <a16:creationId xmlns:a16="http://schemas.microsoft.com/office/drawing/2014/main" xmlns="" id="{E0FCBE3F-E795-4C4B-B0C1-FC7BC0309C04}"/>
                      </a:ext>
                    </a:extLst>
                  </p:cNvPr>
                  <p:cNvCxnSpPr>
                    <a:cxnSpLocks/>
                    <a:stCxn id="878" idx="1"/>
                  </p:cNvCxnSpPr>
                  <p:nvPr/>
                </p:nvCxnSpPr>
                <p:spPr bwMode="auto">
                  <a:xfrm flipH="1" flipV="1">
                    <a:off x="3848374" y="5024787"/>
                    <a:ext cx="1030666" cy="698992"/>
                  </a:xfrm>
                  <a:prstGeom prst="line">
                    <a:avLst/>
                  </a:prstGeom>
                  <a:solidFill>
                    <a:srgbClr val="00CC99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733" name="Straight Connector 732">
                  <a:extLst>
                    <a:ext uri="{FF2B5EF4-FFF2-40B4-BE49-F238E27FC236}">
                      <a16:creationId xmlns:a16="http://schemas.microsoft.com/office/drawing/2014/main" xmlns="" id="{CE901D66-734E-3F4B-9A7E-8C2A3FBAE777}"/>
                    </a:ext>
                  </a:extLst>
                </p:cNvPr>
                <p:cNvCxnSpPr>
                  <a:cxnSpLocks/>
                  <a:stCxn id="894" idx="5"/>
                  <a:endCxn id="815" idx="1"/>
                </p:cNvCxnSpPr>
                <p:nvPr/>
              </p:nvCxnSpPr>
              <p:spPr bwMode="auto">
                <a:xfrm flipV="1">
                  <a:off x="6957825" y="4543468"/>
                  <a:ext cx="1398778" cy="1062884"/>
                </a:xfrm>
                <a:prstGeom prst="line">
                  <a:avLst/>
                </a:prstGeom>
                <a:solidFill>
                  <a:srgbClr val="00CC99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713" name="Group 712">
                <a:extLst>
                  <a:ext uri="{FF2B5EF4-FFF2-40B4-BE49-F238E27FC236}">
                    <a16:creationId xmlns:a16="http://schemas.microsoft.com/office/drawing/2014/main" xmlns="" id="{1D597A85-C1F2-AB46-89D9-E4C6C845E8E2}"/>
                  </a:ext>
                </a:extLst>
              </p:cNvPr>
              <p:cNvGrpSpPr/>
              <p:nvPr/>
            </p:nvGrpSpPr>
            <p:grpSpPr>
              <a:xfrm>
                <a:off x="9525929" y="4809915"/>
                <a:ext cx="1701734" cy="616172"/>
                <a:chOff x="6935906" y="5482318"/>
                <a:chExt cx="1701734" cy="616172"/>
              </a:xfrm>
            </p:grpSpPr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xmlns="" id="{006FF1F8-A5A0-924F-A5B5-1B52B2E05516}"/>
                    </a:ext>
                  </a:extLst>
                </p:cNvPr>
                <p:cNvGrpSpPr/>
                <p:nvPr/>
              </p:nvGrpSpPr>
              <p:grpSpPr>
                <a:xfrm>
                  <a:off x="6935906" y="5482318"/>
                  <a:ext cx="1701734" cy="616172"/>
                  <a:chOff x="6808463" y="5108795"/>
                  <a:chExt cx="1701734" cy="616172"/>
                </a:xfrm>
              </p:grpSpPr>
              <p:sp>
                <p:nvSpPr>
                  <p:cNvPr id="716" name="Freeform 2">
                    <a:extLst>
                      <a:ext uri="{FF2B5EF4-FFF2-40B4-BE49-F238E27FC236}">
                        <a16:creationId xmlns:a16="http://schemas.microsoft.com/office/drawing/2014/main" xmlns="" id="{FC1D2B11-E513-554D-8A7B-8D69AC28C8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08463" y="5108795"/>
                    <a:ext cx="1701734" cy="616172"/>
                  </a:xfrm>
                  <a:custGeom>
                    <a:avLst/>
                    <a:gdLst>
                      <a:gd name="T0" fmla="*/ 648763 w 10001"/>
                      <a:gd name="T1" fmla="*/ 34777612 h 10125"/>
                      <a:gd name="T2" fmla="*/ 115976403 w 10001"/>
                      <a:gd name="T3" fmla="*/ 13733703 h 10125"/>
                      <a:gd name="T4" fmla="*/ 507700960 w 10001"/>
                      <a:gd name="T5" fmla="*/ 8662125 h 10125"/>
                      <a:gd name="T6" fmla="*/ 810212713 w 10001"/>
                      <a:gd name="T7" fmla="*/ 0 h 10125"/>
                      <a:gd name="T8" fmla="*/ 1090015738 w 10001"/>
                      <a:gd name="T9" fmla="*/ 8687929 h 10125"/>
                      <a:gd name="T10" fmla="*/ 1310938763 w 10001"/>
                      <a:gd name="T11" fmla="*/ 4279362 h 10125"/>
                      <a:gd name="T12" fmla="*/ 1620263134 w 10001"/>
                      <a:gd name="T13" fmla="*/ 25736690 h 10125"/>
                      <a:gd name="T14" fmla="*/ 1394798364 w 10001"/>
                      <a:gd name="T15" fmla="*/ 58525268 h 10125"/>
                      <a:gd name="T16" fmla="*/ 1134622140 w 10001"/>
                      <a:gd name="T17" fmla="*/ 80266624 h 10125"/>
                      <a:gd name="T18" fmla="*/ 860820276 w 10001"/>
                      <a:gd name="T19" fmla="*/ 76142271 h 10125"/>
                      <a:gd name="T20" fmla="*/ 708996782 w 10001"/>
                      <a:gd name="T21" fmla="*/ 85346835 h 10125"/>
                      <a:gd name="T22" fmla="*/ 509322667 w 10001"/>
                      <a:gd name="T23" fmla="*/ 86268164 h 10125"/>
                      <a:gd name="T24" fmla="*/ 353443899 w 10001"/>
                      <a:gd name="T25" fmla="*/ 67979516 h 10125"/>
                      <a:gd name="T26" fmla="*/ 192536914 w 10001"/>
                      <a:gd name="T27" fmla="*/ 64535347 h 10125"/>
                      <a:gd name="T28" fmla="*/ 648763 w 10001"/>
                      <a:gd name="T29" fmla="*/ 34777612 h 1012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connsiteX0" fmla="*/ 4 w 10040"/>
                      <a:gd name="connsiteY0" fmla="*/ 4039 h 10125"/>
                      <a:gd name="connsiteX1" fmla="*/ 715 w 10040"/>
                      <a:gd name="connsiteY1" fmla="*/ 1595 h 10125"/>
                      <a:gd name="connsiteX2" fmla="*/ 3130 w 10040"/>
                      <a:gd name="connsiteY2" fmla="*/ 1006 h 10125"/>
                      <a:gd name="connsiteX3" fmla="*/ 4995 w 10040"/>
                      <a:gd name="connsiteY3" fmla="*/ 0 h 10125"/>
                      <a:gd name="connsiteX4" fmla="*/ 6720 w 10040"/>
                      <a:gd name="connsiteY4" fmla="*/ 1009 h 10125"/>
                      <a:gd name="connsiteX5" fmla="*/ 9989 w 10040"/>
                      <a:gd name="connsiteY5" fmla="*/ 2989 h 10125"/>
                      <a:gd name="connsiteX6" fmla="*/ 8599 w 10040"/>
                      <a:gd name="connsiteY6" fmla="*/ 6797 h 10125"/>
                      <a:gd name="connsiteX7" fmla="*/ 6995 w 10040"/>
                      <a:gd name="connsiteY7" fmla="*/ 9322 h 10125"/>
                      <a:gd name="connsiteX8" fmla="*/ 5307 w 10040"/>
                      <a:gd name="connsiteY8" fmla="*/ 8843 h 10125"/>
                      <a:gd name="connsiteX9" fmla="*/ 4371 w 10040"/>
                      <a:gd name="connsiteY9" fmla="*/ 9912 h 10125"/>
                      <a:gd name="connsiteX10" fmla="*/ 3140 w 10040"/>
                      <a:gd name="connsiteY10" fmla="*/ 10019 h 10125"/>
                      <a:gd name="connsiteX11" fmla="*/ 2179 w 10040"/>
                      <a:gd name="connsiteY11" fmla="*/ 7895 h 10125"/>
                      <a:gd name="connsiteX12" fmla="*/ 1187 w 10040"/>
                      <a:gd name="connsiteY12" fmla="*/ 7495 h 10125"/>
                      <a:gd name="connsiteX13" fmla="*/ 4 w 10040"/>
                      <a:gd name="connsiteY13" fmla="*/ 4039 h 10125"/>
                      <a:gd name="connsiteX0" fmla="*/ 4 w 8600"/>
                      <a:gd name="connsiteY0" fmla="*/ 4042 h 10128"/>
                      <a:gd name="connsiteX1" fmla="*/ 715 w 8600"/>
                      <a:gd name="connsiteY1" fmla="*/ 1598 h 10128"/>
                      <a:gd name="connsiteX2" fmla="*/ 3130 w 8600"/>
                      <a:gd name="connsiteY2" fmla="*/ 1009 h 10128"/>
                      <a:gd name="connsiteX3" fmla="*/ 4995 w 8600"/>
                      <a:gd name="connsiteY3" fmla="*/ 3 h 10128"/>
                      <a:gd name="connsiteX4" fmla="*/ 6720 w 8600"/>
                      <a:gd name="connsiteY4" fmla="*/ 1012 h 10128"/>
                      <a:gd name="connsiteX5" fmla="*/ 8599 w 8600"/>
                      <a:gd name="connsiteY5" fmla="*/ 6800 h 10128"/>
                      <a:gd name="connsiteX6" fmla="*/ 6995 w 8600"/>
                      <a:gd name="connsiteY6" fmla="*/ 9325 h 10128"/>
                      <a:gd name="connsiteX7" fmla="*/ 5307 w 8600"/>
                      <a:gd name="connsiteY7" fmla="*/ 8846 h 10128"/>
                      <a:gd name="connsiteX8" fmla="*/ 4371 w 8600"/>
                      <a:gd name="connsiteY8" fmla="*/ 9915 h 10128"/>
                      <a:gd name="connsiteX9" fmla="*/ 3140 w 8600"/>
                      <a:gd name="connsiteY9" fmla="*/ 10022 h 10128"/>
                      <a:gd name="connsiteX10" fmla="*/ 2179 w 8600"/>
                      <a:gd name="connsiteY10" fmla="*/ 7898 h 10128"/>
                      <a:gd name="connsiteX11" fmla="*/ 1187 w 8600"/>
                      <a:gd name="connsiteY11" fmla="*/ 7498 h 10128"/>
                      <a:gd name="connsiteX12" fmla="*/ 4 w 8600"/>
                      <a:gd name="connsiteY12" fmla="*/ 4042 h 10128"/>
                      <a:gd name="connsiteX0" fmla="*/ 4 w 9326"/>
                      <a:gd name="connsiteY0" fmla="*/ 3988 h 9997"/>
                      <a:gd name="connsiteX1" fmla="*/ 830 w 9326"/>
                      <a:gd name="connsiteY1" fmla="*/ 1575 h 9997"/>
                      <a:gd name="connsiteX2" fmla="*/ 3639 w 9326"/>
                      <a:gd name="connsiteY2" fmla="*/ 993 h 9997"/>
                      <a:gd name="connsiteX3" fmla="*/ 5807 w 9326"/>
                      <a:gd name="connsiteY3" fmla="*/ 0 h 9997"/>
                      <a:gd name="connsiteX4" fmla="*/ 7813 w 9326"/>
                      <a:gd name="connsiteY4" fmla="*/ 996 h 9997"/>
                      <a:gd name="connsiteX5" fmla="*/ 9324 w 9326"/>
                      <a:gd name="connsiteY5" fmla="*/ 5746 h 9997"/>
                      <a:gd name="connsiteX6" fmla="*/ 8133 w 9326"/>
                      <a:gd name="connsiteY6" fmla="*/ 9204 h 9997"/>
                      <a:gd name="connsiteX7" fmla="*/ 6170 w 9326"/>
                      <a:gd name="connsiteY7" fmla="*/ 8731 h 9997"/>
                      <a:gd name="connsiteX8" fmla="*/ 5082 w 9326"/>
                      <a:gd name="connsiteY8" fmla="*/ 9787 h 9997"/>
                      <a:gd name="connsiteX9" fmla="*/ 3650 w 9326"/>
                      <a:gd name="connsiteY9" fmla="*/ 9892 h 9997"/>
                      <a:gd name="connsiteX10" fmla="*/ 2533 w 9326"/>
                      <a:gd name="connsiteY10" fmla="*/ 7795 h 9997"/>
                      <a:gd name="connsiteX11" fmla="*/ 1379 w 9326"/>
                      <a:gd name="connsiteY11" fmla="*/ 7400 h 9997"/>
                      <a:gd name="connsiteX12" fmla="*/ 4 w 9326"/>
                      <a:gd name="connsiteY12" fmla="*/ 3988 h 9997"/>
                      <a:gd name="connsiteX0" fmla="*/ 4 w 10001"/>
                      <a:gd name="connsiteY0" fmla="*/ 3989 h 10041"/>
                      <a:gd name="connsiteX1" fmla="*/ 890 w 10001"/>
                      <a:gd name="connsiteY1" fmla="*/ 1575 h 10041"/>
                      <a:gd name="connsiteX2" fmla="*/ 3902 w 10001"/>
                      <a:gd name="connsiteY2" fmla="*/ 993 h 10041"/>
                      <a:gd name="connsiteX3" fmla="*/ 6227 w 10001"/>
                      <a:gd name="connsiteY3" fmla="*/ 0 h 10041"/>
                      <a:gd name="connsiteX4" fmla="*/ 8378 w 10001"/>
                      <a:gd name="connsiteY4" fmla="*/ 996 h 10041"/>
                      <a:gd name="connsiteX5" fmla="*/ 9998 w 10001"/>
                      <a:gd name="connsiteY5" fmla="*/ 5748 h 10041"/>
                      <a:gd name="connsiteX6" fmla="*/ 8721 w 10001"/>
                      <a:gd name="connsiteY6" fmla="*/ 9207 h 10041"/>
                      <a:gd name="connsiteX7" fmla="*/ 5449 w 10001"/>
                      <a:gd name="connsiteY7" fmla="*/ 9790 h 10041"/>
                      <a:gd name="connsiteX8" fmla="*/ 3914 w 10001"/>
                      <a:gd name="connsiteY8" fmla="*/ 9895 h 10041"/>
                      <a:gd name="connsiteX9" fmla="*/ 2716 w 10001"/>
                      <a:gd name="connsiteY9" fmla="*/ 7797 h 10041"/>
                      <a:gd name="connsiteX10" fmla="*/ 1479 w 10001"/>
                      <a:gd name="connsiteY10" fmla="*/ 7402 h 10041"/>
                      <a:gd name="connsiteX11" fmla="*/ 4 w 10001"/>
                      <a:gd name="connsiteY11" fmla="*/ 3989 h 10041"/>
                      <a:gd name="connsiteX0" fmla="*/ 4 w 10001"/>
                      <a:gd name="connsiteY0" fmla="*/ 3989 h 14825"/>
                      <a:gd name="connsiteX1" fmla="*/ 890 w 10001"/>
                      <a:gd name="connsiteY1" fmla="*/ 1575 h 14825"/>
                      <a:gd name="connsiteX2" fmla="*/ 3902 w 10001"/>
                      <a:gd name="connsiteY2" fmla="*/ 993 h 14825"/>
                      <a:gd name="connsiteX3" fmla="*/ 6227 w 10001"/>
                      <a:gd name="connsiteY3" fmla="*/ 0 h 14825"/>
                      <a:gd name="connsiteX4" fmla="*/ 8378 w 10001"/>
                      <a:gd name="connsiteY4" fmla="*/ 996 h 14825"/>
                      <a:gd name="connsiteX5" fmla="*/ 9998 w 10001"/>
                      <a:gd name="connsiteY5" fmla="*/ 5748 h 14825"/>
                      <a:gd name="connsiteX6" fmla="*/ 8721 w 10001"/>
                      <a:gd name="connsiteY6" fmla="*/ 9207 h 14825"/>
                      <a:gd name="connsiteX7" fmla="*/ 6011 w 10001"/>
                      <a:gd name="connsiteY7" fmla="*/ 14823 h 14825"/>
                      <a:gd name="connsiteX8" fmla="*/ 3914 w 10001"/>
                      <a:gd name="connsiteY8" fmla="*/ 9895 h 14825"/>
                      <a:gd name="connsiteX9" fmla="*/ 2716 w 10001"/>
                      <a:gd name="connsiteY9" fmla="*/ 7797 h 14825"/>
                      <a:gd name="connsiteX10" fmla="*/ 1479 w 10001"/>
                      <a:gd name="connsiteY10" fmla="*/ 7402 h 14825"/>
                      <a:gd name="connsiteX11" fmla="*/ 4 w 10001"/>
                      <a:gd name="connsiteY11" fmla="*/ 3989 h 14825"/>
                      <a:gd name="connsiteX0" fmla="*/ 4 w 10001"/>
                      <a:gd name="connsiteY0" fmla="*/ 7436 h 18272"/>
                      <a:gd name="connsiteX1" fmla="*/ 890 w 10001"/>
                      <a:gd name="connsiteY1" fmla="*/ 5022 h 18272"/>
                      <a:gd name="connsiteX2" fmla="*/ 3902 w 10001"/>
                      <a:gd name="connsiteY2" fmla="*/ 4440 h 18272"/>
                      <a:gd name="connsiteX3" fmla="*/ 6026 w 10001"/>
                      <a:gd name="connsiteY3" fmla="*/ 0 h 18272"/>
                      <a:gd name="connsiteX4" fmla="*/ 8378 w 10001"/>
                      <a:gd name="connsiteY4" fmla="*/ 4443 h 18272"/>
                      <a:gd name="connsiteX5" fmla="*/ 9998 w 10001"/>
                      <a:gd name="connsiteY5" fmla="*/ 9195 h 18272"/>
                      <a:gd name="connsiteX6" fmla="*/ 8721 w 10001"/>
                      <a:gd name="connsiteY6" fmla="*/ 12654 h 18272"/>
                      <a:gd name="connsiteX7" fmla="*/ 6011 w 10001"/>
                      <a:gd name="connsiteY7" fmla="*/ 18270 h 18272"/>
                      <a:gd name="connsiteX8" fmla="*/ 3914 w 10001"/>
                      <a:gd name="connsiteY8" fmla="*/ 13342 h 18272"/>
                      <a:gd name="connsiteX9" fmla="*/ 2716 w 10001"/>
                      <a:gd name="connsiteY9" fmla="*/ 11244 h 18272"/>
                      <a:gd name="connsiteX10" fmla="*/ 1479 w 10001"/>
                      <a:gd name="connsiteY10" fmla="*/ 10849 h 18272"/>
                      <a:gd name="connsiteX11" fmla="*/ 4 w 10001"/>
                      <a:gd name="connsiteY11" fmla="*/ 7436 h 18272"/>
                      <a:gd name="connsiteX0" fmla="*/ 1 w 9998"/>
                      <a:gd name="connsiteY0" fmla="*/ 7436 h 18272"/>
                      <a:gd name="connsiteX1" fmla="*/ 3899 w 9998"/>
                      <a:gd name="connsiteY1" fmla="*/ 4440 h 18272"/>
                      <a:gd name="connsiteX2" fmla="*/ 6023 w 9998"/>
                      <a:gd name="connsiteY2" fmla="*/ 0 h 18272"/>
                      <a:gd name="connsiteX3" fmla="*/ 8375 w 9998"/>
                      <a:gd name="connsiteY3" fmla="*/ 4443 h 18272"/>
                      <a:gd name="connsiteX4" fmla="*/ 9995 w 9998"/>
                      <a:gd name="connsiteY4" fmla="*/ 9195 h 18272"/>
                      <a:gd name="connsiteX5" fmla="*/ 8718 w 9998"/>
                      <a:gd name="connsiteY5" fmla="*/ 12654 h 18272"/>
                      <a:gd name="connsiteX6" fmla="*/ 6008 w 9998"/>
                      <a:gd name="connsiteY6" fmla="*/ 18270 h 18272"/>
                      <a:gd name="connsiteX7" fmla="*/ 3911 w 9998"/>
                      <a:gd name="connsiteY7" fmla="*/ 13342 h 18272"/>
                      <a:gd name="connsiteX8" fmla="*/ 2713 w 9998"/>
                      <a:gd name="connsiteY8" fmla="*/ 11244 h 18272"/>
                      <a:gd name="connsiteX9" fmla="*/ 1476 w 9998"/>
                      <a:gd name="connsiteY9" fmla="*/ 10849 h 18272"/>
                      <a:gd name="connsiteX10" fmla="*/ 1 w 9998"/>
                      <a:gd name="connsiteY10" fmla="*/ 7436 h 18272"/>
                      <a:gd name="connsiteX0" fmla="*/ 35 w 8559"/>
                      <a:gd name="connsiteY0" fmla="*/ 5938 h 10000"/>
                      <a:gd name="connsiteX1" fmla="*/ 2459 w 8559"/>
                      <a:gd name="connsiteY1" fmla="*/ 2430 h 10000"/>
                      <a:gd name="connsiteX2" fmla="*/ 4583 w 8559"/>
                      <a:gd name="connsiteY2" fmla="*/ 0 h 10000"/>
                      <a:gd name="connsiteX3" fmla="*/ 6936 w 8559"/>
                      <a:gd name="connsiteY3" fmla="*/ 2432 h 10000"/>
                      <a:gd name="connsiteX4" fmla="*/ 8556 w 8559"/>
                      <a:gd name="connsiteY4" fmla="*/ 5032 h 10000"/>
                      <a:gd name="connsiteX5" fmla="*/ 7279 w 8559"/>
                      <a:gd name="connsiteY5" fmla="*/ 6925 h 10000"/>
                      <a:gd name="connsiteX6" fmla="*/ 4568 w 8559"/>
                      <a:gd name="connsiteY6" fmla="*/ 9999 h 10000"/>
                      <a:gd name="connsiteX7" fmla="*/ 2471 w 8559"/>
                      <a:gd name="connsiteY7" fmla="*/ 7302 h 10000"/>
                      <a:gd name="connsiteX8" fmla="*/ 1273 w 8559"/>
                      <a:gd name="connsiteY8" fmla="*/ 6154 h 10000"/>
                      <a:gd name="connsiteX9" fmla="*/ 35 w 8559"/>
                      <a:gd name="connsiteY9" fmla="*/ 5938 h 10000"/>
                      <a:gd name="connsiteX0" fmla="*/ 49 w 9820"/>
                      <a:gd name="connsiteY0" fmla="*/ 4655 h 10000"/>
                      <a:gd name="connsiteX1" fmla="*/ 2693 w 9820"/>
                      <a:gd name="connsiteY1" fmla="*/ 2430 h 10000"/>
                      <a:gd name="connsiteX2" fmla="*/ 5175 w 9820"/>
                      <a:gd name="connsiteY2" fmla="*/ 0 h 10000"/>
                      <a:gd name="connsiteX3" fmla="*/ 7924 w 9820"/>
                      <a:gd name="connsiteY3" fmla="*/ 2432 h 10000"/>
                      <a:gd name="connsiteX4" fmla="*/ 9816 w 9820"/>
                      <a:gd name="connsiteY4" fmla="*/ 5032 h 10000"/>
                      <a:gd name="connsiteX5" fmla="*/ 8324 w 9820"/>
                      <a:gd name="connsiteY5" fmla="*/ 6925 h 10000"/>
                      <a:gd name="connsiteX6" fmla="*/ 5157 w 9820"/>
                      <a:gd name="connsiteY6" fmla="*/ 9999 h 10000"/>
                      <a:gd name="connsiteX7" fmla="*/ 2707 w 9820"/>
                      <a:gd name="connsiteY7" fmla="*/ 7302 h 10000"/>
                      <a:gd name="connsiteX8" fmla="*/ 1307 w 9820"/>
                      <a:gd name="connsiteY8" fmla="*/ 6154 h 10000"/>
                      <a:gd name="connsiteX9" fmla="*/ 49 w 9820"/>
                      <a:gd name="connsiteY9" fmla="*/ 4655 h 10000"/>
                      <a:gd name="connsiteX0" fmla="*/ 45 w 9995"/>
                      <a:gd name="connsiteY0" fmla="*/ 4655 h 10000"/>
                      <a:gd name="connsiteX1" fmla="*/ 2737 w 9995"/>
                      <a:gd name="connsiteY1" fmla="*/ 2430 h 10000"/>
                      <a:gd name="connsiteX2" fmla="*/ 5265 w 9995"/>
                      <a:gd name="connsiteY2" fmla="*/ 0 h 10000"/>
                      <a:gd name="connsiteX3" fmla="*/ 8064 w 9995"/>
                      <a:gd name="connsiteY3" fmla="*/ 2432 h 10000"/>
                      <a:gd name="connsiteX4" fmla="*/ 9991 w 9995"/>
                      <a:gd name="connsiteY4" fmla="*/ 5032 h 10000"/>
                      <a:gd name="connsiteX5" fmla="*/ 8472 w 9995"/>
                      <a:gd name="connsiteY5" fmla="*/ 6925 h 10000"/>
                      <a:gd name="connsiteX6" fmla="*/ 5247 w 9995"/>
                      <a:gd name="connsiteY6" fmla="*/ 9999 h 10000"/>
                      <a:gd name="connsiteX7" fmla="*/ 2752 w 9995"/>
                      <a:gd name="connsiteY7" fmla="*/ 7302 h 10000"/>
                      <a:gd name="connsiteX8" fmla="*/ 1374 w 9995"/>
                      <a:gd name="connsiteY8" fmla="*/ 6984 h 10000"/>
                      <a:gd name="connsiteX9" fmla="*/ 45 w 9995"/>
                      <a:gd name="connsiteY9" fmla="*/ 4655 h 10000"/>
                      <a:gd name="connsiteX0" fmla="*/ 45 w 10000"/>
                      <a:gd name="connsiteY0" fmla="*/ 5032 h 10377"/>
                      <a:gd name="connsiteX1" fmla="*/ 2738 w 10000"/>
                      <a:gd name="connsiteY1" fmla="*/ 2807 h 10377"/>
                      <a:gd name="connsiteX2" fmla="*/ 4886 w 10000"/>
                      <a:gd name="connsiteY2" fmla="*/ 0 h 10377"/>
                      <a:gd name="connsiteX3" fmla="*/ 8068 w 10000"/>
                      <a:gd name="connsiteY3" fmla="*/ 2809 h 10377"/>
                      <a:gd name="connsiteX4" fmla="*/ 9996 w 10000"/>
                      <a:gd name="connsiteY4" fmla="*/ 5409 h 10377"/>
                      <a:gd name="connsiteX5" fmla="*/ 8476 w 10000"/>
                      <a:gd name="connsiteY5" fmla="*/ 7302 h 10377"/>
                      <a:gd name="connsiteX6" fmla="*/ 5250 w 10000"/>
                      <a:gd name="connsiteY6" fmla="*/ 10376 h 10377"/>
                      <a:gd name="connsiteX7" fmla="*/ 2753 w 10000"/>
                      <a:gd name="connsiteY7" fmla="*/ 7679 h 10377"/>
                      <a:gd name="connsiteX8" fmla="*/ 1375 w 10000"/>
                      <a:gd name="connsiteY8" fmla="*/ 7361 h 10377"/>
                      <a:gd name="connsiteX9" fmla="*/ 45 w 10000"/>
                      <a:gd name="connsiteY9" fmla="*/ 5032 h 10377"/>
                      <a:gd name="connsiteX0" fmla="*/ 45 w 10000"/>
                      <a:gd name="connsiteY0" fmla="*/ 5036 h 10381"/>
                      <a:gd name="connsiteX1" fmla="*/ 2738 w 10000"/>
                      <a:gd name="connsiteY1" fmla="*/ 2811 h 10381"/>
                      <a:gd name="connsiteX2" fmla="*/ 4886 w 10000"/>
                      <a:gd name="connsiteY2" fmla="*/ 4 h 10381"/>
                      <a:gd name="connsiteX3" fmla="*/ 8068 w 10000"/>
                      <a:gd name="connsiteY3" fmla="*/ 2813 h 10381"/>
                      <a:gd name="connsiteX4" fmla="*/ 9996 w 10000"/>
                      <a:gd name="connsiteY4" fmla="*/ 5413 h 10381"/>
                      <a:gd name="connsiteX5" fmla="*/ 8476 w 10000"/>
                      <a:gd name="connsiteY5" fmla="*/ 7306 h 10381"/>
                      <a:gd name="connsiteX6" fmla="*/ 5250 w 10000"/>
                      <a:gd name="connsiteY6" fmla="*/ 10380 h 10381"/>
                      <a:gd name="connsiteX7" fmla="*/ 2753 w 10000"/>
                      <a:gd name="connsiteY7" fmla="*/ 7683 h 10381"/>
                      <a:gd name="connsiteX8" fmla="*/ 1375 w 10000"/>
                      <a:gd name="connsiteY8" fmla="*/ 7365 h 10381"/>
                      <a:gd name="connsiteX9" fmla="*/ 45 w 10000"/>
                      <a:gd name="connsiteY9" fmla="*/ 5036 h 10381"/>
                      <a:gd name="connsiteX0" fmla="*/ 45 w 10000"/>
                      <a:gd name="connsiteY0" fmla="*/ 5036 h 10796"/>
                      <a:gd name="connsiteX1" fmla="*/ 2738 w 10000"/>
                      <a:gd name="connsiteY1" fmla="*/ 2811 h 10796"/>
                      <a:gd name="connsiteX2" fmla="*/ 4886 w 10000"/>
                      <a:gd name="connsiteY2" fmla="*/ 4 h 10796"/>
                      <a:gd name="connsiteX3" fmla="*/ 8068 w 10000"/>
                      <a:gd name="connsiteY3" fmla="*/ 2813 h 10796"/>
                      <a:gd name="connsiteX4" fmla="*/ 9996 w 10000"/>
                      <a:gd name="connsiteY4" fmla="*/ 5413 h 10796"/>
                      <a:gd name="connsiteX5" fmla="*/ 8476 w 10000"/>
                      <a:gd name="connsiteY5" fmla="*/ 7306 h 10796"/>
                      <a:gd name="connsiteX6" fmla="*/ 5202 w 10000"/>
                      <a:gd name="connsiteY6" fmla="*/ 10795 h 10796"/>
                      <a:gd name="connsiteX7" fmla="*/ 2753 w 10000"/>
                      <a:gd name="connsiteY7" fmla="*/ 7683 h 10796"/>
                      <a:gd name="connsiteX8" fmla="*/ 1375 w 10000"/>
                      <a:gd name="connsiteY8" fmla="*/ 7365 h 10796"/>
                      <a:gd name="connsiteX9" fmla="*/ 45 w 10000"/>
                      <a:gd name="connsiteY9" fmla="*/ 5036 h 10796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5 w 10000"/>
                      <a:gd name="connsiteY0" fmla="*/ 5036 h 10795"/>
                      <a:gd name="connsiteX1" fmla="*/ 2738 w 10000"/>
                      <a:gd name="connsiteY1" fmla="*/ 2811 h 10795"/>
                      <a:gd name="connsiteX2" fmla="*/ 4886 w 10000"/>
                      <a:gd name="connsiteY2" fmla="*/ 4 h 10795"/>
                      <a:gd name="connsiteX3" fmla="*/ 8068 w 10000"/>
                      <a:gd name="connsiteY3" fmla="*/ 2813 h 10795"/>
                      <a:gd name="connsiteX4" fmla="*/ 9996 w 10000"/>
                      <a:gd name="connsiteY4" fmla="*/ 5413 h 10795"/>
                      <a:gd name="connsiteX5" fmla="*/ 8476 w 10000"/>
                      <a:gd name="connsiteY5" fmla="*/ 7306 h 10795"/>
                      <a:gd name="connsiteX6" fmla="*/ 5202 w 10000"/>
                      <a:gd name="connsiteY6" fmla="*/ 10795 h 10795"/>
                      <a:gd name="connsiteX7" fmla="*/ 2753 w 10000"/>
                      <a:gd name="connsiteY7" fmla="*/ 7683 h 10795"/>
                      <a:gd name="connsiteX8" fmla="*/ 1375 w 10000"/>
                      <a:gd name="connsiteY8" fmla="*/ 7365 h 10795"/>
                      <a:gd name="connsiteX9" fmla="*/ 45 w 10000"/>
                      <a:gd name="connsiteY9" fmla="*/ 5036 h 10795"/>
                      <a:gd name="connsiteX0" fmla="*/ 4 w 9959"/>
                      <a:gd name="connsiteY0" fmla="*/ 5593 h 11352"/>
                      <a:gd name="connsiteX1" fmla="*/ 1089 w 9959"/>
                      <a:gd name="connsiteY1" fmla="*/ 469 h 11352"/>
                      <a:gd name="connsiteX2" fmla="*/ 4845 w 9959"/>
                      <a:gd name="connsiteY2" fmla="*/ 561 h 11352"/>
                      <a:gd name="connsiteX3" fmla="*/ 8027 w 9959"/>
                      <a:gd name="connsiteY3" fmla="*/ 3370 h 11352"/>
                      <a:gd name="connsiteX4" fmla="*/ 9955 w 9959"/>
                      <a:gd name="connsiteY4" fmla="*/ 5970 h 11352"/>
                      <a:gd name="connsiteX5" fmla="*/ 8435 w 9959"/>
                      <a:gd name="connsiteY5" fmla="*/ 7863 h 11352"/>
                      <a:gd name="connsiteX6" fmla="*/ 5161 w 9959"/>
                      <a:gd name="connsiteY6" fmla="*/ 11352 h 11352"/>
                      <a:gd name="connsiteX7" fmla="*/ 2712 w 9959"/>
                      <a:gd name="connsiteY7" fmla="*/ 8240 h 11352"/>
                      <a:gd name="connsiteX8" fmla="*/ 1334 w 9959"/>
                      <a:gd name="connsiteY8" fmla="*/ 7922 h 11352"/>
                      <a:gd name="connsiteX9" fmla="*/ 4 w 9959"/>
                      <a:gd name="connsiteY9" fmla="*/ 5593 h 11352"/>
                      <a:gd name="connsiteX0" fmla="*/ 0 w 11223"/>
                      <a:gd name="connsiteY0" fmla="*/ 3835 h 9929"/>
                      <a:gd name="connsiteX1" fmla="*/ 2316 w 11223"/>
                      <a:gd name="connsiteY1" fmla="*/ 342 h 9929"/>
                      <a:gd name="connsiteX2" fmla="*/ 6088 w 11223"/>
                      <a:gd name="connsiteY2" fmla="*/ 423 h 9929"/>
                      <a:gd name="connsiteX3" fmla="*/ 9283 w 11223"/>
                      <a:gd name="connsiteY3" fmla="*/ 2898 h 9929"/>
                      <a:gd name="connsiteX4" fmla="*/ 11219 w 11223"/>
                      <a:gd name="connsiteY4" fmla="*/ 5188 h 9929"/>
                      <a:gd name="connsiteX5" fmla="*/ 9693 w 11223"/>
                      <a:gd name="connsiteY5" fmla="*/ 6856 h 9929"/>
                      <a:gd name="connsiteX6" fmla="*/ 6405 w 11223"/>
                      <a:gd name="connsiteY6" fmla="*/ 9929 h 9929"/>
                      <a:gd name="connsiteX7" fmla="*/ 3946 w 11223"/>
                      <a:gd name="connsiteY7" fmla="*/ 7188 h 9929"/>
                      <a:gd name="connsiteX8" fmla="*/ 2562 w 11223"/>
                      <a:gd name="connsiteY8" fmla="*/ 6908 h 9929"/>
                      <a:gd name="connsiteX9" fmla="*/ 0 w 11223"/>
                      <a:gd name="connsiteY9" fmla="*/ 3835 h 9929"/>
                      <a:gd name="connsiteX0" fmla="*/ 0 w 9999"/>
                      <a:gd name="connsiteY0" fmla="*/ 3862 h 10000"/>
                      <a:gd name="connsiteX1" fmla="*/ 2064 w 9999"/>
                      <a:gd name="connsiteY1" fmla="*/ 344 h 10000"/>
                      <a:gd name="connsiteX2" fmla="*/ 5425 w 9999"/>
                      <a:gd name="connsiteY2" fmla="*/ 426 h 10000"/>
                      <a:gd name="connsiteX3" fmla="*/ 8271 w 9999"/>
                      <a:gd name="connsiteY3" fmla="*/ 2919 h 10000"/>
                      <a:gd name="connsiteX4" fmla="*/ 9996 w 9999"/>
                      <a:gd name="connsiteY4" fmla="*/ 5225 h 10000"/>
                      <a:gd name="connsiteX5" fmla="*/ 8637 w 9999"/>
                      <a:gd name="connsiteY5" fmla="*/ 6905 h 10000"/>
                      <a:gd name="connsiteX6" fmla="*/ 5707 w 9999"/>
                      <a:gd name="connsiteY6" fmla="*/ 10000 h 10000"/>
                      <a:gd name="connsiteX7" fmla="*/ 2283 w 9999"/>
                      <a:gd name="connsiteY7" fmla="*/ 6957 h 10000"/>
                      <a:gd name="connsiteX8" fmla="*/ 0 w 9999"/>
                      <a:gd name="connsiteY8" fmla="*/ 3862 h 10000"/>
                      <a:gd name="connsiteX0" fmla="*/ 124 w 10124"/>
                      <a:gd name="connsiteY0" fmla="*/ 3862 h 10000"/>
                      <a:gd name="connsiteX1" fmla="*/ 2188 w 10124"/>
                      <a:gd name="connsiteY1" fmla="*/ 344 h 10000"/>
                      <a:gd name="connsiteX2" fmla="*/ 5550 w 10124"/>
                      <a:gd name="connsiteY2" fmla="*/ 426 h 10000"/>
                      <a:gd name="connsiteX3" fmla="*/ 8396 w 10124"/>
                      <a:gd name="connsiteY3" fmla="*/ 2919 h 10000"/>
                      <a:gd name="connsiteX4" fmla="*/ 10121 w 10124"/>
                      <a:gd name="connsiteY4" fmla="*/ 5225 h 10000"/>
                      <a:gd name="connsiteX5" fmla="*/ 8762 w 10124"/>
                      <a:gd name="connsiteY5" fmla="*/ 6905 h 10000"/>
                      <a:gd name="connsiteX6" fmla="*/ 5832 w 10124"/>
                      <a:gd name="connsiteY6" fmla="*/ 10000 h 10000"/>
                      <a:gd name="connsiteX7" fmla="*/ 124 w 10124"/>
                      <a:gd name="connsiteY7" fmla="*/ 3862 h 10000"/>
                      <a:gd name="connsiteX0" fmla="*/ 43 w 10045"/>
                      <a:gd name="connsiteY0" fmla="*/ 3862 h 6912"/>
                      <a:gd name="connsiteX1" fmla="*/ 2107 w 10045"/>
                      <a:gd name="connsiteY1" fmla="*/ 344 h 6912"/>
                      <a:gd name="connsiteX2" fmla="*/ 5469 w 10045"/>
                      <a:gd name="connsiteY2" fmla="*/ 426 h 6912"/>
                      <a:gd name="connsiteX3" fmla="*/ 8315 w 10045"/>
                      <a:gd name="connsiteY3" fmla="*/ 2919 h 6912"/>
                      <a:gd name="connsiteX4" fmla="*/ 10040 w 10045"/>
                      <a:gd name="connsiteY4" fmla="*/ 5225 h 6912"/>
                      <a:gd name="connsiteX5" fmla="*/ 8681 w 10045"/>
                      <a:gd name="connsiteY5" fmla="*/ 6905 h 6912"/>
                      <a:gd name="connsiteX6" fmla="*/ 3967 w 10045"/>
                      <a:gd name="connsiteY6" fmla="*/ 5885 h 6912"/>
                      <a:gd name="connsiteX7" fmla="*/ 43 w 10045"/>
                      <a:gd name="connsiteY7" fmla="*/ 3862 h 6912"/>
                      <a:gd name="connsiteX0" fmla="*/ 47 w 10004"/>
                      <a:gd name="connsiteY0" fmla="*/ 5106 h 9519"/>
                      <a:gd name="connsiteX1" fmla="*/ 2102 w 10004"/>
                      <a:gd name="connsiteY1" fmla="*/ 17 h 9519"/>
                      <a:gd name="connsiteX2" fmla="*/ 6651 w 10004"/>
                      <a:gd name="connsiteY2" fmla="*/ 3484 h 9519"/>
                      <a:gd name="connsiteX3" fmla="*/ 8282 w 10004"/>
                      <a:gd name="connsiteY3" fmla="*/ 3742 h 9519"/>
                      <a:gd name="connsiteX4" fmla="*/ 9999 w 10004"/>
                      <a:gd name="connsiteY4" fmla="*/ 7078 h 9519"/>
                      <a:gd name="connsiteX5" fmla="*/ 8646 w 10004"/>
                      <a:gd name="connsiteY5" fmla="*/ 9509 h 9519"/>
                      <a:gd name="connsiteX6" fmla="*/ 3953 w 10004"/>
                      <a:gd name="connsiteY6" fmla="*/ 8033 h 9519"/>
                      <a:gd name="connsiteX7" fmla="*/ 47 w 10004"/>
                      <a:gd name="connsiteY7" fmla="*/ 5106 h 9519"/>
                      <a:gd name="connsiteX0" fmla="*/ 43 w 9996"/>
                      <a:gd name="connsiteY0" fmla="*/ 6232 h 10868"/>
                      <a:gd name="connsiteX1" fmla="*/ 2097 w 9996"/>
                      <a:gd name="connsiteY1" fmla="*/ 886 h 10868"/>
                      <a:gd name="connsiteX2" fmla="*/ 5642 w 9996"/>
                      <a:gd name="connsiteY2" fmla="*/ 385 h 10868"/>
                      <a:gd name="connsiteX3" fmla="*/ 8275 w 9996"/>
                      <a:gd name="connsiteY3" fmla="*/ 4799 h 10868"/>
                      <a:gd name="connsiteX4" fmla="*/ 9991 w 9996"/>
                      <a:gd name="connsiteY4" fmla="*/ 8304 h 10868"/>
                      <a:gd name="connsiteX5" fmla="*/ 8639 w 9996"/>
                      <a:gd name="connsiteY5" fmla="*/ 10857 h 10868"/>
                      <a:gd name="connsiteX6" fmla="*/ 3947 w 9996"/>
                      <a:gd name="connsiteY6" fmla="*/ 9307 h 10868"/>
                      <a:gd name="connsiteX7" fmla="*/ 43 w 9996"/>
                      <a:gd name="connsiteY7" fmla="*/ 6232 h 10868"/>
                      <a:gd name="connsiteX0" fmla="*/ 43 w 10004"/>
                      <a:gd name="connsiteY0" fmla="*/ 5543 h 9809"/>
                      <a:gd name="connsiteX1" fmla="*/ 2098 w 10004"/>
                      <a:gd name="connsiteY1" fmla="*/ 624 h 9809"/>
                      <a:gd name="connsiteX2" fmla="*/ 5644 w 10004"/>
                      <a:gd name="connsiteY2" fmla="*/ 163 h 9809"/>
                      <a:gd name="connsiteX3" fmla="*/ 8163 w 10004"/>
                      <a:gd name="connsiteY3" fmla="*/ 1492 h 9809"/>
                      <a:gd name="connsiteX4" fmla="*/ 9995 w 10004"/>
                      <a:gd name="connsiteY4" fmla="*/ 7450 h 9809"/>
                      <a:gd name="connsiteX5" fmla="*/ 8642 w 10004"/>
                      <a:gd name="connsiteY5" fmla="*/ 9799 h 9809"/>
                      <a:gd name="connsiteX6" fmla="*/ 3949 w 10004"/>
                      <a:gd name="connsiteY6" fmla="*/ 8373 h 9809"/>
                      <a:gd name="connsiteX7" fmla="*/ 43 w 10004"/>
                      <a:gd name="connsiteY7" fmla="*/ 5543 h 9809"/>
                      <a:gd name="connsiteX0" fmla="*/ 43 w 8950"/>
                      <a:gd name="connsiteY0" fmla="*/ 5651 h 10081"/>
                      <a:gd name="connsiteX1" fmla="*/ 2097 w 8950"/>
                      <a:gd name="connsiteY1" fmla="*/ 636 h 10081"/>
                      <a:gd name="connsiteX2" fmla="*/ 5642 w 8950"/>
                      <a:gd name="connsiteY2" fmla="*/ 166 h 10081"/>
                      <a:gd name="connsiteX3" fmla="*/ 8160 w 8950"/>
                      <a:gd name="connsiteY3" fmla="*/ 1521 h 10081"/>
                      <a:gd name="connsiteX4" fmla="*/ 8473 w 8950"/>
                      <a:gd name="connsiteY4" fmla="*/ 5322 h 10081"/>
                      <a:gd name="connsiteX5" fmla="*/ 8639 w 8950"/>
                      <a:gd name="connsiteY5" fmla="*/ 9990 h 10081"/>
                      <a:gd name="connsiteX6" fmla="*/ 3947 w 8950"/>
                      <a:gd name="connsiteY6" fmla="*/ 8536 h 10081"/>
                      <a:gd name="connsiteX7" fmla="*/ 43 w 8950"/>
                      <a:gd name="connsiteY7" fmla="*/ 5651 h 10081"/>
                      <a:gd name="connsiteX0" fmla="*/ 48 w 9651"/>
                      <a:gd name="connsiteY0" fmla="*/ 5606 h 8648"/>
                      <a:gd name="connsiteX1" fmla="*/ 2343 w 9651"/>
                      <a:gd name="connsiteY1" fmla="*/ 631 h 8648"/>
                      <a:gd name="connsiteX2" fmla="*/ 6304 w 9651"/>
                      <a:gd name="connsiteY2" fmla="*/ 165 h 8648"/>
                      <a:gd name="connsiteX3" fmla="*/ 9117 w 9651"/>
                      <a:gd name="connsiteY3" fmla="*/ 1509 h 8648"/>
                      <a:gd name="connsiteX4" fmla="*/ 9467 w 9651"/>
                      <a:gd name="connsiteY4" fmla="*/ 5279 h 8648"/>
                      <a:gd name="connsiteX5" fmla="*/ 6997 w 9651"/>
                      <a:gd name="connsiteY5" fmla="*/ 8019 h 8648"/>
                      <a:gd name="connsiteX6" fmla="*/ 4410 w 9651"/>
                      <a:gd name="connsiteY6" fmla="*/ 8467 h 8648"/>
                      <a:gd name="connsiteX7" fmla="*/ 48 w 9651"/>
                      <a:gd name="connsiteY7" fmla="*/ 5606 h 8648"/>
                      <a:gd name="connsiteX0" fmla="*/ 41 w 9991"/>
                      <a:gd name="connsiteY0" fmla="*/ 6482 h 9316"/>
                      <a:gd name="connsiteX1" fmla="*/ 2419 w 9991"/>
                      <a:gd name="connsiteY1" fmla="*/ 730 h 9316"/>
                      <a:gd name="connsiteX2" fmla="*/ 6523 w 9991"/>
                      <a:gd name="connsiteY2" fmla="*/ 191 h 9316"/>
                      <a:gd name="connsiteX3" fmla="*/ 9438 w 9991"/>
                      <a:gd name="connsiteY3" fmla="*/ 1745 h 9316"/>
                      <a:gd name="connsiteX4" fmla="*/ 9800 w 9991"/>
                      <a:gd name="connsiteY4" fmla="*/ 6104 h 9316"/>
                      <a:gd name="connsiteX5" fmla="*/ 7241 w 9991"/>
                      <a:gd name="connsiteY5" fmla="*/ 9273 h 9316"/>
                      <a:gd name="connsiteX6" fmla="*/ 1411 w 9991"/>
                      <a:gd name="connsiteY6" fmla="*/ 7856 h 9316"/>
                      <a:gd name="connsiteX7" fmla="*/ 41 w 9991"/>
                      <a:gd name="connsiteY7" fmla="*/ 6482 h 9316"/>
                      <a:gd name="connsiteX0" fmla="*/ 19 w 10708"/>
                      <a:gd name="connsiteY0" fmla="*/ 7721 h 10038"/>
                      <a:gd name="connsiteX1" fmla="*/ 3129 w 10708"/>
                      <a:gd name="connsiteY1" fmla="*/ 825 h 10038"/>
                      <a:gd name="connsiteX2" fmla="*/ 7237 w 10708"/>
                      <a:gd name="connsiteY2" fmla="*/ 246 h 10038"/>
                      <a:gd name="connsiteX3" fmla="*/ 10155 w 10708"/>
                      <a:gd name="connsiteY3" fmla="*/ 1914 h 10038"/>
                      <a:gd name="connsiteX4" fmla="*/ 10517 w 10708"/>
                      <a:gd name="connsiteY4" fmla="*/ 6593 h 10038"/>
                      <a:gd name="connsiteX5" fmla="*/ 7956 w 10708"/>
                      <a:gd name="connsiteY5" fmla="*/ 9995 h 10038"/>
                      <a:gd name="connsiteX6" fmla="*/ 2120 w 10708"/>
                      <a:gd name="connsiteY6" fmla="*/ 8474 h 10038"/>
                      <a:gd name="connsiteX7" fmla="*/ 19 w 10708"/>
                      <a:gd name="connsiteY7" fmla="*/ 7721 h 10038"/>
                      <a:gd name="connsiteX0" fmla="*/ 359 w 11048"/>
                      <a:gd name="connsiteY0" fmla="*/ 7721 h 10038"/>
                      <a:gd name="connsiteX1" fmla="*/ 3469 w 11048"/>
                      <a:gd name="connsiteY1" fmla="*/ 825 h 10038"/>
                      <a:gd name="connsiteX2" fmla="*/ 7577 w 11048"/>
                      <a:gd name="connsiteY2" fmla="*/ 246 h 10038"/>
                      <a:gd name="connsiteX3" fmla="*/ 10495 w 11048"/>
                      <a:gd name="connsiteY3" fmla="*/ 1914 h 10038"/>
                      <a:gd name="connsiteX4" fmla="*/ 10857 w 11048"/>
                      <a:gd name="connsiteY4" fmla="*/ 6593 h 10038"/>
                      <a:gd name="connsiteX5" fmla="*/ 8296 w 11048"/>
                      <a:gd name="connsiteY5" fmla="*/ 9995 h 10038"/>
                      <a:gd name="connsiteX6" fmla="*/ 2460 w 11048"/>
                      <a:gd name="connsiteY6" fmla="*/ 8474 h 10038"/>
                      <a:gd name="connsiteX7" fmla="*/ 359 w 11048"/>
                      <a:gd name="connsiteY7" fmla="*/ 7721 h 10038"/>
                      <a:gd name="connsiteX0" fmla="*/ 359 w 11048"/>
                      <a:gd name="connsiteY0" fmla="*/ 8392 h 10075"/>
                      <a:gd name="connsiteX1" fmla="*/ 3469 w 11048"/>
                      <a:gd name="connsiteY1" fmla="*/ 864 h 10075"/>
                      <a:gd name="connsiteX2" fmla="*/ 7577 w 11048"/>
                      <a:gd name="connsiteY2" fmla="*/ 285 h 10075"/>
                      <a:gd name="connsiteX3" fmla="*/ 10495 w 11048"/>
                      <a:gd name="connsiteY3" fmla="*/ 1953 h 10075"/>
                      <a:gd name="connsiteX4" fmla="*/ 10857 w 11048"/>
                      <a:gd name="connsiteY4" fmla="*/ 6632 h 10075"/>
                      <a:gd name="connsiteX5" fmla="*/ 8296 w 11048"/>
                      <a:gd name="connsiteY5" fmla="*/ 10034 h 10075"/>
                      <a:gd name="connsiteX6" fmla="*/ 2460 w 11048"/>
                      <a:gd name="connsiteY6" fmla="*/ 8513 h 10075"/>
                      <a:gd name="connsiteX7" fmla="*/ 359 w 11048"/>
                      <a:gd name="connsiteY7" fmla="*/ 8392 h 10075"/>
                      <a:gd name="connsiteX0" fmla="*/ 371 w 11060"/>
                      <a:gd name="connsiteY0" fmla="*/ 8392 h 10075"/>
                      <a:gd name="connsiteX1" fmla="*/ 3481 w 11060"/>
                      <a:gd name="connsiteY1" fmla="*/ 864 h 10075"/>
                      <a:gd name="connsiteX2" fmla="*/ 7589 w 11060"/>
                      <a:gd name="connsiteY2" fmla="*/ 285 h 10075"/>
                      <a:gd name="connsiteX3" fmla="*/ 10507 w 11060"/>
                      <a:gd name="connsiteY3" fmla="*/ 1953 h 10075"/>
                      <a:gd name="connsiteX4" fmla="*/ 10869 w 11060"/>
                      <a:gd name="connsiteY4" fmla="*/ 6632 h 10075"/>
                      <a:gd name="connsiteX5" fmla="*/ 8308 w 11060"/>
                      <a:gd name="connsiteY5" fmla="*/ 10034 h 10075"/>
                      <a:gd name="connsiteX6" fmla="*/ 2472 w 11060"/>
                      <a:gd name="connsiteY6" fmla="*/ 8513 h 10075"/>
                      <a:gd name="connsiteX7" fmla="*/ 371 w 11060"/>
                      <a:gd name="connsiteY7" fmla="*/ 8392 h 10075"/>
                      <a:gd name="connsiteX0" fmla="*/ 54 w 10743"/>
                      <a:gd name="connsiteY0" fmla="*/ 9468 h 11151"/>
                      <a:gd name="connsiteX1" fmla="*/ 4027 w 10743"/>
                      <a:gd name="connsiteY1" fmla="*/ 495 h 11151"/>
                      <a:gd name="connsiteX2" fmla="*/ 7272 w 10743"/>
                      <a:gd name="connsiteY2" fmla="*/ 1361 h 11151"/>
                      <a:gd name="connsiteX3" fmla="*/ 10190 w 10743"/>
                      <a:gd name="connsiteY3" fmla="*/ 3029 h 11151"/>
                      <a:gd name="connsiteX4" fmla="*/ 10552 w 10743"/>
                      <a:gd name="connsiteY4" fmla="*/ 7708 h 11151"/>
                      <a:gd name="connsiteX5" fmla="*/ 7991 w 10743"/>
                      <a:gd name="connsiteY5" fmla="*/ 11110 h 11151"/>
                      <a:gd name="connsiteX6" fmla="*/ 2155 w 10743"/>
                      <a:gd name="connsiteY6" fmla="*/ 9589 h 11151"/>
                      <a:gd name="connsiteX7" fmla="*/ 54 w 10743"/>
                      <a:gd name="connsiteY7" fmla="*/ 9468 h 11151"/>
                      <a:gd name="connsiteX0" fmla="*/ 54 w 10743"/>
                      <a:gd name="connsiteY0" fmla="*/ 9506 h 11189"/>
                      <a:gd name="connsiteX1" fmla="*/ 4027 w 10743"/>
                      <a:gd name="connsiteY1" fmla="*/ 533 h 11189"/>
                      <a:gd name="connsiteX2" fmla="*/ 7272 w 10743"/>
                      <a:gd name="connsiteY2" fmla="*/ 1399 h 11189"/>
                      <a:gd name="connsiteX3" fmla="*/ 10190 w 10743"/>
                      <a:gd name="connsiteY3" fmla="*/ 3067 h 11189"/>
                      <a:gd name="connsiteX4" fmla="*/ 10552 w 10743"/>
                      <a:gd name="connsiteY4" fmla="*/ 7746 h 11189"/>
                      <a:gd name="connsiteX5" fmla="*/ 7991 w 10743"/>
                      <a:gd name="connsiteY5" fmla="*/ 11148 h 11189"/>
                      <a:gd name="connsiteX6" fmla="*/ 2155 w 10743"/>
                      <a:gd name="connsiteY6" fmla="*/ 9627 h 11189"/>
                      <a:gd name="connsiteX7" fmla="*/ 54 w 10743"/>
                      <a:gd name="connsiteY7" fmla="*/ 9506 h 11189"/>
                      <a:gd name="connsiteX0" fmla="*/ 40 w 11293"/>
                      <a:gd name="connsiteY0" fmla="*/ 9082 h 11127"/>
                      <a:gd name="connsiteX1" fmla="*/ 4577 w 11293"/>
                      <a:gd name="connsiteY1" fmla="*/ 470 h 11127"/>
                      <a:gd name="connsiteX2" fmla="*/ 7822 w 11293"/>
                      <a:gd name="connsiteY2" fmla="*/ 1336 h 11127"/>
                      <a:gd name="connsiteX3" fmla="*/ 10740 w 11293"/>
                      <a:gd name="connsiteY3" fmla="*/ 3004 h 11127"/>
                      <a:gd name="connsiteX4" fmla="*/ 11102 w 11293"/>
                      <a:gd name="connsiteY4" fmla="*/ 7683 h 11127"/>
                      <a:gd name="connsiteX5" fmla="*/ 8541 w 11293"/>
                      <a:gd name="connsiteY5" fmla="*/ 11085 h 11127"/>
                      <a:gd name="connsiteX6" fmla="*/ 2705 w 11293"/>
                      <a:gd name="connsiteY6" fmla="*/ 9564 h 11127"/>
                      <a:gd name="connsiteX7" fmla="*/ 40 w 11293"/>
                      <a:gd name="connsiteY7" fmla="*/ 9082 h 1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93" h="11127">
                        <a:moveTo>
                          <a:pt x="40" y="9082"/>
                        </a:moveTo>
                        <a:cubicBezTo>
                          <a:pt x="352" y="7566"/>
                          <a:pt x="3280" y="1761"/>
                          <a:pt x="4577" y="470"/>
                        </a:cubicBezTo>
                        <a:cubicBezTo>
                          <a:pt x="5874" y="-821"/>
                          <a:pt x="6795" y="914"/>
                          <a:pt x="7822" y="1336"/>
                        </a:cubicBezTo>
                        <a:cubicBezTo>
                          <a:pt x="8849" y="1758"/>
                          <a:pt x="10193" y="1947"/>
                          <a:pt x="10740" y="3004"/>
                        </a:cubicBezTo>
                        <a:cubicBezTo>
                          <a:pt x="11287" y="4061"/>
                          <a:pt x="11468" y="6337"/>
                          <a:pt x="11102" y="7683"/>
                        </a:cubicBezTo>
                        <a:cubicBezTo>
                          <a:pt x="10736" y="9030"/>
                          <a:pt x="9940" y="10771"/>
                          <a:pt x="8541" y="11085"/>
                        </a:cubicBezTo>
                        <a:cubicBezTo>
                          <a:pt x="7141" y="11398"/>
                          <a:pt x="4122" y="9898"/>
                          <a:pt x="2705" y="9564"/>
                        </a:cubicBezTo>
                        <a:cubicBezTo>
                          <a:pt x="1288" y="9230"/>
                          <a:pt x="-272" y="10598"/>
                          <a:pt x="40" y="9082"/>
                        </a:cubicBezTo>
                        <a:close/>
                      </a:path>
                    </a:pathLst>
                  </a:custGeom>
                  <a:solidFill>
                    <a:srgbClr val="9CE0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717" name="Group 327">
                    <a:extLst>
                      <a:ext uri="{FF2B5EF4-FFF2-40B4-BE49-F238E27FC236}">
                        <a16:creationId xmlns:a16="http://schemas.microsoft.com/office/drawing/2014/main" xmlns="" id="{71072E0A-A047-B247-A8EE-DF18CE2E5C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908175" y="5241780"/>
                    <a:ext cx="536554" cy="263548"/>
                    <a:chOff x="1871277" y="1576300"/>
                    <a:chExt cx="1128371" cy="437861"/>
                  </a:xfrm>
                </p:grpSpPr>
                <p:sp>
                  <p:nvSpPr>
                    <p:cNvPr id="721" name="Oval 720">
                      <a:extLst>
                        <a:ext uri="{FF2B5EF4-FFF2-40B4-BE49-F238E27FC236}">
                          <a16:creationId xmlns:a16="http://schemas.microsoft.com/office/drawing/2014/main" xmlns="" id="{91D06C98-59E7-614E-8273-42A55EA47213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4446" y="1692905"/>
                      <a:ext cx="1125202" cy="32125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0" scaled="1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2" name="Rectangle 721">
                      <a:extLst>
                        <a:ext uri="{FF2B5EF4-FFF2-40B4-BE49-F238E27FC236}">
                          <a16:creationId xmlns:a16="http://schemas.microsoft.com/office/drawing/2014/main" xmlns="" id="{09278EB9-8AC0-1447-BAD1-DD9B5D739EF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71277" y="1740499"/>
                      <a:ext cx="1128371" cy="11422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CC">
                            <a:lumMod val="75000"/>
                          </a:srgbClr>
                        </a:gs>
                        <a:gs pos="53000">
                          <a:srgbClr val="3333CC">
                            <a:lumMod val="60000"/>
                            <a:lumOff val="40000"/>
                          </a:srgbClr>
                        </a:gs>
                        <a:gs pos="100000">
                          <a:srgbClr val="3333CC">
                            <a:lumMod val="75000"/>
                          </a:srgb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3" name="Oval 722">
                      <a:extLst>
                        <a:ext uri="{FF2B5EF4-FFF2-40B4-BE49-F238E27FC236}">
                          <a16:creationId xmlns:a16="http://schemas.microsoft.com/office/drawing/2014/main" xmlns="" id="{2CBE7AD0-5785-9747-9E56-4BF8ABD881A5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1871277" y="1576300"/>
                      <a:ext cx="1125200" cy="321257"/>
                    </a:xfrm>
                    <a:prstGeom prst="ellipse">
                      <a:avLst/>
                    </a:prstGeom>
                    <a:solidFill>
                      <a:srgbClr val="FFFFFF">
                        <a:lumMod val="75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solidFill>
                            <a:srgbClr val="000000"/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4" name="Freeform 723">
                      <a:extLst>
                        <a:ext uri="{FF2B5EF4-FFF2-40B4-BE49-F238E27FC236}">
                          <a16:creationId xmlns:a16="http://schemas.microsoft.com/office/drawing/2014/main" xmlns="" id="{BFA7769B-9F89-0943-9A16-C637EBA41B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708" y="1673868"/>
                      <a:ext cx="548339" cy="159438"/>
                    </a:xfrm>
                    <a:custGeom>
                      <a:avLst/>
                      <a:gdLst>
                        <a:gd name="connsiteX0" fmla="*/ 1486231 w 2944854"/>
                        <a:gd name="connsiteY0" fmla="*/ 727041 h 1302232"/>
                        <a:gd name="connsiteX1" fmla="*/ 257675 w 2944854"/>
                        <a:gd name="connsiteY1" fmla="*/ 1302232 h 1302232"/>
                        <a:gd name="connsiteX2" fmla="*/ 0 w 2944854"/>
                        <a:gd name="connsiteY2" fmla="*/ 1228607 h 1302232"/>
                        <a:gd name="connsiteX3" fmla="*/ 911064 w 2944854"/>
                        <a:gd name="connsiteY3" fmla="*/ 837478 h 1302232"/>
                        <a:gd name="connsiteX4" fmla="*/ 883456 w 2944854"/>
                        <a:gd name="connsiteY4" fmla="*/ 450949 h 1302232"/>
                        <a:gd name="connsiteX5" fmla="*/ 161047 w 2944854"/>
                        <a:gd name="connsiteY5" fmla="*/ 119640 h 1302232"/>
                        <a:gd name="connsiteX6" fmla="*/ 404917 w 2944854"/>
                        <a:gd name="connsiteY6" fmla="*/ 50617 h 1302232"/>
                        <a:gd name="connsiteX7" fmla="*/ 1477028 w 2944854"/>
                        <a:gd name="connsiteY7" fmla="*/ 501566 h 1302232"/>
                        <a:gd name="connsiteX8" fmla="*/ 2572146 w 2944854"/>
                        <a:gd name="connsiteY8" fmla="*/ 0 h 1302232"/>
                        <a:gd name="connsiteX9" fmla="*/ 2875834 w 2944854"/>
                        <a:gd name="connsiteY9" fmla="*/ 96632 h 1302232"/>
                        <a:gd name="connsiteX10" fmla="*/ 2079803 w 2944854"/>
                        <a:gd name="connsiteY10" fmla="*/ 432543 h 1302232"/>
                        <a:gd name="connsiteX11" fmla="*/ 2240850 w 2944854"/>
                        <a:gd name="connsiteY11" fmla="*/ 920305 h 1302232"/>
                        <a:gd name="connsiteX12" fmla="*/ 2944854 w 2944854"/>
                        <a:gd name="connsiteY12" fmla="*/ 1228607 h 1302232"/>
                        <a:gd name="connsiteX13" fmla="*/ 2733192 w 2944854"/>
                        <a:gd name="connsiteY13" fmla="*/ 1297630 h 1302232"/>
                        <a:gd name="connsiteX14" fmla="*/ 1486231 w 2944854"/>
                        <a:gd name="connsiteY14" fmla="*/ 727041 h 1302232"/>
                        <a:gd name="connsiteX0" fmla="*/ 1486231 w 2944854"/>
                        <a:gd name="connsiteY0" fmla="*/ 727041 h 1316375"/>
                        <a:gd name="connsiteX1" fmla="*/ 257675 w 2944854"/>
                        <a:gd name="connsiteY1" fmla="*/ 1302232 h 1316375"/>
                        <a:gd name="connsiteX2" fmla="*/ 0 w 2944854"/>
                        <a:gd name="connsiteY2" fmla="*/ 1228607 h 1316375"/>
                        <a:gd name="connsiteX3" fmla="*/ 911064 w 2944854"/>
                        <a:gd name="connsiteY3" fmla="*/ 837478 h 1316375"/>
                        <a:gd name="connsiteX4" fmla="*/ 883456 w 2944854"/>
                        <a:gd name="connsiteY4" fmla="*/ 450949 h 1316375"/>
                        <a:gd name="connsiteX5" fmla="*/ 161047 w 2944854"/>
                        <a:gd name="connsiteY5" fmla="*/ 119640 h 1316375"/>
                        <a:gd name="connsiteX6" fmla="*/ 404917 w 2944854"/>
                        <a:gd name="connsiteY6" fmla="*/ 50617 h 1316375"/>
                        <a:gd name="connsiteX7" fmla="*/ 1477028 w 2944854"/>
                        <a:gd name="connsiteY7" fmla="*/ 501566 h 1316375"/>
                        <a:gd name="connsiteX8" fmla="*/ 2572146 w 2944854"/>
                        <a:gd name="connsiteY8" fmla="*/ 0 h 1316375"/>
                        <a:gd name="connsiteX9" fmla="*/ 2875834 w 2944854"/>
                        <a:gd name="connsiteY9" fmla="*/ 96632 h 1316375"/>
                        <a:gd name="connsiteX10" fmla="*/ 2079803 w 2944854"/>
                        <a:gd name="connsiteY10" fmla="*/ 432543 h 1316375"/>
                        <a:gd name="connsiteX11" fmla="*/ 2240850 w 2944854"/>
                        <a:gd name="connsiteY11" fmla="*/ 920305 h 1316375"/>
                        <a:gd name="connsiteX12" fmla="*/ 2944854 w 2944854"/>
                        <a:gd name="connsiteY12" fmla="*/ 1228607 h 1316375"/>
                        <a:gd name="connsiteX13" fmla="*/ 2756623 w 2944854"/>
                        <a:gd name="connsiteY13" fmla="*/ 1316375 h 1316375"/>
                        <a:gd name="connsiteX14" fmla="*/ 1486231 w 2944854"/>
                        <a:gd name="connsiteY14" fmla="*/ 727041 h 1316375"/>
                        <a:gd name="connsiteX0" fmla="*/ 1486231 w 3024520"/>
                        <a:gd name="connsiteY0" fmla="*/ 727041 h 1316375"/>
                        <a:gd name="connsiteX1" fmla="*/ 257675 w 3024520"/>
                        <a:gd name="connsiteY1" fmla="*/ 1302232 h 1316375"/>
                        <a:gd name="connsiteX2" fmla="*/ 0 w 3024520"/>
                        <a:gd name="connsiteY2" fmla="*/ 1228607 h 1316375"/>
                        <a:gd name="connsiteX3" fmla="*/ 911064 w 3024520"/>
                        <a:gd name="connsiteY3" fmla="*/ 837478 h 1316375"/>
                        <a:gd name="connsiteX4" fmla="*/ 883456 w 3024520"/>
                        <a:gd name="connsiteY4" fmla="*/ 450949 h 1316375"/>
                        <a:gd name="connsiteX5" fmla="*/ 161047 w 3024520"/>
                        <a:gd name="connsiteY5" fmla="*/ 119640 h 1316375"/>
                        <a:gd name="connsiteX6" fmla="*/ 404917 w 3024520"/>
                        <a:gd name="connsiteY6" fmla="*/ 50617 h 1316375"/>
                        <a:gd name="connsiteX7" fmla="*/ 1477028 w 3024520"/>
                        <a:gd name="connsiteY7" fmla="*/ 501566 h 1316375"/>
                        <a:gd name="connsiteX8" fmla="*/ 2572146 w 3024520"/>
                        <a:gd name="connsiteY8" fmla="*/ 0 h 1316375"/>
                        <a:gd name="connsiteX9" fmla="*/ 2875834 w 3024520"/>
                        <a:gd name="connsiteY9" fmla="*/ 96632 h 1316375"/>
                        <a:gd name="connsiteX10" fmla="*/ 2079803 w 3024520"/>
                        <a:gd name="connsiteY10" fmla="*/ 432543 h 1316375"/>
                        <a:gd name="connsiteX11" fmla="*/ 2240850 w 3024520"/>
                        <a:gd name="connsiteY11" fmla="*/ 920305 h 1316375"/>
                        <a:gd name="connsiteX12" fmla="*/ 3024520 w 3024520"/>
                        <a:gd name="connsiteY12" fmla="*/ 1228607 h 1316375"/>
                        <a:gd name="connsiteX13" fmla="*/ 2756623 w 3024520"/>
                        <a:gd name="connsiteY13" fmla="*/ 1316375 h 1316375"/>
                        <a:gd name="connsiteX14" fmla="*/ 1486231 w 3024520"/>
                        <a:gd name="connsiteY14" fmla="*/ 727041 h 1316375"/>
                        <a:gd name="connsiteX0" fmla="*/ 1537780 w 3076069"/>
                        <a:gd name="connsiteY0" fmla="*/ 727041 h 1316375"/>
                        <a:gd name="connsiteX1" fmla="*/ 309224 w 3076069"/>
                        <a:gd name="connsiteY1" fmla="*/ 1302232 h 1316375"/>
                        <a:gd name="connsiteX2" fmla="*/ 0 w 3076069"/>
                        <a:gd name="connsiteY2" fmla="*/ 1228607 h 1316375"/>
                        <a:gd name="connsiteX3" fmla="*/ 962613 w 3076069"/>
                        <a:gd name="connsiteY3" fmla="*/ 837478 h 1316375"/>
                        <a:gd name="connsiteX4" fmla="*/ 935005 w 3076069"/>
                        <a:gd name="connsiteY4" fmla="*/ 450949 h 1316375"/>
                        <a:gd name="connsiteX5" fmla="*/ 212596 w 3076069"/>
                        <a:gd name="connsiteY5" fmla="*/ 119640 h 1316375"/>
                        <a:gd name="connsiteX6" fmla="*/ 456466 w 3076069"/>
                        <a:gd name="connsiteY6" fmla="*/ 50617 h 1316375"/>
                        <a:gd name="connsiteX7" fmla="*/ 1528577 w 3076069"/>
                        <a:gd name="connsiteY7" fmla="*/ 501566 h 1316375"/>
                        <a:gd name="connsiteX8" fmla="*/ 2623695 w 3076069"/>
                        <a:gd name="connsiteY8" fmla="*/ 0 h 1316375"/>
                        <a:gd name="connsiteX9" fmla="*/ 2927383 w 3076069"/>
                        <a:gd name="connsiteY9" fmla="*/ 96632 h 1316375"/>
                        <a:gd name="connsiteX10" fmla="*/ 2131352 w 3076069"/>
                        <a:gd name="connsiteY10" fmla="*/ 432543 h 1316375"/>
                        <a:gd name="connsiteX11" fmla="*/ 2292399 w 3076069"/>
                        <a:gd name="connsiteY11" fmla="*/ 920305 h 1316375"/>
                        <a:gd name="connsiteX12" fmla="*/ 3076069 w 3076069"/>
                        <a:gd name="connsiteY12" fmla="*/ 1228607 h 1316375"/>
                        <a:gd name="connsiteX13" fmla="*/ 2808172 w 3076069"/>
                        <a:gd name="connsiteY13" fmla="*/ 1316375 h 1316375"/>
                        <a:gd name="connsiteX14" fmla="*/ 1537780 w 3076069"/>
                        <a:gd name="connsiteY14" fmla="*/ 727041 h 1316375"/>
                        <a:gd name="connsiteX0" fmla="*/ 1537780 w 3076069"/>
                        <a:gd name="connsiteY0" fmla="*/ 727041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27041 h 1321259"/>
                        <a:gd name="connsiteX0" fmla="*/ 1537780 w 3076069"/>
                        <a:gd name="connsiteY0" fmla="*/ 750825 h 1321259"/>
                        <a:gd name="connsiteX1" fmla="*/ 313981 w 3076069"/>
                        <a:gd name="connsiteY1" fmla="*/ 1321259 h 1321259"/>
                        <a:gd name="connsiteX2" fmla="*/ 0 w 3076069"/>
                        <a:gd name="connsiteY2" fmla="*/ 1228607 h 1321259"/>
                        <a:gd name="connsiteX3" fmla="*/ 962613 w 3076069"/>
                        <a:gd name="connsiteY3" fmla="*/ 837478 h 1321259"/>
                        <a:gd name="connsiteX4" fmla="*/ 935005 w 3076069"/>
                        <a:gd name="connsiteY4" fmla="*/ 450949 h 1321259"/>
                        <a:gd name="connsiteX5" fmla="*/ 212596 w 3076069"/>
                        <a:gd name="connsiteY5" fmla="*/ 119640 h 1321259"/>
                        <a:gd name="connsiteX6" fmla="*/ 456466 w 3076069"/>
                        <a:gd name="connsiteY6" fmla="*/ 50617 h 1321259"/>
                        <a:gd name="connsiteX7" fmla="*/ 1528577 w 3076069"/>
                        <a:gd name="connsiteY7" fmla="*/ 501566 h 1321259"/>
                        <a:gd name="connsiteX8" fmla="*/ 2623695 w 3076069"/>
                        <a:gd name="connsiteY8" fmla="*/ 0 h 1321259"/>
                        <a:gd name="connsiteX9" fmla="*/ 2927383 w 3076069"/>
                        <a:gd name="connsiteY9" fmla="*/ 96632 h 1321259"/>
                        <a:gd name="connsiteX10" fmla="*/ 2131352 w 3076069"/>
                        <a:gd name="connsiteY10" fmla="*/ 432543 h 1321259"/>
                        <a:gd name="connsiteX11" fmla="*/ 2292399 w 3076069"/>
                        <a:gd name="connsiteY11" fmla="*/ 920305 h 1321259"/>
                        <a:gd name="connsiteX12" fmla="*/ 3076069 w 3076069"/>
                        <a:gd name="connsiteY12" fmla="*/ 1228607 h 1321259"/>
                        <a:gd name="connsiteX13" fmla="*/ 2808172 w 3076069"/>
                        <a:gd name="connsiteY13" fmla="*/ 1316375 h 1321259"/>
                        <a:gd name="connsiteX14" fmla="*/ 1537780 w 3076069"/>
                        <a:gd name="connsiteY14" fmla="*/ 750825 h 1321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76069" h="1321259">
                          <a:moveTo>
                            <a:pt x="1537780" y="750825"/>
                          </a:moveTo>
                          <a:lnTo>
                            <a:pt x="313981" y="1321259"/>
                          </a:lnTo>
                          <a:lnTo>
                            <a:pt x="0" y="1228607"/>
                          </a:lnTo>
                          <a:lnTo>
                            <a:pt x="962613" y="837478"/>
                          </a:lnTo>
                          <a:lnTo>
                            <a:pt x="935005" y="450949"/>
                          </a:lnTo>
                          <a:lnTo>
                            <a:pt x="212596" y="119640"/>
                          </a:lnTo>
                          <a:lnTo>
                            <a:pt x="456466" y="50617"/>
                          </a:lnTo>
                          <a:lnTo>
                            <a:pt x="1528577" y="501566"/>
                          </a:lnTo>
                          <a:lnTo>
                            <a:pt x="2623695" y="0"/>
                          </a:lnTo>
                          <a:lnTo>
                            <a:pt x="2927383" y="96632"/>
                          </a:lnTo>
                          <a:lnTo>
                            <a:pt x="2131352" y="432543"/>
                          </a:lnTo>
                          <a:lnTo>
                            <a:pt x="2292399" y="920305"/>
                          </a:lnTo>
                          <a:lnTo>
                            <a:pt x="3076069" y="1228607"/>
                          </a:lnTo>
                          <a:lnTo>
                            <a:pt x="2808172" y="1316375"/>
                          </a:lnTo>
                          <a:lnTo>
                            <a:pt x="1537780" y="750825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60000"/>
                        <a:lumOff val="4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5" name="Freeform 724">
                      <a:extLst>
                        <a:ext uri="{FF2B5EF4-FFF2-40B4-BE49-F238E27FC236}">
                          <a16:creationId xmlns:a16="http://schemas.microsoft.com/office/drawing/2014/main" xmlns="" id="{2BA9B2FD-ED67-5C46-990C-DEBD4552CBE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2655" y="1633412"/>
                      <a:ext cx="662444" cy="111846"/>
                    </a:xfrm>
                    <a:custGeom>
                      <a:avLst/>
                      <a:gdLst>
                        <a:gd name="connsiteX0" fmla="*/ 0 w 3645229"/>
                        <a:gd name="connsiteY0" fmla="*/ 214441 h 923747"/>
                        <a:gd name="connsiteX1" fmla="*/ 659770 w 3645229"/>
                        <a:gd name="connsiteY1" fmla="*/ 16495 h 923747"/>
                        <a:gd name="connsiteX2" fmla="*/ 1814367 w 3645229"/>
                        <a:gd name="connsiteY2" fmla="*/ 511360 h 923747"/>
                        <a:gd name="connsiteX3" fmla="*/ 2968965 w 3645229"/>
                        <a:gd name="connsiteY3" fmla="*/ 0 h 923747"/>
                        <a:gd name="connsiteX4" fmla="*/ 3645229 w 3645229"/>
                        <a:gd name="connsiteY4" fmla="*/ 197946 h 923747"/>
                        <a:gd name="connsiteX5" fmla="*/ 3199884 w 3645229"/>
                        <a:gd name="connsiteY5" fmla="*/ 461874 h 923747"/>
                        <a:gd name="connsiteX6" fmla="*/ 2985459 w 3645229"/>
                        <a:gd name="connsiteY6" fmla="*/ 379396 h 923747"/>
                        <a:gd name="connsiteX7" fmla="*/ 1830861 w 3645229"/>
                        <a:gd name="connsiteY7" fmla="*/ 923747 h 923747"/>
                        <a:gd name="connsiteX8" fmla="*/ 676264 w 3645229"/>
                        <a:gd name="connsiteY8" fmla="*/ 412387 h 923747"/>
                        <a:gd name="connsiteX9" fmla="*/ 527816 w 3645229"/>
                        <a:gd name="connsiteY9" fmla="*/ 478369 h 923747"/>
                        <a:gd name="connsiteX10" fmla="*/ 0 w 3645229"/>
                        <a:gd name="connsiteY10" fmla="*/ 21444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78369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71662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23747"/>
                        <a:gd name="connsiteX1" fmla="*/ 655168 w 3640627"/>
                        <a:gd name="connsiteY1" fmla="*/ 16495 h 923747"/>
                        <a:gd name="connsiteX2" fmla="*/ 1809765 w 3640627"/>
                        <a:gd name="connsiteY2" fmla="*/ 511360 h 923747"/>
                        <a:gd name="connsiteX3" fmla="*/ 2964363 w 3640627"/>
                        <a:gd name="connsiteY3" fmla="*/ 0 h 923747"/>
                        <a:gd name="connsiteX4" fmla="*/ 3640627 w 3640627"/>
                        <a:gd name="connsiteY4" fmla="*/ 197946 h 923747"/>
                        <a:gd name="connsiteX5" fmla="*/ 3195282 w 3640627"/>
                        <a:gd name="connsiteY5" fmla="*/ 461874 h 923747"/>
                        <a:gd name="connsiteX6" fmla="*/ 2980857 w 3640627"/>
                        <a:gd name="connsiteY6" fmla="*/ 379396 h 923747"/>
                        <a:gd name="connsiteX7" fmla="*/ 1826259 w 3640627"/>
                        <a:gd name="connsiteY7" fmla="*/ 923747 h 923747"/>
                        <a:gd name="connsiteX8" fmla="*/ 690067 w 3640627"/>
                        <a:gd name="connsiteY8" fmla="*/ 412387 h 923747"/>
                        <a:gd name="connsiteX9" fmla="*/ 523214 w 3640627"/>
                        <a:gd name="connsiteY9" fmla="*/ 482971 h 923747"/>
                        <a:gd name="connsiteX10" fmla="*/ 0 w 3640627"/>
                        <a:gd name="connsiteY10" fmla="*/ 242051 h 923747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09765 w 3640627"/>
                        <a:gd name="connsiteY2" fmla="*/ 511360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2980857 w 3640627"/>
                        <a:gd name="connsiteY6" fmla="*/ 379396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640627"/>
                        <a:gd name="connsiteY0" fmla="*/ 242051 h 946755"/>
                        <a:gd name="connsiteX1" fmla="*/ 655168 w 3640627"/>
                        <a:gd name="connsiteY1" fmla="*/ 16495 h 946755"/>
                        <a:gd name="connsiteX2" fmla="*/ 1855778 w 3640627"/>
                        <a:gd name="connsiteY2" fmla="*/ 534367 h 946755"/>
                        <a:gd name="connsiteX3" fmla="*/ 2964363 w 3640627"/>
                        <a:gd name="connsiteY3" fmla="*/ 0 h 946755"/>
                        <a:gd name="connsiteX4" fmla="*/ 3640627 w 3640627"/>
                        <a:gd name="connsiteY4" fmla="*/ 197946 h 946755"/>
                        <a:gd name="connsiteX5" fmla="*/ 3195282 w 3640627"/>
                        <a:gd name="connsiteY5" fmla="*/ 461874 h 946755"/>
                        <a:gd name="connsiteX6" fmla="*/ 3008465 w 3640627"/>
                        <a:gd name="connsiteY6" fmla="*/ 402404 h 946755"/>
                        <a:gd name="connsiteX7" fmla="*/ 1876873 w 3640627"/>
                        <a:gd name="connsiteY7" fmla="*/ 946755 h 946755"/>
                        <a:gd name="connsiteX8" fmla="*/ 690067 w 3640627"/>
                        <a:gd name="connsiteY8" fmla="*/ 412387 h 946755"/>
                        <a:gd name="connsiteX9" fmla="*/ 523214 w 3640627"/>
                        <a:gd name="connsiteY9" fmla="*/ 482971 h 946755"/>
                        <a:gd name="connsiteX10" fmla="*/ 0 w 3640627"/>
                        <a:gd name="connsiteY10" fmla="*/ 242051 h 946755"/>
                        <a:gd name="connsiteX0" fmla="*/ 0 w 3723451"/>
                        <a:gd name="connsiteY0" fmla="*/ 242051 h 946755"/>
                        <a:gd name="connsiteX1" fmla="*/ 655168 w 3723451"/>
                        <a:gd name="connsiteY1" fmla="*/ 16495 h 946755"/>
                        <a:gd name="connsiteX2" fmla="*/ 1855778 w 3723451"/>
                        <a:gd name="connsiteY2" fmla="*/ 534367 h 946755"/>
                        <a:gd name="connsiteX3" fmla="*/ 2964363 w 3723451"/>
                        <a:gd name="connsiteY3" fmla="*/ 0 h 946755"/>
                        <a:gd name="connsiteX4" fmla="*/ 3723451 w 3723451"/>
                        <a:gd name="connsiteY4" fmla="*/ 220954 h 946755"/>
                        <a:gd name="connsiteX5" fmla="*/ 3195282 w 3723451"/>
                        <a:gd name="connsiteY5" fmla="*/ 461874 h 946755"/>
                        <a:gd name="connsiteX6" fmla="*/ 3008465 w 3723451"/>
                        <a:gd name="connsiteY6" fmla="*/ 402404 h 946755"/>
                        <a:gd name="connsiteX7" fmla="*/ 1876873 w 3723451"/>
                        <a:gd name="connsiteY7" fmla="*/ 946755 h 946755"/>
                        <a:gd name="connsiteX8" fmla="*/ 690067 w 3723451"/>
                        <a:gd name="connsiteY8" fmla="*/ 412387 h 946755"/>
                        <a:gd name="connsiteX9" fmla="*/ 523214 w 3723451"/>
                        <a:gd name="connsiteY9" fmla="*/ 482971 h 946755"/>
                        <a:gd name="connsiteX10" fmla="*/ 0 w 3723451"/>
                        <a:gd name="connsiteY10" fmla="*/ 242051 h 946755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08465 w 3723451"/>
                        <a:gd name="connsiteY6" fmla="*/ 388599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95282 w 3723451"/>
                        <a:gd name="connsiteY5" fmla="*/ 448069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690067 w 3723451"/>
                        <a:gd name="connsiteY8" fmla="*/ 398582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  <a:gd name="connsiteX0" fmla="*/ 0 w 3723451"/>
                        <a:gd name="connsiteY0" fmla="*/ 228246 h 932950"/>
                        <a:gd name="connsiteX1" fmla="*/ 655168 w 3723451"/>
                        <a:gd name="connsiteY1" fmla="*/ 2690 h 932950"/>
                        <a:gd name="connsiteX2" fmla="*/ 1855778 w 3723451"/>
                        <a:gd name="connsiteY2" fmla="*/ 520562 h 932950"/>
                        <a:gd name="connsiteX3" fmla="*/ 3001174 w 3723451"/>
                        <a:gd name="connsiteY3" fmla="*/ 0 h 932950"/>
                        <a:gd name="connsiteX4" fmla="*/ 3723451 w 3723451"/>
                        <a:gd name="connsiteY4" fmla="*/ 207149 h 932950"/>
                        <a:gd name="connsiteX5" fmla="*/ 3186079 w 3723451"/>
                        <a:gd name="connsiteY5" fmla="*/ 461874 h 932950"/>
                        <a:gd name="connsiteX6" fmla="*/ 3013067 w 3723451"/>
                        <a:gd name="connsiteY6" fmla="*/ 393200 h 932950"/>
                        <a:gd name="connsiteX7" fmla="*/ 1876873 w 3723451"/>
                        <a:gd name="connsiteY7" fmla="*/ 932950 h 932950"/>
                        <a:gd name="connsiteX8" fmla="*/ 711613 w 3723451"/>
                        <a:gd name="connsiteY8" fmla="*/ 413055 h 932950"/>
                        <a:gd name="connsiteX9" fmla="*/ 523214 w 3723451"/>
                        <a:gd name="connsiteY9" fmla="*/ 469166 h 932950"/>
                        <a:gd name="connsiteX10" fmla="*/ 0 w 3723451"/>
                        <a:gd name="connsiteY10" fmla="*/ 228246 h 932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723451" h="932950">
                          <a:moveTo>
                            <a:pt x="0" y="228246"/>
                          </a:moveTo>
                          <a:lnTo>
                            <a:pt x="655168" y="2690"/>
                          </a:lnTo>
                          <a:lnTo>
                            <a:pt x="1855778" y="520562"/>
                          </a:lnTo>
                          <a:lnTo>
                            <a:pt x="3001174" y="0"/>
                          </a:lnTo>
                          <a:lnTo>
                            <a:pt x="3723451" y="207149"/>
                          </a:lnTo>
                          <a:lnTo>
                            <a:pt x="3186079" y="461874"/>
                          </a:lnTo>
                          <a:lnTo>
                            <a:pt x="3013067" y="393200"/>
                          </a:lnTo>
                          <a:lnTo>
                            <a:pt x="1876873" y="932950"/>
                          </a:lnTo>
                          <a:lnTo>
                            <a:pt x="711613" y="413055"/>
                          </a:lnTo>
                          <a:lnTo>
                            <a:pt x="523214" y="469166"/>
                          </a:lnTo>
                          <a:lnTo>
                            <a:pt x="0" y="228246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6" name="Freeform 725">
                      <a:extLst>
                        <a:ext uri="{FF2B5EF4-FFF2-40B4-BE49-F238E27FC236}">
                          <a16:creationId xmlns:a16="http://schemas.microsoft.com/office/drawing/2014/main" xmlns="" id="{852C178C-5A80-FA47-96E6-19EA6DCEC68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6889" y="1728599"/>
                      <a:ext cx="244057" cy="97568"/>
                    </a:xfrm>
                    <a:custGeom>
                      <a:avLst/>
                      <a:gdLst>
                        <a:gd name="connsiteX0" fmla="*/ 55216 w 1421812"/>
                        <a:gd name="connsiteY0" fmla="*/ 0 h 800665"/>
                        <a:gd name="connsiteX1" fmla="*/ 1421812 w 1421812"/>
                        <a:gd name="connsiteY1" fmla="*/ 625807 h 800665"/>
                        <a:gd name="connsiteX2" fmla="*/ 947874 w 1421812"/>
                        <a:gd name="connsiteY2" fmla="*/ 800665 h 800665"/>
                        <a:gd name="connsiteX3" fmla="*/ 50614 w 1421812"/>
                        <a:gd name="connsiteY3" fmla="*/ 404934 h 800665"/>
                        <a:gd name="connsiteX4" fmla="*/ 0 w 1421812"/>
                        <a:gd name="connsiteY4" fmla="*/ 404934 h 800665"/>
                        <a:gd name="connsiteX5" fmla="*/ 55216 w 1421812"/>
                        <a:gd name="connsiteY5" fmla="*/ 0 h 800665"/>
                        <a:gd name="connsiteX0" fmla="*/ 4602 w 1371198"/>
                        <a:gd name="connsiteY0" fmla="*/ 0 h 800665"/>
                        <a:gd name="connsiteX1" fmla="*/ 1371198 w 1371198"/>
                        <a:gd name="connsiteY1" fmla="*/ 625807 h 800665"/>
                        <a:gd name="connsiteX2" fmla="*/ 897260 w 1371198"/>
                        <a:gd name="connsiteY2" fmla="*/ 800665 h 800665"/>
                        <a:gd name="connsiteX3" fmla="*/ 0 w 1371198"/>
                        <a:gd name="connsiteY3" fmla="*/ 404934 h 800665"/>
                        <a:gd name="connsiteX4" fmla="*/ 4602 w 1371198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0665"/>
                        <a:gd name="connsiteX1" fmla="*/ 1366596 w 1366596"/>
                        <a:gd name="connsiteY1" fmla="*/ 625807 h 800665"/>
                        <a:gd name="connsiteX2" fmla="*/ 892658 w 1366596"/>
                        <a:gd name="connsiteY2" fmla="*/ 800665 h 800665"/>
                        <a:gd name="connsiteX3" fmla="*/ 4601 w 1366596"/>
                        <a:gd name="connsiteY3" fmla="*/ 427942 h 800665"/>
                        <a:gd name="connsiteX4" fmla="*/ 0 w 1366596"/>
                        <a:gd name="connsiteY4" fmla="*/ 0 h 800665"/>
                        <a:gd name="connsiteX0" fmla="*/ 0 w 1366596"/>
                        <a:gd name="connsiteY0" fmla="*/ 0 h 809868"/>
                        <a:gd name="connsiteX1" fmla="*/ 1366596 w 1366596"/>
                        <a:gd name="connsiteY1" fmla="*/ 625807 h 809868"/>
                        <a:gd name="connsiteX2" fmla="*/ 865050 w 1366596"/>
                        <a:gd name="connsiteY2" fmla="*/ 809868 h 809868"/>
                        <a:gd name="connsiteX3" fmla="*/ 4601 w 1366596"/>
                        <a:gd name="connsiteY3" fmla="*/ 427942 h 809868"/>
                        <a:gd name="connsiteX4" fmla="*/ 0 w 1366596"/>
                        <a:gd name="connsiteY4" fmla="*/ 0 h 809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6596" h="809868">
                          <a:moveTo>
                            <a:pt x="0" y="0"/>
                          </a:moveTo>
                          <a:lnTo>
                            <a:pt x="1366596" y="625807"/>
                          </a:lnTo>
                          <a:lnTo>
                            <a:pt x="865050" y="809868"/>
                          </a:lnTo>
                          <a:lnTo>
                            <a:pt x="4601" y="427942"/>
                          </a:lnTo>
                          <a:cubicBezTo>
                            <a:pt x="-1535" y="105836"/>
                            <a:pt x="1534" y="14264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7" name="Freeform 726">
                      <a:extLst>
                        <a:ext uri="{FF2B5EF4-FFF2-40B4-BE49-F238E27FC236}">
                          <a16:creationId xmlns:a16="http://schemas.microsoft.com/office/drawing/2014/main" xmlns="" id="{BCCDAE1A-37E6-A740-84AD-3651F301C8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89977" y="1730980"/>
                      <a:ext cx="240888" cy="95187"/>
                    </a:xfrm>
                    <a:custGeom>
                      <a:avLst/>
                      <a:gdLst>
                        <a:gd name="connsiteX0" fmla="*/ 1329786 w 1348191"/>
                        <a:gd name="connsiteY0" fmla="*/ 0 h 809869"/>
                        <a:gd name="connsiteX1" fmla="*/ 1348191 w 1348191"/>
                        <a:gd name="connsiteY1" fmla="*/ 400333 h 809869"/>
                        <a:gd name="connsiteX2" fmla="*/ 487742 w 1348191"/>
                        <a:gd name="connsiteY2" fmla="*/ 809869 h 809869"/>
                        <a:gd name="connsiteX3" fmla="*/ 0 w 1348191"/>
                        <a:gd name="connsiteY3" fmla="*/ 630409 h 809869"/>
                        <a:gd name="connsiteX4" fmla="*/ 1329786 w 1348191"/>
                        <a:gd name="connsiteY4" fmla="*/ 0 h 809869"/>
                        <a:gd name="connsiteX0" fmla="*/ 1329786 w 1348191"/>
                        <a:gd name="connsiteY0" fmla="*/ 0 h 791462"/>
                        <a:gd name="connsiteX1" fmla="*/ 1348191 w 1348191"/>
                        <a:gd name="connsiteY1" fmla="*/ 381926 h 791462"/>
                        <a:gd name="connsiteX2" fmla="*/ 487742 w 1348191"/>
                        <a:gd name="connsiteY2" fmla="*/ 791462 h 791462"/>
                        <a:gd name="connsiteX3" fmla="*/ 0 w 1348191"/>
                        <a:gd name="connsiteY3" fmla="*/ 612002 h 791462"/>
                        <a:gd name="connsiteX4" fmla="*/ 1329786 w 1348191"/>
                        <a:gd name="connsiteY4" fmla="*/ 0 h 79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48191" h="791462">
                          <a:moveTo>
                            <a:pt x="1329786" y="0"/>
                          </a:moveTo>
                          <a:lnTo>
                            <a:pt x="1348191" y="381926"/>
                          </a:lnTo>
                          <a:lnTo>
                            <a:pt x="487742" y="791462"/>
                          </a:lnTo>
                          <a:lnTo>
                            <a:pt x="0" y="612002"/>
                          </a:lnTo>
                          <a:lnTo>
                            <a:pt x="1329786" y="0"/>
                          </a:lnTo>
                          <a:close/>
                        </a:path>
                      </a:pathLst>
                    </a:custGeom>
                    <a:solidFill>
                      <a:srgbClr val="3333CC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28" name="Straight Connector 727">
                      <a:extLst>
                        <a:ext uri="{FF2B5EF4-FFF2-40B4-BE49-F238E27FC236}">
                          <a16:creationId xmlns:a16="http://schemas.microsoft.com/office/drawing/2014/main" xmlns="" id="{79278D10-2F66-4843-BE2D-75C1E444A3FF}"/>
                        </a:ext>
                      </a:extLst>
                    </p:cNvPr>
                    <p:cNvCxnSpPr>
                      <a:endCxn id="723" idx="2"/>
                    </p:cNvCxnSpPr>
                    <p:nvPr/>
                  </p:nvCxnSpPr>
                  <p:spPr bwMode="auto">
                    <a:xfrm flipH="1" flipV="1">
                      <a:off x="1871277" y="1735739"/>
                      <a:ext cx="3169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729" name="Straight Connector 728">
                      <a:extLst>
                        <a:ext uri="{FF2B5EF4-FFF2-40B4-BE49-F238E27FC236}">
                          <a16:creationId xmlns:a16="http://schemas.microsoft.com/office/drawing/2014/main" xmlns="" id="{64D394C8-4031-A04B-B39E-D20F14081771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2996477" y="1733359"/>
                      <a:ext cx="3171" cy="12374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5" dist="19939" dir="5400000" algn="tl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718" name="Group 717">
                    <a:extLst>
                      <a:ext uri="{FF2B5EF4-FFF2-40B4-BE49-F238E27FC236}">
                        <a16:creationId xmlns:a16="http://schemas.microsoft.com/office/drawing/2014/main" xmlns="" id="{0BE34F3B-D7A6-C645-98A7-AC12A17D32D0}"/>
                      </a:ext>
                    </a:extLst>
                  </p:cNvPr>
                  <p:cNvGrpSpPr/>
                  <p:nvPr/>
                </p:nvGrpSpPr>
                <p:grpSpPr>
                  <a:xfrm>
                    <a:off x="7876581" y="5223365"/>
                    <a:ext cx="466894" cy="369332"/>
                    <a:chOff x="599495" y="1708643"/>
                    <a:chExt cx="491778" cy="409344"/>
                  </a:xfrm>
                </p:grpSpPr>
                <p:sp>
                  <p:nvSpPr>
                    <p:cNvPr id="719" name="Oval 718">
                      <a:extLst>
                        <a:ext uri="{FF2B5EF4-FFF2-40B4-BE49-F238E27FC236}">
                          <a16:creationId xmlns:a16="http://schemas.microsoft.com/office/drawing/2014/main" xmlns="" id="{D3AA4D2D-9268-D54B-A609-2916D44A722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5417" y="1787240"/>
                      <a:ext cx="356365" cy="231962"/>
                    </a:xfrm>
                    <a:prstGeom prst="ellipse">
                      <a:avLst/>
                    </a:prstGeom>
                    <a:solidFill>
                      <a:srgbClr val="FFFFFF">
                        <a:alpha val="76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0" name="TextBox 719">
                      <a:extLst>
                        <a:ext uri="{FF2B5EF4-FFF2-40B4-BE49-F238E27FC236}">
                          <a16:creationId xmlns:a16="http://schemas.microsoft.com/office/drawing/2014/main" xmlns="" id="{D7C545A8-1974-314F-8B84-D3FC912EB8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95" y="1708643"/>
                      <a:ext cx="491778" cy="4093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  X</a:t>
                      </a:r>
                    </a:p>
                  </p:txBody>
                </p:sp>
              </p:grpSp>
            </p:grp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xmlns="" id="{C7AD81D7-3B6A-D844-ABEA-CAF2858DD417}"/>
                    </a:ext>
                  </a:extLst>
                </p:cNvPr>
                <p:cNvCxnSpPr/>
                <p:nvPr/>
              </p:nvCxnSpPr>
              <p:spPr bwMode="auto">
                <a:xfrm flipH="1">
                  <a:off x="7158742" y="5764030"/>
                  <a:ext cx="870024" cy="9999"/>
                </a:xfrm>
                <a:prstGeom prst="line">
                  <a:avLst/>
                </a:prstGeom>
                <a:solidFill>
                  <a:srgbClr val="00CC99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711" name="Straight Connector 710">
              <a:extLst>
                <a:ext uri="{FF2B5EF4-FFF2-40B4-BE49-F238E27FC236}">
                  <a16:creationId xmlns:a16="http://schemas.microsoft.com/office/drawing/2014/main" xmlns="" id="{A7F0587B-29EA-584F-81E3-E24C967738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0307" y="1929008"/>
              <a:ext cx="4451299" cy="422665"/>
            </a:xfrm>
            <a:prstGeom prst="line">
              <a:avLst/>
            </a:prstGeom>
            <a:solidFill>
              <a:srgbClr val="00CC9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515600" cy="894622"/>
          </a:xfrm>
        </p:spPr>
        <p:txBody>
          <a:bodyPr/>
          <a:lstStyle/>
          <a:p>
            <a:r>
              <a:rPr lang="en-US" dirty="0"/>
              <a:t>Hot potato routing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Content Placeholder 39">
            <a:extLst>
              <a:ext uri="{FF2B5EF4-FFF2-40B4-BE49-F238E27FC236}">
                <a16:creationId xmlns:a16="http://schemas.microsoft.com/office/drawing/2014/main" xmlns="" id="{B4272163-18FE-8D42-9D74-AD852AF94689}"/>
              </a:ext>
            </a:extLst>
          </p:cNvPr>
          <p:cNvSpPr txBox="1">
            <a:spLocks/>
          </p:cNvSpPr>
          <p:nvPr/>
        </p:nvSpPr>
        <p:spPr bwMode="auto">
          <a:xfrm>
            <a:off x="1102290" y="4634378"/>
            <a:ext cx="10809962" cy="186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2d learns (via iBGP) it can route to X via 2a or 2c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b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</a:rPr>
              <a:t>hot potato routing: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choose local gateway that has least </a:t>
            </a: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intra-domain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 cost (e.g., 2d chooses 2a, even though more AS hops to </a:t>
            </a: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X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): don’t worry about inter-domain cost!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2D2DB9">
                  <a:lumMod val="75000"/>
                </a:srgbClr>
              </a:solidFill>
              <a:effectLst/>
              <a:uLnTx/>
              <a:uFillTx/>
              <a:ea typeface="ＭＳ Ｐゴシック" charset="0"/>
            </a:endParaRPr>
          </a:p>
        </p:txBody>
      </p: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xmlns="" id="{31BA1DB9-2969-4441-97FB-835EAFDCA3E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00873" y="3328637"/>
            <a:ext cx="424979" cy="441697"/>
          </a:xfrm>
          <a:prstGeom prst="line">
            <a:avLst/>
          </a:prstGeom>
          <a:solidFill>
            <a:srgbClr val="00CC99"/>
          </a:solidFill>
          <a:ln w="6350" cap="flat" cmpd="sng" algn="ctr">
            <a:solidFill>
              <a:srgbClr val="0000A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82" name="Group 281">
            <a:extLst>
              <a:ext uri="{FF2B5EF4-FFF2-40B4-BE49-F238E27FC236}">
                <a16:creationId xmlns:a16="http://schemas.microsoft.com/office/drawing/2014/main" xmlns="" id="{9B38A050-67CE-5644-A229-647B38C7B4DC}"/>
              </a:ext>
            </a:extLst>
          </p:cNvPr>
          <p:cNvGrpSpPr/>
          <p:nvPr/>
        </p:nvGrpSpPr>
        <p:grpSpPr>
          <a:xfrm>
            <a:off x="7095765" y="2483791"/>
            <a:ext cx="880227" cy="680442"/>
            <a:chOff x="5705376" y="2487543"/>
            <a:chExt cx="880227" cy="680442"/>
          </a:xfrm>
        </p:grpSpPr>
        <p:sp>
          <p:nvSpPr>
            <p:cNvPr id="283" name="AutoShape 118">
              <a:extLst>
                <a:ext uri="{FF2B5EF4-FFF2-40B4-BE49-F238E27FC236}">
                  <a16:creationId xmlns:a16="http://schemas.microsoft.com/office/drawing/2014/main" xmlns="" id="{D2EA5418-D2F2-9942-BF52-2F0B35DDEB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229657">
              <a:off x="5705376" y="2487543"/>
              <a:ext cx="768350" cy="276226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4" name="Text Box 119">
              <a:extLst>
                <a:ext uri="{FF2B5EF4-FFF2-40B4-BE49-F238E27FC236}">
                  <a16:creationId xmlns:a16="http://schemas.microsoft.com/office/drawing/2014/main" xmlns="" id="{127D65CD-9295-E948-976F-8A832CE28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8435" y="2887139"/>
              <a:ext cx="737168" cy="28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AS3,X </a:t>
              </a: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xmlns="" id="{0084D847-A5E4-7448-8369-247D24C1C4FF}"/>
              </a:ext>
            </a:extLst>
          </p:cNvPr>
          <p:cNvGrpSpPr/>
          <p:nvPr/>
        </p:nvGrpSpPr>
        <p:grpSpPr>
          <a:xfrm>
            <a:off x="2970239" y="2693439"/>
            <a:ext cx="1359693" cy="525314"/>
            <a:chOff x="2143521" y="2684666"/>
            <a:chExt cx="1359693" cy="525314"/>
          </a:xfrm>
        </p:grpSpPr>
        <p:sp>
          <p:nvSpPr>
            <p:cNvPr id="286" name="Text Box 119">
              <a:extLst>
                <a:ext uri="{FF2B5EF4-FFF2-40B4-BE49-F238E27FC236}">
                  <a16:creationId xmlns:a16="http://schemas.microsoft.com/office/drawing/2014/main" xmlns="" id="{30A1DC45-762F-1E47-8308-E4920AA2B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3521" y="2929134"/>
              <a:ext cx="1126397" cy="28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AS1,AS3,X </a:t>
              </a:r>
            </a:p>
          </p:txBody>
        </p:sp>
        <p:sp>
          <p:nvSpPr>
            <p:cNvPr id="287" name="AutoShape 118">
              <a:extLst>
                <a:ext uri="{FF2B5EF4-FFF2-40B4-BE49-F238E27FC236}">
                  <a16:creationId xmlns:a16="http://schemas.microsoft.com/office/drawing/2014/main" xmlns="" id="{24E303A9-1C25-904F-85A7-12C9D1683C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975073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xmlns="" id="{6B1E1F16-BB2B-0F4C-9B24-BC894FF5CF79}"/>
              </a:ext>
            </a:extLst>
          </p:cNvPr>
          <p:cNvSpPr txBox="1"/>
          <p:nvPr/>
        </p:nvSpPr>
        <p:spPr>
          <a:xfrm>
            <a:off x="6375649" y="3642958"/>
            <a:ext cx="1860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OSPF link weights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xmlns="" id="{9F04B398-1488-B84F-9A96-5791902C5242}"/>
              </a:ext>
            </a:extLst>
          </p:cNvPr>
          <p:cNvSpPr txBox="1"/>
          <p:nvPr/>
        </p:nvSpPr>
        <p:spPr>
          <a:xfrm>
            <a:off x="5162685" y="310848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>
                <a:latin typeface="Arial" charset="0"/>
                <a:ea typeface="ＭＳ Ｐゴシック" charset="0"/>
              </a:rPr>
              <a:t>201</a:t>
            </a:r>
            <a:endParaRPr lang="en-US" i="1" dirty="0">
              <a:latin typeface="Arial" charset="0"/>
              <a:ea typeface="ＭＳ Ｐゴシック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xmlns="" id="{7CAA43C0-74F2-9947-B546-F8906DDD43BC}"/>
              </a:ext>
            </a:extLst>
          </p:cNvPr>
          <p:cNvSpPr txBox="1"/>
          <p:nvPr/>
        </p:nvSpPr>
        <p:spPr>
          <a:xfrm>
            <a:off x="5952201" y="2502930"/>
            <a:ext cx="469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>
                <a:latin typeface="Arial" charset="0"/>
                <a:ea typeface="ＭＳ Ｐゴシック" charset="0"/>
              </a:rPr>
              <a:t>112</a:t>
            </a:r>
            <a:endParaRPr lang="en-US" i="1" dirty="0">
              <a:latin typeface="Arial" charset="0"/>
              <a:ea typeface="ＭＳ Ｐゴシック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xmlns="" id="{BFFFC794-EB31-D845-8AFC-0FADD753D327}"/>
              </a:ext>
            </a:extLst>
          </p:cNvPr>
          <p:cNvSpPr txBox="1"/>
          <p:nvPr/>
        </p:nvSpPr>
        <p:spPr>
          <a:xfrm>
            <a:off x="5702048" y="309530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>
                <a:latin typeface="Arial" charset="0"/>
                <a:ea typeface="ＭＳ Ｐゴシック" charset="0"/>
              </a:rPr>
              <a:t>263</a:t>
            </a:r>
            <a:endParaRPr lang="en-US" i="1" dirty="0">
              <a:latin typeface="Arial" charset="0"/>
              <a:ea typeface="ＭＳ Ｐゴシック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0F43C6FC-329A-BD41-8BB6-95A12D72D350}"/>
              </a:ext>
            </a:extLst>
          </p:cNvPr>
          <p:cNvSpPr/>
          <p:nvPr/>
        </p:nvSpPr>
        <p:spPr>
          <a:xfrm>
            <a:off x="5334000" y="3352800"/>
            <a:ext cx="720436" cy="67887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uiExpand="1" build="p"/>
      <p:bldP spid="2" grpId="0" animBg="1"/>
      <p:bldP spid="2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0898688" cy="894622"/>
          </a:xfrm>
        </p:spPr>
        <p:txBody>
          <a:bodyPr>
            <a:normAutofit/>
          </a:bodyPr>
          <a:lstStyle/>
          <a:p>
            <a:r>
              <a:rPr lang="en-US" dirty="0"/>
              <a:t>BGP: achieving policy via advertisements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9512" y="644903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AutoShape 6">
            <a:extLst>
              <a:ext uri="{FF2B5EF4-FFF2-40B4-BE49-F238E27FC236}">
                <a16:creationId xmlns:a16="http://schemas.microsoft.com/office/drawing/2014/main" xmlns="" id="{A6E685A0-E830-5248-8CAD-7A0887943B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16743" y="1048794"/>
            <a:ext cx="75390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5446BEA-A2E3-EC46-9788-E956885E072B}"/>
              </a:ext>
            </a:extLst>
          </p:cNvPr>
          <p:cNvGrpSpPr/>
          <p:nvPr/>
        </p:nvGrpSpPr>
        <p:grpSpPr>
          <a:xfrm>
            <a:off x="3983668" y="1440907"/>
            <a:ext cx="893763" cy="577850"/>
            <a:chOff x="3983668" y="1440907"/>
            <a:chExt cx="893763" cy="577850"/>
          </a:xfrm>
        </p:grpSpPr>
        <p:sp>
          <p:nvSpPr>
            <p:cNvPr id="236" name="Freeform 7">
              <a:extLst>
                <a:ext uri="{FF2B5EF4-FFF2-40B4-BE49-F238E27FC236}">
                  <a16:creationId xmlns:a16="http://schemas.microsoft.com/office/drawing/2014/main" xmlns="" id="{1EE69C16-4ABC-414D-8A5B-6DABA7A84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668" y="1440907"/>
              <a:ext cx="893763" cy="577850"/>
            </a:xfrm>
            <a:custGeom>
              <a:avLst/>
              <a:gdLst>
                <a:gd name="T0" fmla="*/ 148 w 563"/>
                <a:gd name="T1" fmla="*/ 5 h 364"/>
                <a:gd name="T2" fmla="*/ 119 w 563"/>
                <a:gd name="T3" fmla="*/ 10 h 364"/>
                <a:gd name="T4" fmla="*/ 94 w 563"/>
                <a:gd name="T5" fmla="*/ 21 h 364"/>
                <a:gd name="T6" fmla="*/ 70 w 563"/>
                <a:gd name="T7" fmla="*/ 37 h 364"/>
                <a:gd name="T8" fmla="*/ 46 w 563"/>
                <a:gd name="T9" fmla="*/ 61 h 364"/>
                <a:gd name="T10" fmla="*/ 24 w 563"/>
                <a:gd name="T11" fmla="*/ 91 h 364"/>
                <a:gd name="T12" fmla="*/ 8 w 563"/>
                <a:gd name="T13" fmla="*/ 120 h 364"/>
                <a:gd name="T14" fmla="*/ 3 w 563"/>
                <a:gd name="T15" fmla="*/ 136 h 364"/>
                <a:gd name="T16" fmla="*/ 0 w 563"/>
                <a:gd name="T17" fmla="*/ 150 h 364"/>
                <a:gd name="T18" fmla="*/ 0 w 563"/>
                <a:gd name="T19" fmla="*/ 166 h 364"/>
                <a:gd name="T20" fmla="*/ 8 w 563"/>
                <a:gd name="T21" fmla="*/ 195 h 364"/>
                <a:gd name="T22" fmla="*/ 27 w 563"/>
                <a:gd name="T23" fmla="*/ 228 h 364"/>
                <a:gd name="T24" fmla="*/ 49 w 563"/>
                <a:gd name="T25" fmla="*/ 257 h 364"/>
                <a:gd name="T26" fmla="*/ 70 w 563"/>
                <a:gd name="T27" fmla="*/ 284 h 364"/>
                <a:gd name="T28" fmla="*/ 92 w 563"/>
                <a:gd name="T29" fmla="*/ 305 h 364"/>
                <a:gd name="T30" fmla="*/ 111 w 563"/>
                <a:gd name="T31" fmla="*/ 321 h 364"/>
                <a:gd name="T32" fmla="*/ 127 w 563"/>
                <a:gd name="T33" fmla="*/ 332 h 364"/>
                <a:gd name="T34" fmla="*/ 146 w 563"/>
                <a:gd name="T35" fmla="*/ 340 h 364"/>
                <a:gd name="T36" fmla="*/ 170 w 563"/>
                <a:gd name="T37" fmla="*/ 346 h 364"/>
                <a:gd name="T38" fmla="*/ 191 w 563"/>
                <a:gd name="T39" fmla="*/ 348 h 364"/>
                <a:gd name="T40" fmla="*/ 218 w 563"/>
                <a:gd name="T41" fmla="*/ 354 h 364"/>
                <a:gd name="T42" fmla="*/ 261 w 563"/>
                <a:gd name="T43" fmla="*/ 356 h 364"/>
                <a:gd name="T44" fmla="*/ 310 w 563"/>
                <a:gd name="T45" fmla="*/ 362 h 364"/>
                <a:gd name="T46" fmla="*/ 361 w 563"/>
                <a:gd name="T47" fmla="*/ 364 h 364"/>
                <a:gd name="T48" fmla="*/ 409 w 563"/>
                <a:gd name="T49" fmla="*/ 362 h 364"/>
                <a:gd name="T50" fmla="*/ 458 w 563"/>
                <a:gd name="T51" fmla="*/ 359 h 364"/>
                <a:gd name="T52" fmla="*/ 495 w 563"/>
                <a:gd name="T53" fmla="*/ 348 h 364"/>
                <a:gd name="T54" fmla="*/ 511 w 563"/>
                <a:gd name="T55" fmla="*/ 340 h 364"/>
                <a:gd name="T56" fmla="*/ 525 w 563"/>
                <a:gd name="T57" fmla="*/ 332 h 364"/>
                <a:gd name="T58" fmla="*/ 536 w 563"/>
                <a:gd name="T59" fmla="*/ 321 h 364"/>
                <a:gd name="T60" fmla="*/ 549 w 563"/>
                <a:gd name="T61" fmla="*/ 295 h 364"/>
                <a:gd name="T62" fmla="*/ 557 w 563"/>
                <a:gd name="T63" fmla="*/ 257 h 364"/>
                <a:gd name="T64" fmla="*/ 563 w 563"/>
                <a:gd name="T65" fmla="*/ 217 h 364"/>
                <a:gd name="T66" fmla="*/ 563 w 563"/>
                <a:gd name="T67" fmla="*/ 174 h 364"/>
                <a:gd name="T68" fmla="*/ 557 w 563"/>
                <a:gd name="T69" fmla="*/ 134 h 364"/>
                <a:gd name="T70" fmla="*/ 555 w 563"/>
                <a:gd name="T71" fmla="*/ 96 h 364"/>
                <a:gd name="T72" fmla="*/ 549 w 563"/>
                <a:gd name="T73" fmla="*/ 67 h 364"/>
                <a:gd name="T74" fmla="*/ 546 w 563"/>
                <a:gd name="T75" fmla="*/ 56 h 364"/>
                <a:gd name="T76" fmla="*/ 541 w 563"/>
                <a:gd name="T77" fmla="*/ 40 h 364"/>
                <a:gd name="T78" fmla="*/ 536 w 563"/>
                <a:gd name="T79" fmla="*/ 29 h 364"/>
                <a:gd name="T80" fmla="*/ 528 w 563"/>
                <a:gd name="T81" fmla="*/ 21 h 364"/>
                <a:gd name="T82" fmla="*/ 520 w 563"/>
                <a:gd name="T83" fmla="*/ 18 h 364"/>
                <a:gd name="T84" fmla="*/ 495 w 563"/>
                <a:gd name="T85" fmla="*/ 16 h 364"/>
                <a:gd name="T86" fmla="*/ 466 w 563"/>
                <a:gd name="T87" fmla="*/ 16 h 364"/>
                <a:gd name="T88" fmla="*/ 450 w 563"/>
                <a:gd name="T89" fmla="*/ 13 h 364"/>
                <a:gd name="T90" fmla="*/ 409 w 563"/>
                <a:gd name="T91" fmla="*/ 13 h 364"/>
                <a:gd name="T92" fmla="*/ 364 w 563"/>
                <a:gd name="T93" fmla="*/ 16 h 364"/>
                <a:gd name="T94" fmla="*/ 320 w 563"/>
                <a:gd name="T95" fmla="*/ 16 h 364"/>
                <a:gd name="T96" fmla="*/ 283 w 563"/>
                <a:gd name="T97" fmla="*/ 13 h 364"/>
                <a:gd name="T98" fmla="*/ 248 w 563"/>
                <a:gd name="T99" fmla="*/ 8 h 364"/>
                <a:gd name="T100" fmla="*/ 213 w 563"/>
                <a:gd name="T101" fmla="*/ 2 h 364"/>
                <a:gd name="T102" fmla="*/ 186 w 563"/>
                <a:gd name="T103" fmla="*/ 0 h 364"/>
                <a:gd name="T104" fmla="*/ 175 w 563"/>
                <a:gd name="T105" fmla="*/ 0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3"/>
                <a:gd name="T160" fmla="*/ 0 h 364"/>
                <a:gd name="T161" fmla="*/ 563 w 563"/>
                <a:gd name="T162" fmla="*/ 364 h 3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3" h="364">
                  <a:moveTo>
                    <a:pt x="175" y="0"/>
                  </a:moveTo>
                  <a:lnTo>
                    <a:pt x="148" y="5"/>
                  </a:lnTo>
                  <a:lnTo>
                    <a:pt x="132" y="8"/>
                  </a:lnTo>
                  <a:lnTo>
                    <a:pt x="119" y="10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1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4" y="104"/>
                  </a:lnTo>
                  <a:lnTo>
                    <a:pt x="8" y="120"/>
                  </a:lnTo>
                  <a:lnTo>
                    <a:pt x="3" y="128"/>
                  </a:lnTo>
                  <a:lnTo>
                    <a:pt x="3" y="136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82"/>
                  </a:lnTo>
                  <a:lnTo>
                    <a:pt x="8" y="195"/>
                  </a:lnTo>
                  <a:lnTo>
                    <a:pt x="16" y="212"/>
                  </a:lnTo>
                  <a:lnTo>
                    <a:pt x="27" y="228"/>
                  </a:lnTo>
                  <a:lnTo>
                    <a:pt x="35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5"/>
                  </a:lnTo>
                  <a:lnTo>
                    <a:pt x="103" y="319"/>
                  </a:lnTo>
                  <a:lnTo>
                    <a:pt x="111" y="321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5" y="335"/>
                  </a:lnTo>
                  <a:lnTo>
                    <a:pt x="146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8"/>
                  </a:lnTo>
                  <a:lnTo>
                    <a:pt x="191" y="348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6"/>
                  </a:lnTo>
                  <a:lnTo>
                    <a:pt x="261" y="356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4"/>
                  </a:lnTo>
                  <a:lnTo>
                    <a:pt x="385" y="364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7" y="354"/>
                  </a:lnTo>
                  <a:lnTo>
                    <a:pt x="495" y="348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20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1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5" y="276"/>
                  </a:lnTo>
                  <a:lnTo>
                    <a:pt x="557" y="257"/>
                  </a:lnTo>
                  <a:lnTo>
                    <a:pt x="560" y="238"/>
                  </a:lnTo>
                  <a:lnTo>
                    <a:pt x="563" y="217"/>
                  </a:lnTo>
                  <a:lnTo>
                    <a:pt x="563" y="195"/>
                  </a:lnTo>
                  <a:lnTo>
                    <a:pt x="563" y="174"/>
                  </a:lnTo>
                  <a:lnTo>
                    <a:pt x="560" y="155"/>
                  </a:lnTo>
                  <a:lnTo>
                    <a:pt x="557" y="134"/>
                  </a:lnTo>
                  <a:lnTo>
                    <a:pt x="557" y="115"/>
                  </a:lnTo>
                  <a:lnTo>
                    <a:pt x="555" y="96"/>
                  </a:lnTo>
                  <a:lnTo>
                    <a:pt x="552" y="80"/>
                  </a:lnTo>
                  <a:lnTo>
                    <a:pt x="549" y="67"/>
                  </a:lnTo>
                  <a:lnTo>
                    <a:pt x="546" y="61"/>
                  </a:lnTo>
                  <a:lnTo>
                    <a:pt x="546" y="56"/>
                  </a:lnTo>
                  <a:lnTo>
                    <a:pt x="544" y="48"/>
                  </a:lnTo>
                  <a:lnTo>
                    <a:pt x="541" y="40"/>
                  </a:lnTo>
                  <a:lnTo>
                    <a:pt x="538" y="32"/>
                  </a:lnTo>
                  <a:lnTo>
                    <a:pt x="536" y="29"/>
                  </a:lnTo>
                  <a:lnTo>
                    <a:pt x="533" y="24"/>
                  </a:lnTo>
                  <a:lnTo>
                    <a:pt x="528" y="21"/>
                  </a:lnTo>
                  <a:lnTo>
                    <a:pt x="522" y="18"/>
                  </a:lnTo>
                  <a:lnTo>
                    <a:pt x="520" y="18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50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4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2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2"/>
                  </a:lnTo>
                  <a:lnTo>
                    <a:pt x="199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9" name="Rectangle 10">
              <a:extLst>
                <a:ext uri="{FF2B5EF4-FFF2-40B4-BE49-F238E27FC236}">
                  <a16:creationId xmlns:a16="http://schemas.microsoft.com/office/drawing/2014/main" xmlns="" id="{12E42E00-0E52-4F48-9E47-69FF57625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6086" y="1490773"/>
              <a:ext cx="22281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sp>
        <p:nvSpPr>
          <p:cNvPr id="251" name="Line 22">
            <a:extLst>
              <a:ext uri="{FF2B5EF4-FFF2-40B4-BE49-F238E27FC236}">
                <a16:creationId xmlns:a16="http://schemas.microsoft.com/office/drawing/2014/main" xmlns="" id="{AA591A70-D865-DF48-A927-67C81D690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7431" y="1734594"/>
            <a:ext cx="665163" cy="2762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2" name="Line 23">
            <a:extLst>
              <a:ext uri="{FF2B5EF4-FFF2-40B4-BE49-F238E27FC236}">
                <a16:creationId xmlns:a16="http://schemas.microsoft.com/office/drawing/2014/main" xmlns="" id="{F6A31CA1-6D75-4F45-8F9E-E7EE6105F5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0293" y="2117182"/>
            <a:ext cx="669925" cy="56673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4" name="Line 25">
            <a:extLst>
              <a:ext uri="{FF2B5EF4-FFF2-40B4-BE49-F238E27FC236}">
                <a16:creationId xmlns:a16="http://schemas.microsoft.com/office/drawing/2014/main" xmlns="" id="{804A668C-99C3-C34B-A510-DEAA2A5837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91581" y="1874294"/>
            <a:ext cx="290513" cy="234950"/>
          </a:xfrm>
          <a:prstGeom prst="line">
            <a:avLst/>
          </a:prstGeom>
          <a:noFill/>
          <a:ln w="555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5" name="Line 26">
            <a:extLst>
              <a:ext uri="{FF2B5EF4-FFF2-40B4-BE49-F238E27FC236}">
                <a16:creationId xmlns:a16="http://schemas.microsoft.com/office/drawing/2014/main" xmlns="" id="{E1D1A110-7690-7041-9B8F-73E3BA5CD6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64705" y="2002882"/>
            <a:ext cx="1423" cy="538612"/>
          </a:xfrm>
          <a:prstGeom prst="line">
            <a:avLst/>
          </a:prstGeom>
          <a:noFill/>
          <a:ln w="555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" name="Line 27">
            <a:extLst>
              <a:ext uri="{FF2B5EF4-FFF2-40B4-BE49-F238E27FC236}">
                <a16:creationId xmlns:a16="http://schemas.microsoft.com/office/drawing/2014/main" xmlns="" id="{A9456C19-2E00-BC4E-AEB5-F981440BD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981" y="2428332"/>
            <a:ext cx="265113" cy="165100"/>
          </a:xfrm>
          <a:prstGeom prst="line">
            <a:avLst/>
          </a:prstGeom>
          <a:noFill/>
          <a:ln w="555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D28DBA4-809E-E445-96B6-C8231D3525DE}"/>
              </a:ext>
            </a:extLst>
          </p:cNvPr>
          <p:cNvGrpSpPr/>
          <p:nvPr/>
        </p:nvGrpSpPr>
        <p:grpSpPr>
          <a:xfrm>
            <a:off x="6282368" y="1597639"/>
            <a:ext cx="3162301" cy="1711325"/>
            <a:chOff x="6282368" y="1597639"/>
            <a:chExt cx="3162301" cy="1711325"/>
          </a:xfrm>
        </p:grpSpPr>
        <p:sp>
          <p:nvSpPr>
            <p:cNvPr id="257" name="Rectangle 28">
              <a:extLst>
                <a:ext uri="{FF2B5EF4-FFF2-40B4-BE49-F238E27FC236}">
                  <a16:creationId xmlns:a16="http://schemas.microsoft.com/office/drawing/2014/main" xmlns="" id="{EA3BB9F5-969D-254D-AAFB-97DB8E65C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368" y="1597639"/>
              <a:ext cx="965200" cy="4508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8" name="Rectangle 29">
              <a:extLst>
                <a:ext uri="{FF2B5EF4-FFF2-40B4-BE49-F238E27FC236}">
                  <a16:creationId xmlns:a16="http://schemas.microsoft.com/office/drawing/2014/main" xmlns="" id="{0F2B0DF9-A08C-E449-8820-FB8860336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7320" y="2261646"/>
              <a:ext cx="8350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legend</a:t>
              </a:r>
              <a:r>
                <a:rPr lang="en-US" sz="1700" b="1" dirty="0">
                  <a:solidFill>
                    <a:srgbClr val="000000"/>
                  </a:solidFill>
                </a:rPr>
                <a:t>:</a:t>
              </a:r>
              <a:endParaRPr lang="en-US" dirty="0"/>
            </a:p>
          </p:txBody>
        </p:sp>
        <p:sp>
          <p:nvSpPr>
            <p:cNvPr id="259" name="Rectangle 30">
              <a:extLst>
                <a:ext uri="{FF2B5EF4-FFF2-40B4-BE49-F238E27FC236}">
                  <a16:creationId xmlns:a16="http://schemas.microsoft.com/office/drawing/2014/main" xmlns="" id="{38525EEC-220F-6442-A6FD-576D6BDF7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2943" y="1669076"/>
              <a:ext cx="60325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260" name="Rectangle 31">
              <a:extLst>
                <a:ext uri="{FF2B5EF4-FFF2-40B4-BE49-F238E27FC236}">
                  <a16:creationId xmlns:a16="http://schemas.microsoft.com/office/drawing/2014/main" xmlns="" id="{BBF94024-B3CB-F54E-A997-091AAB21C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4831" y="2516801"/>
              <a:ext cx="1160463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1" name="Rectangle 32">
              <a:extLst>
                <a:ext uri="{FF2B5EF4-FFF2-40B4-BE49-F238E27FC236}">
                  <a16:creationId xmlns:a16="http://schemas.microsoft.com/office/drawing/2014/main" xmlns="" id="{86876C5B-4C7E-6045-A2E6-2D64AA586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2580301"/>
              <a:ext cx="11128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customer </a:t>
              </a:r>
              <a:endParaRPr lang="en-US" sz="2000" dirty="0"/>
            </a:p>
          </p:txBody>
        </p:sp>
        <p:sp>
          <p:nvSpPr>
            <p:cNvPr id="262" name="Rectangle 33">
              <a:extLst>
                <a:ext uri="{FF2B5EF4-FFF2-40B4-BE49-F238E27FC236}">
                  <a16:creationId xmlns:a16="http://schemas.microsoft.com/office/drawing/2014/main" xmlns="" id="{91309A28-5587-B847-921C-1169530D0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2831126"/>
              <a:ext cx="958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network:</a:t>
              </a:r>
              <a:endParaRPr lang="en-US" sz="2000" dirty="0"/>
            </a:p>
          </p:txBody>
        </p:sp>
        <p:sp>
          <p:nvSpPr>
            <p:cNvPr id="263" name="Rectangle 34">
              <a:extLst>
                <a:ext uri="{FF2B5EF4-FFF2-40B4-BE49-F238E27FC236}">
                  <a16:creationId xmlns:a16="http://schemas.microsoft.com/office/drawing/2014/main" xmlns="" id="{D88C1427-E785-594C-A147-9BF9C7A01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7006" y="2831126"/>
              <a:ext cx="69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endParaRPr lang="en-US" sz="2000" dirty="0"/>
            </a:p>
          </p:txBody>
        </p:sp>
        <p:sp>
          <p:nvSpPr>
            <p:cNvPr id="264" name="Rectangle 35">
              <a:extLst>
                <a:ext uri="{FF2B5EF4-FFF2-40B4-BE49-F238E27FC236}">
                  <a16:creationId xmlns:a16="http://schemas.microsoft.com/office/drawing/2014/main" xmlns="" id="{09BE3C5F-6857-0641-A39C-3D26CF65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4831" y="1623039"/>
              <a:ext cx="1106488" cy="67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5" name="Rectangle 36">
              <a:extLst>
                <a:ext uri="{FF2B5EF4-FFF2-40B4-BE49-F238E27FC236}">
                  <a16:creationId xmlns:a16="http://schemas.microsoft.com/office/drawing/2014/main" xmlns="" id="{79A54306-01E1-864E-89D7-889A01740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1686539"/>
              <a:ext cx="9175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provider</a:t>
              </a:r>
              <a:endParaRPr lang="en-US" sz="2000" dirty="0"/>
            </a:p>
          </p:txBody>
        </p:sp>
        <p:sp>
          <p:nvSpPr>
            <p:cNvPr id="266" name="Rectangle 37">
              <a:extLst>
                <a:ext uri="{FF2B5EF4-FFF2-40B4-BE49-F238E27FC236}">
                  <a16:creationId xmlns:a16="http://schemas.microsoft.com/office/drawing/2014/main" xmlns="" id="{ACDD58AC-25A2-0E46-8F1B-98BD26431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4143" y="1686539"/>
              <a:ext cx="69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endParaRPr lang="en-US" sz="2000" dirty="0"/>
            </a:p>
          </p:txBody>
        </p:sp>
        <p:sp>
          <p:nvSpPr>
            <p:cNvPr id="267" name="Rectangle 38">
              <a:extLst>
                <a:ext uri="{FF2B5EF4-FFF2-40B4-BE49-F238E27FC236}">
                  <a16:creationId xmlns:a16="http://schemas.microsoft.com/office/drawing/2014/main" xmlns="" id="{CAF41458-347C-CE42-B2A1-363CAF8D8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1932601"/>
              <a:ext cx="889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network</a:t>
              </a:r>
              <a:endParaRPr lang="en-US" sz="2000" dirty="0"/>
            </a:p>
          </p:txBody>
        </p:sp>
        <p:sp>
          <p:nvSpPr>
            <p:cNvPr id="268" name="Rectangle 39">
              <a:extLst>
                <a:ext uri="{FF2B5EF4-FFF2-40B4-BE49-F238E27FC236}">
                  <a16:creationId xmlns:a16="http://schemas.microsoft.com/office/drawing/2014/main" xmlns="" id="{91ACC31C-BC1D-C64F-809C-7953465C7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6681" y="1932601"/>
              <a:ext cx="69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endParaRPr lang="en-US" sz="2000" dirty="0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xmlns="" id="{20CA1EB8-B9A7-6F47-A51D-2BBBDD4C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2031" y="1673839"/>
              <a:ext cx="893763" cy="574675"/>
            </a:xfrm>
            <a:custGeom>
              <a:avLst/>
              <a:gdLst>
                <a:gd name="T0" fmla="*/ 162 w 563"/>
                <a:gd name="T1" fmla="*/ 0 h 362"/>
                <a:gd name="T2" fmla="*/ 132 w 563"/>
                <a:gd name="T3" fmla="*/ 5 h 362"/>
                <a:gd name="T4" fmla="*/ 108 w 563"/>
                <a:gd name="T5" fmla="*/ 13 h 362"/>
                <a:gd name="T6" fmla="*/ 81 w 563"/>
                <a:gd name="T7" fmla="*/ 30 h 362"/>
                <a:gd name="T8" fmla="*/ 60 w 563"/>
                <a:gd name="T9" fmla="*/ 48 h 362"/>
                <a:gd name="T10" fmla="*/ 35 w 563"/>
                <a:gd name="T11" fmla="*/ 72 h 362"/>
                <a:gd name="T12" fmla="*/ 14 w 563"/>
                <a:gd name="T13" fmla="*/ 102 h 362"/>
                <a:gd name="T14" fmla="*/ 3 w 563"/>
                <a:gd name="T15" fmla="*/ 126 h 362"/>
                <a:gd name="T16" fmla="*/ 0 w 563"/>
                <a:gd name="T17" fmla="*/ 140 h 362"/>
                <a:gd name="T18" fmla="*/ 0 w 563"/>
                <a:gd name="T19" fmla="*/ 156 h 362"/>
                <a:gd name="T20" fmla="*/ 3 w 563"/>
                <a:gd name="T21" fmla="*/ 180 h 362"/>
                <a:gd name="T22" fmla="*/ 17 w 563"/>
                <a:gd name="T23" fmla="*/ 212 h 362"/>
                <a:gd name="T24" fmla="*/ 35 w 563"/>
                <a:gd name="T25" fmla="*/ 241 h 362"/>
                <a:gd name="T26" fmla="*/ 60 w 563"/>
                <a:gd name="T27" fmla="*/ 268 h 362"/>
                <a:gd name="T28" fmla="*/ 81 w 563"/>
                <a:gd name="T29" fmla="*/ 292 h 362"/>
                <a:gd name="T30" fmla="*/ 103 w 563"/>
                <a:gd name="T31" fmla="*/ 316 h 362"/>
                <a:gd name="T32" fmla="*/ 119 w 563"/>
                <a:gd name="T33" fmla="*/ 327 h 362"/>
                <a:gd name="T34" fmla="*/ 135 w 563"/>
                <a:gd name="T35" fmla="*/ 335 h 362"/>
                <a:gd name="T36" fmla="*/ 156 w 563"/>
                <a:gd name="T37" fmla="*/ 341 h 362"/>
                <a:gd name="T38" fmla="*/ 183 w 563"/>
                <a:gd name="T39" fmla="*/ 346 h 362"/>
                <a:gd name="T40" fmla="*/ 200 w 563"/>
                <a:gd name="T41" fmla="*/ 349 h 362"/>
                <a:gd name="T42" fmla="*/ 240 w 563"/>
                <a:gd name="T43" fmla="*/ 354 h 362"/>
                <a:gd name="T44" fmla="*/ 286 w 563"/>
                <a:gd name="T45" fmla="*/ 357 h 362"/>
                <a:gd name="T46" fmla="*/ 334 w 563"/>
                <a:gd name="T47" fmla="*/ 359 h 362"/>
                <a:gd name="T48" fmla="*/ 385 w 563"/>
                <a:gd name="T49" fmla="*/ 362 h 362"/>
                <a:gd name="T50" fmla="*/ 434 w 563"/>
                <a:gd name="T51" fmla="*/ 359 h 362"/>
                <a:gd name="T52" fmla="*/ 477 w 563"/>
                <a:gd name="T53" fmla="*/ 351 h 362"/>
                <a:gd name="T54" fmla="*/ 504 w 563"/>
                <a:gd name="T55" fmla="*/ 343 h 362"/>
                <a:gd name="T56" fmla="*/ 517 w 563"/>
                <a:gd name="T57" fmla="*/ 335 h 362"/>
                <a:gd name="T58" fmla="*/ 528 w 563"/>
                <a:gd name="T59" fmla="*/ 325 h 362"/>
                <a:gd name="T60" fmla="*/ 541 w 563"/>
                <a:gd name="T61" fmla="*/ 306 h 362"/>
                <a:gd name="T62" fmla="*/ 555 w 563"/>
                <a:gd name="T63" fmla="*/ 274 h 362"/>
                <a:gd name="T64" fmla="*/ 560 w 563"/>
                <a:gd name="T65" fmla="*/ 236 h 362"/>
                <a:gd name="T66" fmla="*/ 563 w 563"/>
                <a:gd name="T67" fmla="*/ 193 h 362"/>
                <a:gd name="T68" fmla="*/ 560 w 563"/>
                <a:gd name="T69" fmla="*/ 153 h 362"/>
                <a:gd name="T70" fmla="*/ 557 w 563"/>
                <a:gd name="T71" fmla="*/ 113 h 362"/>
                <a:gd name="T72" fmla="*/ 552 w 563"/>
                <a:gd name="T73" fmla="*/ 78 h 362"/>
                <a:gd name="T74" fmla="*/ 547 w 563"/>
                <a:gd name="T75" fmla="*/ 59 h 362"/>
                <a:gd name="T76" fmla="*/ 544 w 563"/>
                <a:gd name="T77" fmla="*/ 46 h 362"/>
                <a:gd name="T78" fmla="*/ 539 w 563"/>
                <a:gd name="T79" fmla="*/ 30 h 362"/>
                <a:gd name="T80" fmla="*/ 533 w 563"/>
                <a:gd name="T81" fmla="*/ 22 h 362"/>
                <a:gd name="T82" fmla="*/ 522 w 563"/>
                <a:gd name="T83" fmla="*/ 19 h 362"/>
                <a:gd name="T84" fmla="*/ 506 w 563"/>
                <a:gd name="T85" fmla="*/ 16 h 362"/>
                <a:gd name="T86" fmla="*/ 479 w 563"/>
                <a:gd name="T87" fmla="*/ 16 h 362"/>
                <a:gd name="T88" fmla="*/ 466 w 563"/>
                <a:gd name="T89" fmla="*/ 13 h 362"/>
                <a:gd name="T90" fmla="*/ 450 w 563"/>
                <a:gd name="T91" fmla="*/ 11 h 362"/>
                <a:gd name="T92" fmla="*/ 409 w 563"/>
                <a:gd name="T93" fmla="*/ 11 h 362"/>
                <a:gd name="T94" fmla="*/ 364 w 563"/>
                <a:gd name="T95" fmla="*/ 13 h 362"/>
                <a:gd name="T96" fmla="*/ 321 w 563"/>
                <a:gd name="T97" fmla="*/ 13 h 362"/>
                <a:gd name="T98" fmla="*/ 283 w 563"/>
                <a:gd name="T99" fmla="*/ 11 h 362"/>
                <a:gd name="T100" fmla="*/ 248 w 563"/>
                <a:gd name="T101" fmla="*/ 5 h 362"/>
                <a:gd name="T102" fmla="*/ 213 w 563"/>
                <a:gd name="T103" fmla="*/ 0 h 362"/>
                <a:gd name="T104" fmla="*/ 186 w 563"/>
                <a:gd name="T105" fmla="*/ 0 h 362"/>
                <a:gd name="T106" fmla="*/ 175 w 563"/>
                <a:gd name="T107" fmla="*/ 0 h 3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3"/>
                <a:gd name="T163" fmla="*/ 0 h 362"/>
                <a:gd name="T164" fmla="*/ 563 w 563"/>
                <a:gd name="T165" fmla="*/ 362 h 3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3" h="362">
                  <a:moveTo>
                    <a:pt x="175" y="0"/>
                  </a:moveTo>
                  <a:lnTo>
                    <a:pt x="162" y="0"/>
                  </a:lnTo>
                  <a:lnTo>
                    <a:pt x="148" y="3"/>
                  </a:lnTo>
                  <a:lnTo>
                    <a:pt x="132" y="5"/>
                  </a:lnTo>
                  <a:lnTo>
                    <a:pt x="119" y="11"/>
                  </a:lnTo>
                  <a:lnTo>
                    <a:pt x="108" y="13"/>
                  </a:lnTo>
                  <a:lnTo>
                    <a:pt x="95" y="22"/>
                  </a:lnTo>
                  <a:lnTo>
                    <a:pt x="81" y="30"/>
                  </a:lnTo>
                  <a:lnTo>
                    <a:pt x="70" y="38"/>
                  </a:lnTo>
                  <a:lnTo>
                    <a:pt x="60" y="48"/>
                  </a:lnTo>
                  <a:lnTo>
                    <a:pt x="46" y="59"/>
                  </a:lnTo>
                  <a:lnTo>
                    <a:pt x="35" y="72"/>
                  </a:lnTo>
                  <a:lnTo>
                    <a:pt x="25" y="89"/>
                  </a:lnTo>
                  <a:lnTo>
                    <a:pt x="14" y="102"/>
                  </a:lnTo>
                  <a:lnTo>
                    <a:pt x="8" y="118"/>
                  </a:lnTo>
                  <a:lnTo>
                    <a:pt x="3" y="126"/>
                  </a:lnTo>
                  <a:lnTo>
                    <a:pt x="3" y="134"/>
                  </a:lnTo>
                  <a:lnTo>
                    <a:pt x="0" y="140"/>
                  </a:lnTo>
                  <a:lnTo>
                    <a:pt x="0" y="148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3" y="180"/>
                  </a:lnTo>
                  <a:lnTo>
                    <a:pt x="8" y="196"/>
                  </a:lnTo>
                  <a:lnTo>
                    <a:pt x="17" y="212"/>
                  </a:lnTo>
                  <a:lnTo>
                    <a:pt x="27" y="225"/>
                  </a:lnTo>
                  <a:lnTo>
                    <a:pt x="35" y="241"/>
                  </a:lnTo>
                  <a:lnTo>
                    <a:pt x="49" y="255"/>
                  </a:lnTo>
                  <a:lnTo>
                    <a:pt x="60" y="268"/>
                  </a:lnTo>
                  <a:lnTo>
                    <a:pt x="70" y="282"/>
                  </a:lnTo>
                  <a:lnTo>
                    <a:pt x="81" y="292"/>
                  </a:lnTo>
                  <a:lnTo>
                    <a:pt x="92" y="306"/>
                  </a:lnTo>
                  <a:lnTo>
                    <a:pt x="103" y="316"/>
                  </a:lnTo>
                  <a:lnTo>
                    <a:pt x="111" y="322"/>
                  </a:lnTo>
                  <a:lnTo>
                    <a:pt x="119" y="327"/>
                  </a:lnTo>
                  <a:lnTo>
                    <a:pt x="127" y="330"/>
                  </a:lnTo>
                  <a:lnTo>
                    <a:pt x="135" y="335"/>
                  </a:lnTo>
                  <a:lnTo>
                    <a:pt x="146" y="338"/>
                  </a:lnTo>
                  <a:lnTo>
                    <a:pt x="156" y="341"/>
                  </a:lnTo>
                  <a:lnTo>
                    <a:pt x="170" y="343"/>
                  </a:lnTo>
                  <a:lnTo>
                    <a:pt x="183" y="346"/>
                  </a:lnTo>
                  <a:lnTo>
                    <a:pt x="191" y="346"/>
                  </a:lnTo>
                  <a:lnTo>
                    <a:pt x="200" y="349"/>
                  </a:lnTo>
                  <a:lnTo>
                    <a:pt x="218" y="351"/>
                  </a:lnTo>
                  <a:lnTo>
                    <a:pt x="240" y="354"/>
                  </a:lnTo>
                  <a:lnTo>
                    <a:pt x="261" y="354"/>
                  </a:lnTo>
                  <a:lnTo>
                    <a:pt x="286" y="357"/>
                  </a:lnTo>
                  <a:lnTo>
                    <a:pt x="310" y="359"/>
                  </a:lnTo>
                  <a:lnTo>
                    <a:pt x="334" y="359"/>
                  </a:lnTo>
                  <a:lnTo>
                    <a:pt x="361" y="362"/>
                  </a:lnTo>
                  <a:lnTo>
                    <a:pt x="385" y="362"/>
                  </a:lnTo>
                  <a:lnTo>
                    <a:pt x="409" y="359"/>
                  </a:lnTo>
                  <a:lnTo>
                    <a:pt x="434" y="359"/>
                  </a:lnTo>
                  <a:lnTo>
                    <a:pt x="455" y="357"/>
                  </a:lnTo>
                  <a:lnTo>
                    <a:pt x="477" y="351"/>
                  </a:lnTo>
                  <a:lnTo>
                    <a:pt x="493" y="346"/>
                  </a:lnTo>
                  <a:lnTo>
                    <a:pt x="504" y="343"/>
                  </a:lnTo>
                  <a:lnTo>
                    <a:pt x="509" y="338"/>
                  </a:lnTo>
                  <a:lnTo>
                    <a:pt x="517" y="335"/>
                  </a:lnTo>
                  <a:lnTo>
                    <a:pt x="522" y="330"/>
                  </a:lnTo>
                  <a:lnTo>
                    <a:pt x="528" y="325"/>
                  </a:lnTo>
                  <a:lnTo>
                    <a:pt x="533" y="319"/>
                  </a:lnTo>
                  <a:lnTo>
                    <a:pt x="541" y="306"/>
                  </a:lnTo>
                  <a:lnTo>
                    <a:pt x="549" y="292"/>
                  </a:lnTo>
                  <a:lnTo>
                    <a:pt x="555" y="274"/>
                  </a:lnTo>
                  <a:lnTo>
                    <a:pt x="557" y="255"/>
                  </a:lnTo>
                  <a:lnTo>
                    <a:pt x="560" y="236"/>
                  </a:lnTo>
                  <a:lnTo>
                    <a:pt x="563" y="215"/>
                  </a:lnTo>
                  <a:lnTo>
                    <a:pt x="563" y="193"/>
                  </a:lnTo>
                  <a:lnTo>
                    <a:pt x="560" y="172"/>
                  </a:lnTo>
                  <a:lnTo>
                    <a:pt x="560" y="153"/>
                  </a:lnTo>
                  <a:lnTo>
                    <a:pt x="557" y="131"/>
                  </a:lnTo>
                  <a:lnTo>
                    <a:pt x="557" y="113"/>
                  </a:lnTo>
                  <a:lnTo>
                    <a:pt x="555" y="94"/>
                  </a:lnTo>
                  <a:lnTo>
                    <a:pt x="552" y="78"/>
                  </a:lnTo>
                  <a:lnTo>
                    <a:pt x="549" y="64"/>
                  </a:lnTo>
                  <a:lnTo>
                    <a:pt x="547" y="59"/>
                  </a:lnTo>
                  <a:lnTo>
                    <a:pt x="547" y="54"/>
                  </a:lnTo>
                  <a:lnTo>
                    <a:pt x="544" y="46"/>
                  </a:lnTo>
                  <a:lnTo>
                    <a:pt x="541" y="38"/>
                  </a:lnTo>
                  <a:lnTo>
                    <a:pt x="539" y="30"/>
                  </a:lnTo>
                  <a:lnTo>
                    <a:pt x="536" y="27"/>
                  </a:lnTo>
                  <a:lnTo>
                    <a:pt x="533" y="22"/>
                  </a:lnTo>
                  <a:lnTo>
                    <a:pt x="528" y="19"/>
                  </a:lnTo>
                  <a:lnTo>
                    <a:pt x="522" y="19"/>
                  </a:lnTo>
                  <a:lnTo>
                    <a:pt x="520" y="16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74" y="13"/>
                  </a:lnTo>
                  <a:lnTo>
                    <a:pt x="466" y="13"/>
                  </a:lnTo>
                  <a:lnTo>
                    <a:pt x="458" y="13"/>
                  </a:lnTo>
                  <a:lnTo>
                    <a:pt x="450" y="11"/>
                  </a:lnTo>
                  <a:lnTo>
                    <a:pt x="431" y="11"/>
                  </a:lnTo>
                  <a:lnTo>
                    <a:pt x="409" y="11"/>
                  </a:lnTo>
                  <a:lnTo>
                    <a:pt x="388" y="13"/>
                  </a:lnTo>
                  <a:lnTo>
                    <a:pt x="364" y="13"/>
                  </a:lnTo>
                  <a:lnTo>
                    <a:pt x="342" y="13"/>
                  </a:lnTo>
                  <a:lnTo>
                    <a:pt x="321" y="13"/>
                  </a:lnTo>
                  <a:lnTo>
                    <a:pt x="302" y="13"/>
                  </a:lnTo>
                  <a:lnTo>
                    <a:pt x="283" y="11"/>
                  </a:lnTo>
                  <a:lnTo>
                    <a:pt x="264" y="11"/>
                  </a:lnTo>
                  <a:lnTo>
                    <a:pt x="248" y="5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xmlns="" id="{52E41D46-1C3B-1E47-8CD3-9673A5CE4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2093" y="2631101"/>
              <a:ext cx="346075" cy="336550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5 h 212"/>
                <a:gd name="T8" fmla="*/ 24 w 218"/>
                <a:gd name="T9" fmla="*/ 38 h 212"/>
                <a:gd name="T10" fmla="*/ 14 w 218"/>
                <a:gd name="T11" fmla="*/ 57 h 212"/>
                <a:gd name="T12" fmla="*/ 6 w 218"/>
                <a:gd name="T13" fmla="*/ 76 h 212"/>
                <a:gd name="T14" fmla="*/ 0 w 218"/>
                <a:gd name="T15" fmla="*/ 94 h 212"/>
                <a:gd name="T16" fmla="*/ 0 w 218"/>
                <a:gd name="T17" fmla="*/ 116 h 212"/>
                <a:gd name="T18" fmla="*/ 6 w 218"/>
                <a:gd name="T19" fmla="*/ 137 h 212"/>
                <a:gd name="T20" fmla="*/ 14 w 218"/>
                <a:gd name="T21" fmla="*/ 156 h 212"/>
                <a:gd name="T22" fmla="*/ 24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6 h 212"/>
                <a:gd name="T48" fmla="*/ 218 w 218"/>
                <a:gd name="T49" fmla="*/ 94 h 212"/>
                <a:gd name="T50" fmla="*/ 213 w 218"/>
                <a:gd name="T51" fmla="*/ 76 h 212"/>
                <a:gd name="T52" fmla="*/ 205 w 218"/>
                <a:gd name="T53" fmla="*/ 57 h 212"/>
                <a:gd name="T54" fmla="*/ 194 w 218"/>
                <a:gd name="T55" fmla="*/ 38 h 212"/>
                <a:gd name="T56" fmla="*/ 178 w 218"/>
                <a:gd name="T57" fmla="*/ 25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7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5"/>
                  </a:lnTo>
                  <a:lnTo>
                    <a:pt x="33" y="33"/>
                  </a:lnTo>
                  <a:lnTo>
                    <a:pt x="24" y="38"/>
                  </a:lnTo>
                  <a:lnTo>
                    <a:pt x="19" y="46"/>
                  </a:lnTo>
                  <a:lnTo>
                    <a:pt x="14" y="57"/>
                  </a:lnTo>
                  <a:lnTo>
                    <a:pt x="8" y="65"/>
                  </a:lnTo>
                  <a:lnTo>
                    <a:pt x="6" y="76"/>
                  </a:lnTo>
                  <a:lnTo>
                    <a:pt x="3" y="84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4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7" y="204"/>
                  </a:lnTo>
                  <a:lnTo>
                    <a:pt x="78" y="207"/>
                  </a:lnTo>
                  <a:lnTo>
                    <a:pt x="89" y="210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10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5" y="126"/>
                  </a:lnTo>
                  <a:lnTo>
                    <a:pt x="218" y="116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5" y="84"/>
                  </a:lnTo>
                  <a:lnTo>
                    <a:pt x="213" y="76"/>
                  </a:lnTo>
                  <a:lnTo>
                    <a:pt x="210" y="65"/>
                  </a:lnTo>
                  <a:lnTo>
                    <a:pt x="205" y="57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3"/>
                  </a:lnTo>
                  <a:lnTo>
                    <a:pt x="178" y="25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71" name="Rectangle 3">
            <a:extLst>
              <a:ext uri="{FF2B5EF4-FFF2-40B4-BE49-F238E27FC236}">
                <a16:creationId xmlns:a16="http://schemas.microsoft.com/office/drawing/2014/main" xmlns="" id="{E54A3C0C-0F71-9345-9DF3-C62A1590C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3581400"/>
            <a:ext cx="6401562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72" name="Rectangle 4">
            <a:extLst>
              <a:ext uri="{FF2B5EF4-FFF2-40B4-BE49-F238E27FC236}">
                <a16:creationId xmlns:a16="http://schemas.microsoft.com/office/drawing/2014/main" xmlns="" id="{75942C0D-9686-7045-8336-48F964013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29" y="4358794"/>
            <a:ext cx="10802636" cy="205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+mn-lt"/>
              </a:rPr>
              <a:t>A advertises path Aw to B and to C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+mn-lt"/>
              </a:rPr>
              <a:t>B </a:t>
            </a:r>
            <a:r>
              <a:rPr lang="en-US" sz="2400" i="1" dirty="0">
                <a:solidFill>
                  <a:srgbClr val="0000A8"/>
                </a:solidFill>
                <a:latin typeface="+mn-lt"/>
              </a:rPr>
              <a:t>chooses not to advertise </a:t>
            </a:r>
            <a:r>
              <a:rPr lang="en-US" sz="2400" dirty="0">
                <a:latin typeface="+mn-lt"/>
              </a:rPr>
              <a:t>BAw to C! 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+mn-lt"/>
              </a:rPr>
              <a:t>B gets no </a:t>
            </a:r>
            <a:r>
              <a:rPr lang="en-US" sz="2400" dirty="0"/>
              <a:t>“</a:t>
            </a:r>
            <a:r>
              <a:rPr lang="en-US" altLang="ja-JP" sz="2400" dirty="0">
                <a:latin typeface="+mn-lt"/>
              </a:rPr>
              <a:t>revenue</a:t>
            </a:r>
            <a:r>
              <a:rPr lang="en-US" altLang="ja-JP" sz="2400" dirty="0"/>
              <a:t>”</a:t>
            </a:r>
            <a:r>
              <a:rPr lang="en-US" altLang="ja-JP" sz="2400" dirty="0">
                <a:latin typeface="+mn-lt"/>
              </a:rPr>
              <a:t> for routing CBAw, since none of  C, A, w are B</a:t>
            </a:r>
            <a:r>
              <a:rPr lang="en-US" altLang="ja-JP" sz="2400" dirty="0"/>
              <a:t>’</a:t>
            </a:r>
            <a:r>
              <a:rPr lang="en-US" altLang="ja-JP" sz="2400" dirty="0">
                <a:latin typeface="+mn-lt"/>
              </a:rPr>
              <a:t>s customers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altLang="ja-JP" sz="2400" dirty="0">
                <a:latin typeface="+mn-lt"/>
              </a:rPr>
              <a:t>C does </a:t>
            </a:r>
            <a:r>
              <a:rPr lang="en-US" altLang="ja-JP" sz="2400" i="1" dirty="0">
                <a:latin typeface="+mn-lt"/>
              </a:rPr>
              <a:t>not</a:t>
            </a:r>
            <a:r>
              <a:rPr lang="en-US" altLang="ja-JP" sz="2400" dirty="0">
                <a:latin typeface="+mn-lt"/>
              </a:rPr>
              <a:t> learn about CBAw path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+mn-lt"/>
              </a:rPr>
              <a:t>C will route CAw (not using B) to get to w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xmlns="" id="{33DA0E0B-DE29-3147-B564-0EB3AC2AD342}"/>
              </a:ext>
            </a:extLst>
          </p:cNvPr>
          <p:cNvSpPr txBox="1"/>
          <p:nvPr/>
        </p:nvSpPr>
        <p:spPr>
          <a:xfrm>
            <a:off x="655786" y="3397142"/>
            <a:ext cx="110736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ISP only wants to route traffic to/from its customer networks </a:t>
            </a:r>
            <a:r>
              <a:rPr lang="en-US" sz="2400" dirty="0"/>
              <a:t>(does not want to carry transit traffic between other ISPs – a typical “real world” policy)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1D6AEABC-D528-EA42-9F12-618E7DACB610}"/>
              </a:ext>
            </a:extLst>
          </p:cNvPr>
          <p:cNvCxnSpPr/>
          <p:nvPr/>
        </p:nvCxnSpPr>
        <p:spPr>
          <a:xfrm flipH="1">
            <a:off x="2407023" y="2232212"/>
            <a:ext cx="6185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Freeform 14">
            <a:extLst>
              <a:ext uri="{FF2B5EF4-FFF2-40B4-BE49-F238E27FC236}">
                <a16:creationId xmlns:a16="http://schemas.microsoft.com/office/drawing/2014/main" xmlns="" id="{DFD5F628-1E9B-9047-B076-769DD7A8AB30}"/>
              </a:ext>
            </a:extLst>
          </p:cNvPr>
          <p:cNvSpPr>
            <a:spLocks/>
          </p:cNvSpPr>
          <p:nvPr/>
        </p:nvSpPr>
        <p:spPr bwMode="auto">
          <a:xfrm>
            <a:off x="2143756" y="2044157"/>
            <a:ext cx="346075" cy="341313"/>
          </a:xfrm>
          <a:custGeom>
            <a:avLst/>
            <a:gdLst>
              <a:gd name="T0" fmla="*/ 99 w 218"/>
              <a:gd name="T1" fmla="*/ 0 h 215"/>
              <a:gd name="T2" fmla="*/ 78 w 218"/>
              <a:gd name="T3" fmla="*/ 6 h 215"/>
              <a:gd name="T4" fmla="*/ 56 w 218"/>
              <a:gd name="T5" fmla="*/ 14 h 215"/>
              <a:gd name="T6" fmla="*/ 40 w 218"/>
              <a:gd name="T7" fmla="*/ 25 h 215"/>
              <a:gd name="T8" fmla="*/ 24 w 218"/>
              <a:gd name="T9" fmla="*/ 41 h 215"/>
              <a:gd name="T10" fmla="*/ 13 w 218"/>
              <a:gd name="T11" fmla="*/ 57 h 215"/>
              <a:gd name="T12" fmla="*/ 5 w 218"/>
              <a:gd name="T13" fmla="*/ 76 h 215"/>
              <a:gd name="T14" fmla="*/ 0 w 218"/>
              <a:gd name="T15" fmla="*/ 97 h 215"/>
              <a:gd name="T16" fmla="*/ 0 w 218"/>
              <a:gd name="T17" fmla="*/ 118 h 215"/>
              <a:gd name="T18" fmla="*/ 5 w 218"/>
              <a:gd name="T19" fmla="*/ 140 h 215"/>
              <a:gd name="T20" fmla="*/ 13 w 218"/>
              <a:gd name="T21" fmla="*/ 159 h 215"/>
              <a:gd name="T22" fmla="*/ 24 w 218"/>
              <a:gd name="T23" fmla="*/ 175 h 215"/>
              <a:gd name="T24" fmla="*/ 40 w 218"/>
              <a:gd name="T25" fmla="*/ 191 h 215"/>
              <a:gd name="T26" fmla="*/ 56 w 218"/>
              <a:gd name="T27" fmla="*/ 202 h 215"/>
              <a:gd name="T28" fmla="*/ 78 w 218"/>
              <a:gd name="T29" fmla="*/ 210 h 215"/>
              <a:gd name="T30" fmla="*/ 99 w 218"/>
              <a:gd name="T31" fmla="*/ 215 h 215"/>
              <a:gd name="T32" fmla="*/ 121 w 218"/>
              <a:gd name="T33" fmla="*/ 215 h 215"/>
              <a:gd name="T34" fmla="*/ 142 w 218"/>
              <a:gd name="T35" fmla="*/ 210 h 215"/>
              <a:gd name="T36" fmla="*/ 161 w 218"/>
              <a:gd name="T37" fmla="*/ 202 h 215"/>
              <a:gd name="T38" fmla="*/ 177 w 218"/>
              <a:gd name="T39" fmla="*/ 191 h 215"/>
              <a:gd name="T40" fmla="*/ 193 w 218"/>
              <a:gd name="T41" fmla="*/ 175 h 215"/>
              <a:gd name="T42" fmla="*/ 204 w 218"/>
              <a:gd name="T43" fmla="*/ 159 h 215"/>
              <a:gd name="T44" fmla="*/ 212 w 218"/>
              <a:gd name="T45" fmla="*/ 140 h 215"/>
              <a:gd name="T46" fmla="*/ 218 w 218"/>
              <a:gd name="T47" fmla="*/ 118 h 215"/>
              <a:gd name="T48" fmla="*/ 218 w 218"/>
              <a:gd name="T49" fmla="*/ 97 h 215"/>
              <a:gd name="T50" fmla="*/ 212 w 218"/>
              <a:gd name="T51" fmla="*/ 76 h 215"/>
              <a:gd name="T52" fmla="*/ 204 w 218"/>
              <a:gd name="T53" fmla="*/ 57 h 215"/>
              <a:gd name="T54" fmla="*/ 193 w 218"/>
              <a:gd name="T55" fmla="*/ 41 h 215"/>
              <a:gd name="T56" fmla="*/ 177 w 218"/>
              <a:gd name="T57" fmla="*/ 25 h 215"/>
              <a:gd name="T58" fmla="*/ 161 w 218"/>
              <a:gd name="T59" fmla="*/ 14 h 215"/>
              <a:gd name="T60" fmla="*/ 142 w 218"/>
              <a:gd name="T61" fmla="*/ 6 h 215"/>
              <a:gd name="T62" fmla="*/ 121 w 218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18"/>
              <a:gd name="T97" fmla="*/ 0 h 215"/>
              <a:gd name="T98" fmla="*/ 218 w 218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18" h="215">
                <a:moveTo>
                  <a:pt x="110" y="0"/>
                </a:moveTo>
                <a:lnTo>
                  <a:pt x="99" y="0"/>
                </a:lnTo>
                <a:lnTo>
                  <a:pt x="88" y="3"/>
                </a:lnTo>
                <a:lnTo>
                  <a:pt x="78" y="6"/>
                </a:lnTo>
                <a:lnTo>
                  <a:pt x="67" y="9"/>
                </a:lnTo>
                <a:lnTo>
                  <a:pt x="56" y="14"/>
                </a:lnTo>
                <a:lnTo>
                  <a:pt x="48" y="19"/>
                </a:lnTo>
                <a:lnTo>
                  <a:pt x="40" y="25"/>
                </a:lnTo>
                <a:lnTo>
                  <a:pt x="32" y="33"/>
                </a:lnTo>
                <a:lnTo>
                  <a:pt x="24" y="41"/>
                </a:lnTo>
                <a:lnTo>
                  <a:pt x="18" y="49"/>
                </a:lnTo>
                <a:lnTo>
                  <a:pt x="13" y="57"/>
                </a:lnTo>
                <a:lnTo>
                  <a:pt x="8" y="65"/>
                </a:lnTo>
                <a:lnTo>
                  <a:pt x="5" y="76"/>
                </a:lnTo>
                <a:lnTo>
                  <a:pt x="2" y="86"/>
                </a:lnTo>
                <a:lnTo>
                  <a:pt x="0" y="97"/>
                </a:lnTo>
                <a:lnTo>
                  <a:pt x="0" y="108"/>
                </a:lnTo>
                <a:lnTo>
                  <a:pt x="0" y="118"/>
                </a:lnTo>
                <a:lnTo>
                  <a:pt x="2" y="129"/>
                </a:lnTo>
                <a:lnTo>
                  <a:pt x="5" y="140"/>
                </a:lnTo>
                <a:lnTo>
                  <a:pt x="8" y="151"/>
                </a:lnTo>
                <a:lnTo>
                  <a:pt x="13" y="159"/>
                </a:lnTo>
                <a:lnTo>
                  <a:pt x="18" y="167"/>
                </a:lnTo>
                <a:lnTo>
                  <a:pt x="24" y="175"/>
                </a:lnTo>
                <a:lnTo>
                  <a:pt x="32" y="183"/>
                </a:lnTo>
                <a:lnTo>
                  <a:pt x="40" y="191"/>
                </a:lnTo>
                <a:lnTo>
                  <a:pt x="48" y="196"/>
                </a:lnTo>
                <a:lnTo>
                  <a:pt x="56" y="202"/>
                </a:lnTo>
                <a:lnTo>
                  <a:pt x="67" y="207"/>
                </a:lnTo>
                <a:lnTo>
                  <a:pt x="78" y="210"/>
                </a:lnTo>
                <a:lnTo>
                  <a:pt x="88" y="212"/>
                </a:lnTo>
                <a:lnTo>
                  <a:pt x="99" y="215"/>
                </a:lnTo>
                <a:lnTo>
                  <a:pt x="110" y="215"/>
                </a:lnTo>
                <a:lnTo>
                  <a:pt x="121" y="215"/>
                </a:lnTo>
                <a:lnTo>
                  <a:pt x="131" y="212"/>
                </a:lnTo>
                <a:lnTo>
                  <a:pt x="142" y="210"/>
                </a:lnTo>
                <a:lnTo>
                  <a:pt x="153" y="207"/>
                </a:lnTo>
                <a:lnTo>
                  <a:pt x="161" y="202"/>
                </a:lnTo>
                <a:lnTo>
                  <a:pt x="169" y="196"/>
                </a:lnTo>
                <a:lnTo>
                  <a:pt x="177" y="191"/>
                </a:lnTo>
                <a:lnTo>
                  <a:pt x="185" y="183"/>
                </a:lnTo>
                <a:lnTo>
                  <a:pt x="193" y="175"/>
                </a:lnTo>
                <a:lnTo>
                  <a:pt x="199" y="167"/>
                </a:lnTo>
                <a:lnTo>
                  <a:pt x="204" y="159"/>
                </a:lnTo>
                <a:lnTo>
                  <a:pt x="209" y="151"/>
                </a:lnTo>
                <a:lnTo>
                  <a:pt x="212" y="140"/>
                </a:lnTo>
                <a:lnTo>
                  <a:pt x="215" y="129"/>
                </a:lnTo>
                <a:lnTo>
                  <a:pt x="218" y="118"/>
                </a:lnTo>
                <a:lnTo>
                  <a:pt x="218" y="108"/>
                </a:lnTo>
                <a:lnTo>
                  <a:pt x="218" y="97"/>
                </a:lnTo>
                <a:lnTo>
                  <a:pt x="215" y="86"/>
                </a:lnTo>
                <a:lnTo>
                  <a:pt x="212" y="76"/>
                </a:lnTo>
                <a:lnTo>
                  <a:pt x="209" y="65"/>
                </a:lnTo>
                <a:lnTo>
                  <a:pt x="204" y="57"/>
                </a:lnTo>
                <a:lnTo>
                  <a:pt x="199" y="49"/>
                </a:lnTo>
                <a:lnTo>
                  <a:pt x="193" y="41"/>
                </a:lnTo>
                <a:lnTo>
                  <a:pt x="185" y="33"/>
                </a:lnTo>
                <a:lnTo>
                  <a:pt x="177" y="25"/>
                </a:lnTo>
                <a:lnTo>
                  <a:pt x="169" y="19"/>
                </a:lnTo>
                <a:lnTo>
                  <a:pt x="161" y="14"/>
                </a:lnTo>
                <a:lnTo>
                  <a:pt x="153" y="9"/>
                </a:lnTo>
                <a:lnTo>
                  <a:pt x="142" y="6"/>
                </a:lnTo>
                <a:lnTo>
                  <a:pt x="131" y="3"/>
                </a:lnTo>
                <a:lnTo>
                  <a:pt x="121" y="0"/>
                </a:lnTo>
                <a:lnTo>
                  <a:pt x="110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4" name="Rectangle 15">
            <a:extLst>
              <a:ext uri="{FF2B5EF4-FFF2-40B4-BE49-F238E27FC236}">
                <a16:creationId xmlns:a16="http://schemas.microsoft.com/office/drawing/2014/main" xmlns="" id="{C1F5C79B-2FE7-554C-A52F-9036F9664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237" y="2009324"/>
            <a:ext cx="229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45" name="Rectangle 16">
            <a:extLst>
              <a:ext uri="{FF2B5EF4-FFF2-40B4-BE49-F238E27FC236}">
                <a16:creationId xmlns:a16="http://schemas.microsoft.com/office/drawing/2014/main" xmlns="" id="{99072FE5-38EC-F64C-B60E-F3D505CCE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981" y="2083844"/>
            <a:ext cx="492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44E66DA-DCC6-7F44-AC06-FAE5FC3E60BF}"/>
              </a:ext>
            </a:extLst>
          </p:cNvPr>
          <p:cNvGrpSpPr/>
          <p:nvPr/>
        </p:nvGrpSpPr>
        <p:grpSpPr>
          <a:xfrm>
            <a:off x="2950206" y="1990648"/>
            <a:ext cx="892175" cy="579438"/>
            <a:chOff x="2950206" y="1990648"/>
            <a:chExt cx="892175" cy="579438"/>
          </a:xfrm>
        </p:grpSpPr>
        <p:sp>
          <p:nvSpPr>
            <p:cNvPr id="237" name="Freeform 8">
              <a:extLst>
                <a:ext uri="{FF2B5EF4-FFF2-40B4-BE49-F238E27FC236}">
                  <a16:creationId xmlns:a16="http://schemas.microsoft.com/office/drawing/2014/main" xmlns="" id="{FDB92971-5732-AB45-AC0C-7FEBEABF4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206" y="1990648"/>
              <a:ext cx="892175" cy="579438"/>
            </a:xfrm>
            <a:custGeom>
              <a:avLst/>
              <a:gdLst>
                <a:gd name="T0" fmla="*/ 148 w 562"/>
                <a:gd name="T1" fmla="*/ 5 h 365"/>
                <a:gd name="T2" fmla="*/ 121 w 562"/>
                <a:gd name="T3" fmla="*/ 11 h 365"/>
                <a:gd name="T4" fmla="*/ 94 w 562"/>
                <a:gd name="T5" fmla="*/ 21 h 365"/>
                <a:gd name="T6" fmla="*/ 70 w 562"/>
                <a:gd name="T7" fmla="*/ 37 h 365"/>
                <a:gd name="T8" fmla="*/ 46 w 562"/>
                <a:gd name="T9" fmla="*/ 62 h 365"/>
                <a:gd name="T10" fmla="*/ 24 w 562"/>
                <a:gd name="T11" fmla="*/ 91 h 365"/>
                <a:gd name="T12" fmla="*/ 8 w 562"/>
                <a:gd name="T13" fmla="*/ 121 h 365"/>
                <a:gd name="T14" fmla="*/ 3 w 562"/>
                <a:gd name="T15" fmla="*/ 137 h 365"/>
                <a:gd name="T16" fmla="*/ 0 w 562"/>
                <a:gd name="T17" fmla="*/ 150 h 365"/>
                <a:gd name="T18" fmla="*/ 0 w 562"/>
                <a:gd name="T19" fmla="*/ 166 h 365"/>
                <a:gd name="T20" fmla="*/ 3 w 562"/>
                <a:gd name="T21" fmla="*/ 182 h 365"/>
                <a:gd name="T22" fmla="*/ 19 w 562"/>
                <a:gd name="T23" fmla="*/ 212 h 365"/>
                <a:gd name="T24" fmla="*/ 38 w 562"/>
                <a:gd name="T25" fmla="*/ 244 h 365"/>
                <a:gd name="T26" fmla="*/ 59 w 562"/>
                <a:gd name="T27" fmla="*/ 271 h 365"/>
                <a:gd name="T28" fmla="*/ 81 w 562"/>
                <a:gd name="T29" fmla="*/ 295 h 365"/>
                <a:gd name="T30" fmla="*/ 105 w 562"/>
                <a:gd name="T31" fmla="*/ 319 h 365"/>
                <a:gd name="T32" fmla="*/ 119 w 562"/>
                <a:gd name="T33" fmla="*/ 327 h 365"/>
                <a:gd name="T34" fmla="*/ 137 w 562"/>
                <a:gd name="T35" fmla="*/ 335 h 365"/>
                <a:gd name="T36" fmla="*/ 156 w 562"/>
                <a:gd name="T37" fmla="*/ 343 h 365"/>
                <a:gd name="T38" fmla="*/ 183 w 562"/>
                <a:gd name="T39" fmla="*/ 349 h 365"/>
                <a:gd name="T40" fmla="*/ 199 w 562"/>
                <a:gd name="T41" fmla="*/ 351 h 365"/>
                <a:gd name="T42" fmla="*/ 240 w 562"/>
                <a:gd name="T43" fmla="*/ 357 h 365"/>
                <a:gd name="T44" fmla="*/ 285 w 562"/>
                <a:gd name="T45" fmla="*/ 359 h 365"/>
                <a:gd name="T46" fmla="*/ 334 w 562"/>
                <a:gd name="T47" fmla="*/ 362 h 365"/>
                <a:gd name="T48" fmla="*/ 385 w 562"/>
                <a:gd name="T49" fmla="*/ 365 h 365"/>
                <a:gd name="T50" fmla="*/ 433 w 562"/>
                <a:gd name="T51" fmla="*/ 362 h 365"/>
                <a:gd name="T52" fmla="*/ 476 w 562"/>
                <a:gd name="T53" fmla="*/ 354 h 365"/>
                <a:gd name="T54" fmla="*/ 503 w 562"/>
                <a:gd name="T55" fmla="*/ 346 h 365"/>
                <a:gd name="T56" fmla="*/ 519 w 562"/>
                <a:gd name="T57" fmla="*/ 338 h 365"/>
                <a:gd name="T58" fmla="*/ 530 w 562"/>
                <a:gd name="T59" fmla="*/ 327 h 365"/>
                <a:gd name="T60" fmla="*/ 544 w 562"/>
                <a:gd name="T61" fmla="*/ 308 h 365"/>
                <a:gd name="T62" fmla="*/ 554 w 562"/>
                <a:gd name="T63" fmla="*/ 276 h 365"/>
                <a:gd name="T64" fmla="*/ 560 w 562"/>
                <a:gd name="T65" fmla="*/ 239 h 365"/>
                <a:gd name="T66" fmla="*/ 562 w 562"/>
                <a:gd name="T67" fmla="*/ 196 h 365"/>
                <a:gd name="T68" fmla="*/ 560 w 562"/>
                <a:gd name="T69" fmla="*/ 155 h 365"/>
                <a:gd name="T70" fmla="*/ 557 w 562"/>
                <a:gd name="T71" fmla="*/ 115 h 365"/>
                <a:gd name="T72" fmla="*/ 552 w 562"/>
                <a:gd name="T73" fmla="*/ 80 h 365"/>
                <a:gd name="T74" fmla="*/ 549 w 562"/>
                <a:gd name="T75" fmla="*/ 62 h 365"/>
                <a:gd name="T76" fmla="*/ 546 w 562"/>
                <a:gd name="T77" fmla="*/ 48 h 365"/>
                <a:gd name="T78" fmla="*/ 541 w 562"/>
                <a:gd name="T79" fmla="*/ 32 h 365"/>
                <a:gd name="T80" fmla="*/ 533 w 562"/>
                <a:gd name="T81" fmla="*/ 24 h 365"/>
                <a:gd name="T82" fmla="*/ 525 w 562"/>
                <a:gd name="T83" fmla="*/ 19 h 365"/>
                <a:gd name="T84" fmla="*/ 509 w 562"/>
                <a:gd name="T85" fmla="*/ 16 h 365"/>
                <a:gd name="T86" fmla="*/ 482 w 562"/>
                <a:gd name="T87" fmla="*/ 16 h 365"/>
                <a:gd name="T88" fmla="*/ 458 w 562"/>
                <a:gd name="T89" fmla="*/ 16 h 365"/>
                <a:gd name="T90" fmla="*/ 431 w 562"/>
                <a:gd name="T91" fmla="*/ 13 h 365"/>
                <a:gd name="T92" fmla="*/ 388 w 562"/>
                <a:gd name="T93" fmla="*/ 13 h 365"/>
                <a:gd name="T94" fmla="*/ 342 w 562"/>
                <a:gd name="T95" fmla="*/ 16 h 365"/>
                <a:gd name="T96" fmla="*/ 301 w 562"/>
                <a:gd name="T97" fmla="*/ 16 h 365"/>
                <a:gd name="T98" fmla="*/ 264 w 562"/>
                <a:gd name="T99" fmla="*/ 13 h 365"/>
                <a:gd name="T100" fmla="*/ 229 w 562"/>
                <a:gd name="T101" fmla="*/ 5 h 365"/>
                <a:gd name="T102" fmla="*/ 199 w 562"/>
                <a:gd name="T103" fmla="*/ 0 h 365"/>
                <a:gd name="T104" fmla="*/ 183 w 562"/>
                <a:gd name="T105" fmla="*/ 0 h 3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2"/>
                <a:gd name="T160" fmla="*/ 0 h 365"/>
                <a:gd name="T161" fmla="*/ 562 w 562"/>
                <a:gd name="T162" fmla="*/ 365 h 3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2" h="365">
                  <a:moveTo>
                    <a:pt x="178" y="0"/>
                  </a:moveTo>
                  <a:lnTo>
                    <a:pt x="148" y="5"/>
                  </a:lnTo>
                  <a:lnTo>
                    <a:pt x="135" y="8"/>
                  </a:lnTo>
                  <a:lnTo>
                    <a:pt x="121" y="11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2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6" y="104"/>
                  </a:lnTo>
                  <a:lnTo>
                    <a:pt x="8" y="121"/>
                  </a:lnTo>
                  <a:lnTo>
                    <a:pt x="6" y="129"/>
                  </a:lnTo>
                  <a:lnTo>
                    <a:pt x="3" y="137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74"/>
                  </a:lnTo>
                  <a:lnTo>
                    <a:pt x="3" y="182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6"/>
                  </a:lnTo>
                  <a:lnTo>
                    <a:pt x="105" y="319"/>
                  </a:lnTo>
                  <a:lnTo>
                    <a:pt x="110" y="322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7" y="335"/>
                  </a:lnTo>
                  <a:lnTo>
                    <a:pt x="145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9"/>
                  </a:lnTo>
                  <a:lnTo>
                    <a:pt x="191" y="349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7"/>
                  </a:lnTo>
                  <a:lnTo>
                    <a:pt x="261" y="357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5"/>
                  </a:lnTo>
                  <a:lnTo>
                    <a:pt x="385" y="365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19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2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4" y="276"/>
                  </a:lnTo>
                  <a:lnTo>
                    <a:pt x="557" y="257"/>
                  </a:lnTo>
                  <a:lnTo>
                    <a:pt x="560" y="239"/>
                  </a:lnTo>
                  <a:lnTo>
                    <a:pt x="562" y="217"/>
                  </a:lnTo>
                  <a:lnTo>
                    <a:pt x="562" y="196"/>
                  </a:lnTo>
                  <a:lnTo>
                    <a:pt x="562" y="174"/>
                  </a:lnTo>
                  <a:lnTo>
                    <a:pt x="560" y="155"/>
                  </a:lnTo>
                  <a:lnTo>
                    <a:pt x="560" y="134"/>
                  </a:lnTo>
                  <a:lnTo>
                    <a:pt x="557" y="115"/>
                  </a:lnTo>
                  <a:lnTo>
                    <a:pt x="554" y="96"/>
                  </a:lnTo>
                  <a:lnTo>
                    <a:pt x="552" y="80"/>
                  </a:lnTo>
                  <a:lnTo>
                    <a:pt x="552" y="67"/>
                  </a:lnTo>
                  <a:lnTo>
                    <a:pt x="549" y="62"/>
                  </a:lnTo>
                  <a:lnTo>
                    <a:pt x="549" y="56"/>
                  </a:lnTo>
                  <a:lnTo>
                    <a:pt x="546" y="48"/>
                  </a:lnTo>
                  <a:lnTo>
                    <a:pt x="544" y="40"/>
                  </a:lnTo>
                  <a:lnTo>
                    <a:pt x="541" y="32"/>
                  </a:lnTo>
                  <a:lnTo>
                    <a:pt x="538" y="29"/>
                  </a:lnTo>
                  <a:lnTo>
                    <a:pt x="533" y="24"/>
                  </a:lnTo>
                  <a:lnTo>
                    <a:pt x="530" y="21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9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49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3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1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3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8" name="Rectangle 9">
              <a:extLst>
                <a:ext uri="{FF2B5EF4-FFF2-40B4-BE49-F238E27FC236}">
                  <a16:creationId xmlns:a16="http://schemas.microsoft.com/office/drawing/2014/main" xmlns="" id="{1EB1CCD9-1976-AB44-A2DC-E6F2E6A85D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4700" y="2056297"/>
              <a:ext cx="33302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xmlns="" id="{E2BBCBDF-DF9E-124A-9B86-A7AD76416AA3}"/>
              </a:ext>
            </a:extLst>
          </p:cNvPr>
          <p:cNvCxnSpPr/>
          <p:nvPr/>
        </p:nvCxnSpPr>
        <p:spPr>
          <a:xfrm flipH="1">
            <a:off x="4921623" y="2841812"/>
            <a:ext cx="6185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Freeform 19">
            <a:extLst>
              <a:ext uri="{FF2B5EF4-FFF2-40B4-BE49-F238E27FC236}">
                <a16:creationId xmlns:a16="http://schemas.microsoft.com/office/drawing/2014/main" xmlns="" id="{723A073B-FC90-9C4B-AFAC-D8CF166CBB28}"/>
              </a:ext>
            </a:extLst>
          </p:cNvPr>
          <p:cNvSpPr>
            <a:spLocks/>
          </p:cNvSpPr>
          <p:nvPr/>
        </p:nvSpPr>
        <p:spPr bwMode="auto">
          <a:xfrm>
            <a:off x="5503279" y="2665056"/>
            <a:ext cx="346075" cy="336550"/>
          </a:xfrm>
          <a:custGeom>
            <a:avLst/>
            <a:gdLst>
              <a:gd name="T0" fmla="*/ 97 w 218"/>
              <a:gd name="T1" fmla="*/ 0 h 212"/>
              <a:gd name="T2" fmla="*/ 75 w 218"/>
              <a:gd name="T3" fmla="*/ 6 h 212"/>
              <a:gd name="T4" fmla="*/ 56 w 218"/>
              <a:gd name="T5" fmla="*/ 14 h 212"/>
              <a:gd name="T6" fmla="*/ 40 w 218"/>
              <a:gd name="T7" fmla="*/ 24 h 212"/>
              <a:gd name="T8" fmla="*/ 24 w 218"/>
              <a:gd name="T9" fmla="*/ 38 h 212"/>
              <a:gd name="T10" fmla="*/ 13 w 218"/>
              <a:gd name="T11" fmla="*/ 54 h 212"/>
              <a:gd name="T12" fmla="*/ 5 w 218"/>
              <a:gd name="T13" fmla="*/ 73 h 212"/>
              <a:gd name="T14" fmla="*/ 0 w 218"/>
              <a:gd name="T15" fmla="*/ 94 h 212"/>
              <a:gd name="T16" fmla="*/ 0 w 218"/>
              <a:gd name="T17" fmla="*/ 116 h 212"/>
              <a:gd name="T18" fmla="*/ 5 w 218"/>
              <a:gd name="T19" fmla="*/ 137 h 212"/>
              <a:gd name="T20" fmla="*/ 13 w 218"/>
              <a:gd name="T21" fmla="*/ 156 h 212"/>
              <a:gd name="T22" fmla="*/ 24 w 218"/>
              <a:gd name="T23" fmla="*/ 172 h 212"/>
              <a:gd name="T24" fmla="*/ 40 w 218"/>
              <a:gd name="T25" fmla="*/ 188 h 212"/>
              <a:gd name="T26" fmla="*/ 56 w 218"/>
              <a:gd name="T27" fmla="*/ 199 h 212"/>
              <a:gd name="T28" fmla="*/ 75 w 218"/>
              <a:gd name="T29" fmla="*/ 207 h 212"/>
              <a:gd name="T30" fmla="*/ 97 w 218"/>
              <a:gd name="T31" fmla="*/ 212 h 212"/>
              <a:gd name="T32" fmla="*/ 118 w 218"/>
              <a:gd name="T33" fmla="*/ 212 h 212"/>
              <a:gd name="T34" fmla="*/ 140 w 218"/>
              <a:gd name="T35" fmla="*/ 207 h 212"/>
              <a:gd name="T36" fmla="*/ 161 w 218"/>
              <a:gd name="T37" fmla="*/ 199 h 212"/>
              <a:gd name="T38" fmla="*/ 178 w 218"/>
              <a:gd name="T39" fmla="*/ 188 h 212"/>
              <a:gd name="T40" fmla="*/ 194 w 218"/>
              <a:gd name="T41" fmla="*/ 172 h 212"/>
              <a:gd name="T42" fmla="*/ 204 w 218"/>
              <a:gd name="T43" fmla="*/ 156 h 212"/>
              <a:gd name="T44" fmla="*/ 213 w 218"/>
              <a:gd name="T45" fmla="*/ 137 h 212"/>
              <a:gd name="T46" fmla="*/ 218 w 218"/>
              <a:gd name="T47" fmla="*/ 116 h 212"/>
              <a:gd name="T48" fmla="*/ 218 w 218"/>
              <a:gd name="T49" fmla="*/ 94 h 212"/>
              <a:gd name="T50" fmla="*/ 213 w 218"/>
              <a:gd name="T51" fmla="*/ 73 h 212"/>
              <a:gd name="T52" fmla="*/ 204 w 218"/>
              <a:gd name="T53" fmla="*/ 54 h 212"/>
              <a:gd name="T54" fmla="*/ 194 w 218"/>
              <a:gd name="T55" fmla="*/ 38 h 212"/>
              <a:gd name="T56" fmla="*/ 178 w 218"/>
              <a:gd name="T57" fmla="*/ 24 h 212"/>
              <a:gd name="T58" fmla="*/ 161 w 218"/>
              <a:gd name="T59" fmla="*/ 14 h 212"/>
              <a:gd name="T60" fmla="*/ 140 w 218"/>
              <a:gd name="T61" fmla="*/ 6 h 212"/>
              <a:gd name="T62" fmla="*/ 118 w 218"/>
              <a:gd name="T63" fmla="*/ 0 h 21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18"/>
              <a:gd name="T97" fmla="*/ 0 h 212"/>
              <a:gd name="T98" fmla="*/ 218 w 218"/>
              <a:gd name="T99" fmla="*/ 212 h 21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18" h="212">
                <a:moveTo>
                  <a:pt x="108" y="0"/>
                </a:moveTo>
                <a:lnTo>
                  <a:pt x="97" y="0"/>
                </a:lnTo>
                <a:lnTo>
                  <a:pt x="86" y="3"/>
                </a:lnTo>
                <a:lnTo>
                  <a:pt x="75" y="6"/>
                </a:lnTo>
                <a:lnTo>
                  <a:pt x="65" y="8"/>
                </a:lnTo>
                <a:lnTo>
                  <a:pt x="56" y="14"/>
                </a:lnTo>
                <a:lnTo>
                  <a:pt x="48" y="19"/>
                </a:lnTo>
                <a:lnTo>
                  <a:pt x="40" y="24"/>
                </a:lnTo>
                <a:lnTo>
                  <a:pt x="32" y="30"/>
                </a:lnTo>
                <a:lnTo>
                  <a:pt x="24" y="38"/>
                </a:lnTo>
                <a:lnTo>
                  <a:pt x="19" y="46"/>
                </a:lnTo>
                <a:lnTo>
                  <a:pt x="13" y="54"/>
                </a:lnTo>
                <a:lnTo>
                  <a:pt x="8" y="65"/>
                </a:lnTo>
                <a:lnTo>
                  <a:pt x="5" y="73"/>
                </a:lnTo>
                <a:lnTo>
                  <a:pt x="3" y="83"/>
                </a:lnTo>
                <a:lnTo>
                  <a:pt x="0" y="94"/>
                </a:lnTo>
                <a:lnTo>
                  <a:pt x="0" y="105"/>
                </a:lnTo>
                <a:lnTo>
                  <a:pt x="0" y="116"/>
                </a:lnTo>
                <a:lnTo>
                  <a:pt x="3" y="126"/>
                </a:lnTo>
                <a:lnTo>
                  <a:pt x="5" y="137"/>
                </a:lnTo>
                <a:lnTo>
                  <a:pt x="8" y="148"/>
                </a:lnTo>
                <a:lnTo>
                  <a:pt x="13" y="156"/>
                </a:lnTo>
                <a:lnTo>
                  <a:pt x="19" y="164"/>
                </a:lnTo>
                <a:lnTo>
                  <a:pt x="24" y="172"/>
                </a:lnTo>
                <a:lnTo>
                  <a:pt x="32" y="180"/>
                </a:lnTo>
                <a:lnTo>
                  <a:pt x="40" y="188"/>
                </a:lnTo>
                <a:lnTo>
                  <a:pt x="48" y="193"/>
                </a:lnTo>
                <a:lnTo>
                  <a:pt x="56" y="199"/>
                </a:lnTo>
                <a:lnTo>
                  <a:pt x="65" y="204"/>
                </a:lnTo>
                <a:lnTo>
                  <a:pt x="75" y="207"/>
                </a:lnTo>
                <a:lnTo>
                  <a:pt x="86" y="209"/>
                </a:lnTo>
                <a:lnTo>
                  <a:pt x="97" y="212"/>
                </a:lnTo>
                <a:lnTo>
                  <a:pt x="108" y="212"/>
                </a:lnTo>
                <a:lnTo>
                  <a:pt x="118" y="212"/>
                </a:lnTo>
                <a:lnTo>
                  <a:pt x="129" y="209"/>
                </a:lnTo>
                <a:lnTo>
                  <a:pt x="140" y="207"/>
                </a:lnTo>
                <a:lnTo>
                  <a:pt x="151" y="204"/>
                </a:lnTo>
                <a:lnTo>
                  <a:pt x="161" y="199"/>
                </a:lnTo>
                <a:lnTo>
                  <a:pt x="169" y="193"/>
                </a:lnTo>
                <a:lnTo>
                  <a:pt x="178" y="188"/>
                </a:lnTo>
                <a:lnTo>
                  <a:pt x="186" y="180"/>
                </a:lnTo>
                <a:lnTo>
                  <a:pt x="194" y="172"/>
                </a:lnTo>
                <a:lnTo>
                  <a:pt x="199" y="164"/>
                </a:lnTo>
                <a:lnTo>
                  <a:pt x="204" y="156"/>
                </a:lnTo>
                <a:lnTo>
                  <a:pt x="210" y="148"/>
                </a:lnTo>
                <a:lnTo>
                  <a:pt x="213" y="137"/>
                </a:lnTo>
                <a:lnTo>
                  <a:pt x="215" y="126"/>
                </a:lnTo>
                <a:lnTo>
                  <a:pt x="218" y="116"/>
                </a:lnTo>
                <a:lnTo>
                  <a:pt x="218" y="105"/>
                </a:lnTo>
                <a:lnTo>
                  <a:pt x="218" y="94"/>
                </a:lnTo>
                <a:lnTo>
                  <a:pt x="215" y="83"/>
                </a:lnTo>
                <a:lnTo>
                  <a:pt x="213" y="73"/>
                </a:lnTo>
                <a:lnTo>
                  <a:pt x="210" y="65"/>
                </a:lnTo>
                <a:lnTo>
                  <a:pt x="204" y="54"/>
                </a:lnTo>
                <a:lnTo>
                  <a:pt x="199" y="46"/>
                </a:lnTo>
                <a:lnTo>
                  <a:pt x="194" y="38"/>
                </a:lnTo>
                <a:lnTo>
                  <a:pt x="186" y="30"/>
                </a:lnTo>
                <a:lnTo>
                  <a:pt x="178" y="24"/>
                </a:lnTo>
                <a:lnTo>
                  <a:pt x="169" y="19"/>
                </a:lnTo>
                <a:lnTo>
                  <a:pt x="161" y="14"/>
                </a:lnTo>
                <a:lnTo>
                  <a:pt x="151" y="8"/>
                </a:lnTo>
                <a:lnTo>
                  <a:pt x="140" y="6"/>
                </a:lnTo>
                <a:lnTo>
                  <a:pt x="129" y="3"/>
                </a:lnTo>
                <a:lnTo>
                  <a:pt x="11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9" name="Rectangle 20">
            <a:extLst>
              <a:ext uri="{FF2B5EF4-FFF2-40B4-BE49-F238E27FC236}">
                <a16:creationId xmlns:a16="http://schemas.microsoft.com/office/drawing/2014/main" xmlns="" id="{76D8181D-6A90-A54A-9EA1-BABDC131D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789" y="2615657"/>
            <a:ext cx="1458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3B1E474-6B53-FB4E-8205-93DBD968BAEF}"/>
              </a:ext>
            </a:extLst>
          </p:cNvPr>
          <p:cNvGrpSpPr/>
          <p:nvPr/>
        </p:nvGrpSpPr>
        <p:grpSpPr>
          <a:xfrm>
            <a:off x="4043993" y="2436269"/>
            <a:ext cx="896938" cy="574675"/>
            <a:chOff x="4043993" y="2436269"/>
            <a:chExt cx="896938" cy="574675"/>
          </a:xfrm>
        </p:grpSpPr>
        <p:sp>
          <p:nvSpPr>
            <p:cNvPr id="240" name="Freeform 11">
              <a:extLst>
                <a:ext uri="{FF2B5EF4-FFF2-40B4-BE49-F238E27FC236}">
                  <a16:creationId xmlns:a16="http://schemas.microsoft.com/office/drawing/2014/main" xmlns="" id="{934069AD-3D2B-E54C-A5BD-474795678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993" y="2436269"/>
              <a:ext cx="896938" cy="574675"/>
            </a:xfrm>
            <a:custGeom>
              <a:avLst/>
              <a:gdLst>
                <a:gd name="T0" fmla="*/ 164 w 565"/>
                <a:gd name="T1" fmla="*/ 0 h 362"/>
                <a:gd name="T2" fmla="*/ 134 w 565"/>
                <a:gd name="T3" fmla="*/ 6 h 362"/>
                <a:gd name="T4" fmla="*/ 108 w 565"/>
                <a:gd name="T5" fmla="*/ 14 h 362"/>
                <a:gd name="T6" fmla="*/ 83 w 565"/>
                <a:gd name="T7" fmla="*/ 30 h 362"/>
                <a:gd name="T8" fmla="*/ 62 w 565"/>
                <a:gd name="T9" fmla="*/ 48 h 362"/>
                <a:gd name="T10" fmla="*/ 38 w 565"/>
                <a:gd name="T11" fmla="*/ 73 h 362"/>
                <a:gd name="T12" fmla="*/ 16 w 565"/>
                <a:gd name="T13" fmla="*/ 105 h 362"/>
                <a:gd name="T14" fmla="*/ 5 w 565"/>
                <a:gd name="T15" fmla="*/ 126 h 362"/>
                <a:gd name="T16" fmla="*/ 0 w 565"/>
                <a:gd name="T17" fmla="*/ 142 h 362"/>
                <a:gd name="T18" fmla="*/ 0 w 565"/>
                <a:gd name="T19" fmla="*/ 158 h 362"/>
                <a:gd name="T20" fmla="*/ 5 w 565"/>
                <a:gd name="T21" fmla="*/ 180 h 362"/>
                <a:gd name="T22" fmla="*/ 19 w 565"/>
                <a:gd name="T23" fmla="*/ 212 h 362"/>
                <a:gd name="T24" fmla="*/ 38 w 565"/>
                <a:gd name="T25" fmla="*/ 242 h 362"/>
                <a:gd name="T26" fmla="*/ 59 w 565"/>
                <a:gd name="T27" fmla="*/ 268 h 362"/>
                <a:gd name="T28" fmla="*/ 81 w 565"/>
                <a:gd name="T29" fmla="*/ 295 h 362"/>
                <a:gd name="T30" fmla="*/ 105 w 565"/>
                <a:gd name="T31" fmla="*/ 317 h 362"/>
                <a:gd name="T32" fmla="*/ 121 w 565"/>
                <a:gd name="T33" fmla="*/ 327 h 362"/>
                <a:gd name="T34" fmla="*/ 137 w 565"/>
                <a:gd name="T35" fmla="*/ 335 h 362"/>
                <a:gd name="T36" fmla="*/ 159 w 565"/>
                <a:gd name="T37" fmla="*/ 343 h 362"/>
                <a:gd name="T38" fmla="*/ 186 w 565"/>
                <a:gd name="T39" fmla="*/ 349 h 362"/>
                <a:gd name="T40" fmla="*/ 202 w 565"/>
                <a:gd name="T41" fmla="*/ 351 h 362"/>
                <a:gd name="T42" fmla="*/ 239 w 565"/>
                <a:gd name="T43" fmla="*/ 354 h 362"/>
                <a:gd name="T44" fmla="*/ 285 w 565"/>
                <a:gd name="T45" fmla="*/ 360 h 362"/>
                <a:gd name="T46" fmla="*/ 334 w 565"/>
                <a:gd name="T47" fmla="*/ 362 h 362"/>
                <a:gd name="T48" fmla="*/ 385 w 565"/>
                <a:gd name="T49" fmla="*/ 362 h 362"/>
                <a:gd name="T50" fmla="*/ 433 w 565"/>
                <a:gd name="T51" fmla="*/ 360 h 362"/>
                <a:gd name="T52" fmla="*/ 476 w 565"/>
                <a:gd name="T53" fmla="*/ 354 h 362"/>
                <a:gd name="T54" fmla="*/ 503 w 565"/>
                <a:gd name="T55" fmla="*/ 343 h 362"/>
                <a:gd name="T56" fmla="*/ 519 w 565"/>
                <a:gd name="T57" fmla="*/ 338 h 362"/>
                <a:gd name="T58" fmla="*/ 530 w 565"/>
                <a:gd name="T59" fmla="*/ 327 h 362"/>
                <a:gd name="T60" fmla="*/ 543 w 565"/>
                <a:gd name="T61" fmla="*/ 309 h 362"/>
                <a:gd name="T62" fmla="*/ 557 w 565"/>
                <a:gd name="T63" fmla="*/ 276 h 362"/>
                <a:gd name="T64" fmla="*/ 562 w 565"/>
                <a:gd name="T65" fmla="*/ 236 h 362"/>
                <a:gd name="T66" fmla="*/ 565 w 565"/>
                <a:gd name="T67" fmla="*/ 196 h 362"/>
                <a:gd name="T68" fmla="*/ 562 w 565"/>
                <a:gd name="T69" fmla="*/ 153 h 362"/>
                <a:gd name="T70" fmla="*/ 560 w 565"/>
                <a:gd name="T71" fmla="*/ 113 h 362"/>
                <a:gd name="T72" fmla="*/ 554 w 565"/>
                <a:gd name="T73" fmla="*/ 78 h 362"/>
                <a:gd name="T74" fmla="*/ 549 w 565"/>
                <a:gd name="T75" fmla="*/ 59 h 362"/>
                <a:gd name="T76" fmla="*/ 546 w 565"/>
                <a:gd name="T77" fmla="*/ 46 h 362"/>
                <a:gd name="T78" fmla="*/ 541 w 565"/>
                <a:gd name="T79" fmla="*/ 32 h 362"/>
                <a:gd name="T80" fmla="*/ 533 w 565"/>
                <a:gd name="T81" fmla="*/ 24 h 362"/>
                <a:gd name="T82" fmla="*/ 525 w 565"/>
                <a:gd name="T83" fmla="*/ 19 h 362"/>
                <a:gd name="T84" fmla="*/ 508 w 565"/>
                <a:gd name="T85" fmla="*/ 16 h 362"/>
                <a:gd name="T86" fmla="*/ 482 w 565"/>
                <a:gd name="T87" fmla="*/ 16 h 362"/>
                <a:gd name="T88" fmla="*/ 460 w 565"/>
                <a:gd name="T89" fmla="*/ 14 h 362"/>
                <a:gd name="T90" fmla="*/ 430 w 565"/>
                <a:gd name="T91" fmla="*/ 11 h 362"/>
                <a:gd name="T92" fmla="*/ 387 w 565"/>
                <a:gd name="T93" fmla="*/ 14 h 362"/>
                <a:gd name="T94" fmla="*/ 342 w 565"/>
                <a:gd name="T95" fmla="*/ 14 h 362"/>
                <a:gd name="T96" fmla="*/ 301 w 565"/>
                <a:gd name="T97" fmla="*/ 14 h 362"/>
                <a:gd name="T98" fmla="*/ 264 w 565"/>
                <a:gd name="T99" fmla="*/ 11 h 362"/>
                <a:gd name="T100" fmla="*/ 229 w 565"/>
                <a:gd name="T101" fmla="*/ 3 h 362"/>
                <a:gd name="T102" fmla="*/ 199 w 565"/>
                <a:gd name="T103" fmla="*/ 0 h 362"/>
                <a:gd name="T104" fmla="*/ 183 w 565"/>
                <a:gd name="T105" fmla="*/ 0 h 3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5"/>
                <a:gd name="T160" fmla="*/ 0 h 362"/>
                <a:gd name="T161" fmla="*/ 565 w 565"/>
                <a:gd name="T162" fmla="*/ 362 h 3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5" h="362">
                  <a:moveTo>
                    <a:pt x="178" y="0"/>
                  </a:moveTo>
                  <a:lnTo>
                    <a:pt x="164" y="0"/>
                  </a:lnTo>
                  <a:lnTo>
                    <a:pt x="148" y="3"/>
                  </a:lnTo>
                  <a:lnTo>
                    <a:pt x="134" y="6"/>
                  </a:lnTo>
                  <a:lnTo>
                    <a:pt x="121" y="11"/>
                  </a:lnTo>
                  <a:lnTo>
                    <a:pt x="108" y="14"/>
                  </a:lnTo>
                  <a:lnTo>
                    <a:pt x="94" y="22"/>
                  </a:lnTo>
                  <a:lnTo>
                    <a:pt x="83" y="30"/>
                  </a:lnTo>
                  <a:lnTo>
                    <a:pt x="73" y="38"/>
                  </a:lnTo>
                  <a:lnTo>
                    <a:pt x="62" y="48"/>
                  </a:lnTo>
                  <a:lnTo>
                    <a:pt x="48" y="59"/>
                  </a:lnTo>
                  <a:lnTo>
                    <a:pt x="38" y="73"/>
                  </a:lnTo>
                  <a:lnTo>
                    <a:pt x="27" y="89"/>
                  </a:lnTo>
                  <a:lnTo>
                    <a:pt x="16" y="105"/>
                  </a:lnTo>
                  <a:lnTo>
                    <a:pt x="8" y="118"/>
                  </a:lnTo>
                  <a:lnTo>
                    <a:pt x="5" y="126"/>
                  </a:lnTo>
                  <a:lnTo>
                    <a:pt x="3" y="134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3" y="164"/>
                  </a:lnTo>
                  <a:lnTo>
                    <a:pt x="5" y="180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2"/>
                  </a:lnTo>
                  <a:lnTo>
                    <a:pt x="48" y="255"/>
                  </a:lnTo>
                  <a:lnTo>
                    <a:pt x="59" y="268"/>
                  </a:lnTo>
                  <a:lnTo>
                    <a:pt x="70" y="282"/>
                  </a:lnTo>
                  <a:lnTo>
                    <a:pt x="81" y="295"/>
                  </a:lnTo>
                  <a:lnTo>
                    <a:pt x="94" y="306"/>
                  </a:lnTo>
                  <a:lnTo>
                    <a:pt x="105" y="317"/>
                  </a:lnTo>
                  <a:lnTo>
                    <a:pt x="113" y="322"/>
                  </a:lnTo>
                  <a:lnTo>
                    <a:pt x="121" y="327"/>
                  </a:lnTo>
                  <a:lnTo>
                    <a:pt x="129" y="333"/>
                  </a:lnTo>
                  <a:lnTo>
                    <a:pt x="137" y="335"/>
                  </a:lnTo>
                  <a:lnTo>
                    <a:pt x="148" y="341"/>
                  </a:lnTo>
                  <a:lnTo>
                    <a:pt x="159" y="343"/>
                  </a:lnTo>
                  <a:lnTo>
                    <a:pt x="172" y="346"/>
                  </a:lnTo>
                  <a:lnTo>
                    <a:pt x="186" y="349"/>
                  </a:lnTo>
                  <a:lnTo>
                    <a:pt x="194" y="349"/>
                  </a:lnTo>
                  <a:lnTo>
                    <a:pt x="202" y="351"/>
                  </a:lnTo>
                  <a:lnTo>
                    <a:pt x="221" y="354"/>
                  </a:lnTo>
                  <a:lnTo>
                    <a:pt x="239" y="354"/>
                  </a:lnTo>
                  <a:lnTo>
                    <a:pt x="261" y="357"/>
                  </a:lnTo>
                  <a:lnTo>
                    <a:pt x="285" y="360"/>
                  </a:lnTo>
                  <a:lnTo>
                    <a:pt x="309" y="362"/>
                  </a:lnTo>
                  <a:lnTo>
                    <a:pt x="334" y="362"/>
                  </a:lnTo>
                  <a:lnTo>
                    <a:pt x="360" y="362"/>
                  </a:lnTo>
                  <a:lnTo>
                    <a:pt x="385" y="362"/>
                  </a:lnTo>
                  <a:lnTo>
                    <a:pt x="409" y="362"/>
                  </a:lnTo>
                  <a:lnTo>
                    <a:pt x="433" y="360"/>
                  </a:lnTo>
                  <a:lnTo>
                    <a:pt x="457" y="357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3"/>
                  </a:lnTo>
                  <a:lnTo>
                    <a:pt x="511" y="341"/>
                  </a:lnTo>
                  <a:lnTo>
                    <a:pt x="519" y="338"/>
                  </a:lnTo>
                  <a:lnTo>
                    <a:pt x="525" y="333"/>
                  </a:lnTo>
                  <a:lnTo>
                    <a:pt x="530" y="327"/>
                  </a:lnTo>
                  <a:lnTo>
                    <a:pt x="535" y="322"/>
                  </a:lnTo>
                  <a:lnTo>
                    <a:pt x="543" y="309"/>
                  </a:lnTo>
                  <a:lnTo>
                    <a:pt x="552" y="292"/>
                  </a:lnTo>
                  <a:lnTo>
                    <a:pt x="557" y="276"/>
                  </a:lnTo>
                  <a:lnTo>
                    <a:pt x="560" y="258"/>
                  </a:lnTo>
                  <a:lnTo>
                    <a:pt x="562" y="236"/>
                  </a:lnTo>
                  <a:lnTo>
                    <a:pt x="565" y="217"/>
                  </a:lnTo>
                  <a:lnTo>
                    <a:pt x="565" y="196"/>
                  </a:lnTo>
                  <a:lnTo>
                    <a:pt x="562" y="174"/>
                  </a:lnTo>
                  <a:lnTo>
                    <a:pt x="562" y="153"/>
                  </a:lnTo>
                  <a:lnTo>
                    <a:pt x="560" y="132"/>
                  </a:lnTo>
                  <a:lnTo>
                    <a:pt x="560" y="113"/>
                  </a:lnTo>
                  <a:lnTo>
                    <a:pt x="557" y="97"/>
                  </a:lnTo>
                  <a:lnTo>
                    <a:pt x="554" y="78"/>
                  </a:lnTo>
                  <a:lnTo>
                    <a:pt x="552" y="65"/>
                  </a:lnTo>
                  <a:lnTo>
                    <a:pt x="549" y="59"/>
                  </a:lnTo>
                  <a:lnTo>
                    <a:pt x="549" y="54"/>
                  </a:lnTo>
                  <a:lnTo>
                    <a:pt x="546" y="46"/>
                  </a:lnTo>
                  <a:lnTo>
                    <a:pt x="543" y="38"/>
                  </a:lnTo>
                  <a:lnTo>
                    <a:pt x="541" y="32"/>
                  </a:lnTo>
                  <a:lnTo>
                    <a:pt x="538" y="27"/>
                  </a:lnTo>
                  <a:lnTo>
                    <a:pt x="533" y="24"/>
                  </a:lnTo>
                  <a:lnTo>
                    <a:pt x="530" y="22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8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8" y="14"/>
                  </a:lnTo>
                  <a:lnTo>
                    <a:pt x="460" y="14"/>
                  </a:lnTo>
                  <a:lnTo>
                    <a:pt x="452" y="11"/>
                  </a:lnTo>
                  <a:lnTo>
                    <a:pt x="430" y="11"/>
                  </a:lnTo>
                  <a:lnTo>
                    <a:pt x="409" y="11"/>
                  </a:lnTo>
                  <a:lnTo>
                    <a:pt x="387" y="14"/>
                  </a:lnTo>
                  <a:lnTo>
                    <a:pt x="363" y="14"/>
                  </a:lnTo>
                  <a:lnTo>
                    <a:pt x="342" y="14"/>
                  </a:lnTo>
                  <a:lnTo>
                    <a:pt x="320" y="14"/>
                  </a:lnTo>
                  <a:lnTo>
                    <a:pt x="301" y="14"/>
                  </a:lnTo>
                  <a:lnTo>
                    <a:pt x="282" y="11"/>
                  </a:lnTo>
                  <a:lnTo>
                    <a:pt x="264" y="11"/>
                  </a:lnTo>
                  <a:lnTo>
                    <a:pt x="247" y="6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1" name="Rectangle 12">
              <a:extLst>
                <a:ext uri="{FF2B5EF4-FFF2-40B4-BE49-F238E27FC236}">
                  <a16:creationId xmlns:a16="http://schemas.microsoft.com/office/drawing/2014/main" xmlns="" id="{C95AD2B6-A8EC-DE44-9080-AD67A5E9F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675" y="2470168"/>
              <a:ext cx="21800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242" name="Rectangle 13">
              <a:extLst>
                <a:ext uri="{FF2B5EF4-FFF2-40B4-BE49-F238E27FC236}">
                  <a16:creationId xmlns:a16="http://schemas.microsoft.com/office/drawing/2014/main" xmlns="" id="{E74E4801-5361-A743-B4AA-A6DC9A863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756" y="2555332"/>
              <a:ext cx="49213" cy="21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0D9C2A9-04D8-5B42-BF0D-4E2BEAC548E0}"/>
              </a:ext>
            </a:extLst>
          </p:cNvPr>
          <p:cNvGrpSpPr/>
          <p:nvPr/>
        </p:nvGrpSpPr>
        <p:grpSpPr>
          <a:xfrm>
            <a:off x="5542593" y="1820692"/>
            <a:ext cx="346075" cy="377452"/>
            <a:chOff x="5542593" y="1820692"/>
            <a:chExt cx="346075" cy="377452"/>
          </a:xfrm>
        </p:grpSpPr>
        <p:sp>
          <p:nvSpPr>
            <p:cNvPr id="246" name="Freeform 17">
              <a:extLst>
                <a:ext uri="{FF2B5EF4-FFF2-40B4-BE49-F238E27FC236}">
                  <a16:creationId xmlns:a16="http://schemas.microsoft.com/office/drawing/2014/main" xmlns="" id="{F77A9DB2-59D7-BF47-8CF0-DA0237888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593" y="1861594"/>
              <a:ext cx="346075" cy="336550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4 h 212"/>
                <a:gd name="T8" fmla="*/ 25 w 218"/>
                <a:gd name="T9" fmla="*/ 38 h 212"/>
                <a:gd name="T10" fmla="*/ 14 w 218"/>
                <a:gd name="T11" fmla="*/ 54 h 212"/>
                <a:gd name="T12" fmla="*/ 6 w 218"/>
                <a:gd name="T13" fmla="*/ 73 h 212"/>
                <a:gd name="T14" fmla="*/ 0 w 218"/>
                <a:gd name="T15" fmla="*/ 94 h 212"/>
                <a:gd name="T16" fmla="*/ 0 w 218"/>
                <a:gd name="T17" fmla="*/ 115 h 212"/>
                <a:gd name="T18" fmla="*/ 6 w 218"/>
                <a:gd name="T19" fmla="*/ 137 h 212"/>
                <a:gd name="T20" fmla="*/ 14 w 218"/>
                <a:gd name="T21" fmla="*/ 156 h 212"/>
                <a:gd name="T22" fmla="*/ 25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5 h 212"/>
                <a:gd name="T48" fmla="*/ 218 w 218"/>
                <a:gd name="T49" fmla="*/ 94 h 212"/>
                <a:gd name="T50" fmla="*/ 213 w 218"/>
                <a:gd name="T51" fmla="*/ 73 h 212"/>
                <a:gd name="T52" fmla="*/ 205 w 218"/>
                <a:gd name="T53" fmla="*/ 54 h 212"/>
                <a:gd name="T54" fmla="*/ 194 w 218"/>
                <a:gd name="T55" fmla="*/ 38 h 212"/>
                <a:gd name="T56" fmla="*/ 178 w 218"/>
                <a:gd name="T57" fmla="*/ 24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8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4"/>
                  </a:lnTo>
                  <a:lnTo>
                    <a:pt x="33" y="30"/>
                  </a:lnTo>
                  <a:lnTo>
                    <a:pt x="25" y="38"/>
                  </a:lnTo>
                  <a:lnTo>
                    <a:pt x="19" y="46"/>
                  </a:lnTo>
                  <a:lnTo>
                    <a:pt x="14" y="54"/>
                  </a:lnTo>
                  <a:lnTo>
                    <a:pt x="8" y="65"/>
                  </a:lnTo>
                  <a:lnTo>
                    <a:pt x="6" y="73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5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5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8" y="204"/>
                  </a:lnTo>
                  <a:lnTo>
                    <a:pt x="78" y="207"/>
                  </a:lnTo>
                  <a:lnTo>
                    <a:pt x="89" y="209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09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6" y="126"/>
                  </a:lnTo>
                  <a:lnTo>
                    <a:pt x="218" y="115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6" y="83"/>
                  </a:lnTo>
                  <a:lnTo>
                    <a:pt x="213" y="73"/>
                  </a:lnTo>
                  <a:lnTo>
                    <a:pt x="210" y="65"/>
                  </a:lnTo>
                  <a:lnTo>
                    <a:pt x="205" y="54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0"/>
                  </a:lnTo>
                  <a:lnTo>
                    <a:pt x="178" y="24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7" name="Rectangle 18">
              <a:extLst>
                <a:ext uri="{FF2B5EF4-FFF2-40B4-BE49-F238E27FC236}">
                  <a16:creationId xmlns:a16="http://schemas.microsoft.com/office/drawing/2014/main" xmlns="" id="{C0D8E696-5894-1844-B896-16B7719D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010" y="1820692"/>
              <a:ext cx="141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A3F2E592-AAA1-3D4E-A539-CB1A0F406202}"/>
              </a:ext>
            </a:extLst>
          </p:cNvPr>
          <p:cNvGrpSpPr/>
          <p:nvPr/>
        </p:nvGrpSpPr>
        <p:grpSpPr>
          <a:xfrm>
            <a:off x="3351904" y="2629487"/>
            <a:ext cx="728450" cy="371714"/>
            <a:chOff x="2552896" y="2786969"/>
            <a:chExt cx="728450" cy="371714"/>
          </a:xfrm>
        </p:grpSpPr>
        <p:sp>
          <p:nvSpPr>
            <p:cNvPr id="49" name="Text Box 119">
              <a:extLst>
                <a:ext uri="{FF2B5EF4-FFF2-40B4-BE49-F238E27FC236}">
                  <a16:creationId xmlns:a16="http://schemas.microsoft.com/office/drawing/2014/main" xmlns="" id="{C82C0787-856A-B84B-B8B6-A460D5776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896" y="2883223"/>
              <a:ext cx="484428" cy="27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A,w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AutoShape 118">
              <a:extLst>
                <a:ext uri="{FF2B5EF4-FFF2-40B4-BE49-F238E27FC236}">
                  <a16:creationId xmlns:a16="http://schemas.microsoft.com/office/drawing/2014/main" xmlns="" id="{1A6D5E81-7156-8F47-90B1-AA8AF3AB9D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975073">
              <a:off x="2824952" y="2786969"/>
              <a:ext cx="456394" cy="197302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9652162-A172-3649-8DB4-8DA85121DCAA}"/>
              </a:ext>
            </a:extLst>
          </p:cNvPr>
          <p:cNvGrpSpPr/>
          <p:nvPr/>
        </p:nvGrpSpPr>
        <p:grpSpPr>
          <a:xfrm>
            <a:off x="3297703" y="1596452"/>
            <a:ext cx="728451" cy="307647"/>
            <a:chOff x="2656196" y="2871746"/>
            <a:chExt cx="728451" cy="307647"/>
          </a:xfrm>
        </p:grpSpPr>
        <p:sp>
          <p:nvSpPr>
            <p:cNvPr id="52" name="Text Box 119">
              <a:extLst>
                <a:ext uri="{FF2B5EF4-FFF2-40B4-BE49-F238E27FC236}">
                  <a16:creationId xmlns:a16="http://schemas.microsoft.com/office/drawing/2014/main" xmlns="" id="{89256336-C46E-C74E-9A9E-D03E39101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196" y="2871746"/>
              <a:ext cx="484428" cy="27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A,w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AutoShape 118">
              <a:extLst>
                <a:ext uri="{FF2B5EF4-FFF2-40B4-BE49-F238E27FC236}">
                  <a16:creationId xmlns:a16="http://schemas.microsoft.com/office/drawing/2014/main" xmlns="" id="{961133FF-3FC6-7949-9446-6069270CB5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56763">
              <a:off x="2928253" y="2982091"/>
              <a:ext cx="456394" cy="197302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6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E58ED7-62E2-2642-BB6A-E4AB185B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91"/>
            <a:ext cx="11249416" cy="894622"/>
          </a:xfrm>
        </p:spPr>
        <p:txBody>
          <a:bodyPr>
            <a:normAutofit/>
          </a:bodyPr>
          <a:lstStyle/>
          <a:p>
            <a:r>
              <a:rPr lang="en-US" dirty="0"/>
              <a:t>BGP: achieving policy via advertisements </a:t>
            </a:r>
            <a:r>
              <a:rPr lang="en-US" sz="4000" dirty="0"/>
              <a:t>(more)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56433D-1EBF-D447-9924-50E7F0E2E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9512" y="644903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AutoShape 6">
            <a:extLst>
              <a:ext uri="{FF2B5EF4-FFF2-40B4-BE49-F238E27FC236}">
                <a16:creationId xmlns:a16="http://schemas.microsoft.com/office/drawing/2014/main" xmlns="" id="{A6E685A0-E830-5248-8CAD-7A0887943B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16743" y="1048794"/>
            <a:ext cx="75390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5446BEA-A2E3-EC46-9788-E956885E072B}"/>
              </a:ext>
            </a:extLst>
          </p:cNvPr>
          <p:cNvGrpSpPr/>
          <p:nvPr/>
        </p:nvGrpSpPr>
        <p:grpSpPr>
          <a:xfrm>
            <a:off x="3983668" y="1440907"/>
            <a:ext cx="893763" cy="577850"/>
            <a:chOff x="3983668" y="1440907"/>
            <a:chExt cx="893763" cy="577850"/>
          </a:xfrm>
        </p:grpSpPr>
        <p:sp>
          <p:nvSpPr>
            <p:cNvPr id="236" name="Freeform 7">
              <a:extLst>
                <a:ext uri="{FF2B5EF4-FFF2-40B4-BE49-F238E27FC236}">
                  <a16:creationId xmlns:a16="http://schemas.microsoft.com/office/drawing/2014/main" xmlns="" id="{1EE69C16-4ABC-414D-8A5B-6DABA7A84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668" y="1440907"/>
              <a:ext cx="893763" cy="577850"/>
            </a:xfrm>
            <a:custGeom>
              <a:avLst/>
              <a:gdLst>
                <a:gd name="T0" fmla="*/ 148 w 563"/>
                <a:gd name="T1" fmla="*/ 5 h 364"/>
                <a:gd name="T2" fmla="*/ 119 w 563"/>
                <a:gd name="T3" fmla="*/ 10 h 364"/>
                <a:gd name="T4" fmla="*/ 94 w 563"/>
                <a:gd name="T5" fmla="*/ 21 h 364"/>
                <a:gd name="T6" fmla="*/ 70 w 563"/>
                <a:gd name="T7" fmla="*/ 37 h 364"/>
                <a:gd name="T8" fmla="*/ 46 w 563"/>
                <a:gd name="T9" fmla="*/ 61 h 364"/>
                <a:gd name="T10" fmla="*/ 24 w 563"/>
                <a:gd name="T11" fmla="*/ 91 h 364"/>
                <a:gd name="T12" fmla="*/ 8 w 563"/>
                <a:gd name="T13" fmla="*/ 120 h 364"/>
                <a:gd name="T14" fmla="*/ 3 w 563"/>
                <a:gd name="T15" fmla="*/ 136 h 364"/>
                <a:gd name="T16" fmla="*/ 0 w 563"/>
                <a:gd name="T17" fmla="*/ 150 h 364"/>
                <a:gd name="T18" fmla="*/ 0 w 563"/>
                <a:gd name="T19" fmla="*/ 166 h 364"/>
                <a:gd name="T20" fmla="*/ 8 w 563"/>
                <a:gd name="T21" fmla="*/ 195 h 364"/>
                <a:gd name="T22" fmla="*/ 27 w 563"/>
                <a:gd name="T23" fmla="*/ 228 h 364"/>
                <a:gd name="T24" fmla="*/ 49 w 563"/>
                <a:gd name="T25" fmla="*/ 257 h 364"/>
                <a:gd name="T26" fmla="*/ 70 w 563"/>
                <a:gd name="T27" fmla="*/ 284 h 364"/>
                <a:gd name="T28" fmla="*/ 92 w 563"/>
                <a:gd name="T29" fmla="*/ 305 h 364"/>
                <a:gd name="T30" fmla="*/ 111 w 563"/>
                <a:gd name="T31" fmla="*/ 321 h 364"/>
                <a:gd name="T32" fmla="*/ 127 w 563"/>
                <a:gd name="T33" fmla="*/ 332 h 364"/>
                <a:gd name="T34" fmla="*/ 146 w 563"/>
                <a:gd name="T35" fmla="*/ 340 h 364"/>
                <a:gd name="T36" fmla="*/ 170 w 563"/>
                <a:gd name="T37" fmla="*/ 346 h 364"/>
                <a:gd name="T38" fmla="*/ 191 w 563"/>
                <a:gd name="T39" fmla="*/ 348 h 364"/>
                <a:gd name="T40" fmla="*/ 218 w 563"/>
                <a:gd name="T41" fmla="*/ 354 h 364"/>
                <a:gd name="T42" fmla="*/ 261 w 563"/>
                <a:gd name="T43" fmla="*/ 356 h 364"/>
                <a:gd name="T44" fmla="*/ 310 w 563"/>
                <a:gd name="T45" fmla="*/ 362 h 364"/>
                <a:gd name="T46" fmla="*/ 361 w 563"/>
                <a:gd name="T47" fmla="*/ 364 h 364"/>
                <a:gd name="T48" fmla="*/ 409 w 563"/>
                <a:gd name="T49" fmla="*/ 362 h 364"/>
                <a:gd name="T50" fmla="*/ 458 w 563"/>
                <a:gd name="T51" fmla="*/ 359 h 364"/>
                <a:gd name="T52" fmla="*/ 495 w 563"/>
                <a:gd name="T53" fmla="*/ 348 h 364"/>
                <a:gd name="T54" fmla="*/ 511 w 563"/>
                <a:gd name="T55" fmla="*/ 340 h 364"/>
                <a:gd name="T56" fmla="*/ 525 w 563"/>
                <a:gd name="T57" fmla="*/ 332 h 364"/>
                <a:gd name="T58" fmla="*/ 536 w 563"/>
                <a:gd name="T59" fmla="*/ 321 h 364"/>
                <a:gd name="T60" fmla="*/ 549 w 563"/>
                <a:gd name="T61" fmla="*/ 295 h 364"/>
                <a:gd name="T62" fmla="*/ 557 w 563"/>
                <a:gd name="T63" fmla="*/ 257 h 364"/>
                <a:gd name="T64" fmla="*/ 563 w 563"/>
                <a:gd name="T65" fmla="*/ 217 h 364"/>
                <a:gd name="T66" fmla="*/ 563 w 563"/>
                <a:gd name="T67" fmla="*/ 174 h 364"/>
                <a:gd name="T68" fmla="*/ 557 w 563"/>
                <a:gd name="T69" fmla="*/ 134 h 364"/>
                <a:gd name="T70" fmla="*/ 555 w 563"/>
                <a:gd name="T71" fmla="*/ 96 h 364"/>
                <a:gd name="T72" fmla="*/ 549 w 563"/>
                <a:gd name="T73" fmla="*/ 67 h 364"/>
                <a:gd name="T74" fmla="*/ 546 w 563"/>
                <a:gd name="T75" fmla="*/ 56 h 364"/>
                <a:gd name="T76" fmla="*/ 541 w 563"/>
                <a:gd name="T77" fmla="*/ 40 h 364"/>
                <a:gd name="T78" fmla="*/ 536 w 563"/>
                <a:gd name="T79" fmla="*/ 29 h 364"/>
                <a:gd name="T80" fmla="*/ 528 w 563"/>
                <a:gd name="T81" fmla="*/ 21 h 364"/>
                <a:gd name="T82" fmla="*/ 520 w 563"/>
                <a:gd name="T83" fmla="*/ 18 h 364"/>
                <a:gd name="T84" fmla="*/ 495 w 563"/>
                <a:gd name="T85" fmla="*/ 16 h 364"/>
                <a:gd name="T86" fmla="*/ 466 w 563"/>
                <a:gd name="T87" fmla="*/ 16 h 364"/>
                <a:gd name="T88" fmla="*/ 450 w 563"/>
                <a:gd name="T89" fmla="*/ 13 h 364"/>
                <a:gd name="T90" fmla="*/ 409 w 563"/>
                <a:gd name="T91" fmla="*/ 13 h 364"/>
                <a:gd name="T92" fmla="*/ 364 w 563"/>
                <a:gd name="T93" fmla="*/ 16 h 364"/>
                <a:gd name="T94" fmla="*/ 320 w 563"/>
                <a:gd name="T95" fmla="*/ 16 h 364"/>
                <a:gd name="T96" fmla="*/ 283 w 563"/>
                <a:gd name="T97" fmla="*/ 13 h 364"/>
                <a:gd name="T98" fmla="*/ 248 w 563"/>
                <a:gd name="T99" fmla="*/ 8 h 364"/>
                <a:gd name="T100" fmla="*/ 213 w 563"/>
                <a:gd name="T101" fmla="*/ 2 h 364"/>
                <a:gd name="T102" fmla="*/ 186 w 563"/>
                <a:gd name="T103" fmla="*/ 0 h 364"/>
                <a:gd name="T104" fmla="*/ 175 w 563"/>
                <a:gd name="T105" fmla="*/ 0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3"/>
                <a:gd name="T160" fmla="*/ 0 h 364"/>
                <a:gd name="T161" fmla="*/ 563 w 563"/>
                <a:gd name="T162" fmla="*/ 364 h 3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3" h="364">
                  <a:moveTo>
                    <a:pt x="175" y="0"/>
                  </a:moveTo>
                  <a:lnTo>
                    <a:pt x="148" y="5"/>
                  </a:lnTo>
                  <a:lnTo>
                    <a:pt x="132" y="8"/>
                  </a:lnTo>
                  <a:lnTo>
                    <a:pt x="119" y="10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1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4" y="104"/>
                  </a:lnTo>
                  <a:lnTo>
                    <a:pt x="8" y="120"/>
                  </a:lnTo>
                  <a:lnTo>
                    <a:pt x="3" y="128"/>
                  </a:lnTo>
                  <a:lnTo>
                    <a:pt x="3" y="136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82"/>
                  </a:lnTo>
                  <a:lnTo>
                    <a:pt x="8" y="195"/>
                  </a:lnTo>
                  <a:lnTo>
                    <a:pt x="16" y="212"/>
                  </a:lnTo>
                  <a:lnTo>
                    <a:pt x="27" y="228"/>
                  </a:lnTo>
                  <a:lnTo>
                    <a:pt x="35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5"/>
                  </a:lnTo>
                  <a:lnTo>
                    <a:pt x="103" y="319"/>
                  </a:lnTo>
                  <a:lnTo>
                    <a:pt x="111" y="321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5" y="335"/>
                  </a:lnTo>
                  <a:lnTo>
                    <a:pt x="146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8"/>
                  </a:lnTo>
                  <a:lnTo>
                    <a:pt x="191" y="348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6"/>
                  </a:lnTo>
                  <a:lnTo>
                    <a:pt x="261" y="356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4"/>
                  </a:lnTo>
                  <a:lnTo>
                    <a:pt x="385" y="364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7" y="354"/>
                  </a:lnTo>
                  <a:lnTo>
                    <a:pt x="495" y="348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20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1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5" y="276"/>
                  </a:lnTo>
                  <a:lnTo>
                    <a:pt x="557" y="257"/>
                  </a:lnTo>
                  <a:lnTo>
                    <a:pt x="560" y="238"/>
                  </a:lnTo>
                  <a:lnTo>
                    <a:pt x="563" y="217"/>
                  </a:lnTo>
                  <a:lnTo>
                    <a:pt x="563" y="195"/>
                  </a:lnTo>
                  <a:lnTo>
                    <a:pt x="563" y="174"/>
                  </a:lnTo>
                  <a:lnTo>
                    <a:pt x="560" y="155"/>
                  </a:lnTo>
                  <a:lnTo>
                    <a:pt x="557" y="134"/>
                  </a:lnTo>
                  <a:lnTo>
                    <a:pt x="557" y="115"/>
                  </a:lnTo>
                  <a:lnTo>
                    <a:pt x="555" y="96"/>
                  </a:lnTo>
                  <a:lnTo>
                    <a:pt x="552" y="80"/>
                  </a:lnTo>
                  <a:lnTo>
                    <a:pt x="549" y="67"/>
                  </a:lnTo>
                  <a:lnTo>
                    <a:pt x="546" y="61"/>
                  </a:lnTo>
                  <a:lnTo>
                    <a:pt x="546" y="56"/>
                  </a:lnTo>
                  <a:lnTo>
                    <a:pt x="544" y="48"/>
                  </a:lnTo>
                  <a:lnTo>
                    <a:pt x="541" y="40"/>
                  </a:lnTo>
                  <a:lnTo>
                    <a:pt x="538" y="32"/>
                  </a:lnTo>
                  <a:lnTo>
                    <a:pt x="536" y="29"/>
                  </a:lnTo>
                  <a:lnTo>
                    <a:pt x="533" y="24"/>
                  </a:lnTo>
                  <a:lnTo>
                    <a:pt x="528" y="21"/>
                  </a:lnTo>
                  <a:lnTo>
                    <a:pt x="522" y="18"/>
                  </a:lnTo>
                  <a:lnTo>
                    <a:pt x="520" y="18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50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4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2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2"/>
                  </a:lnTo>
                  <a:lnTo>
                    <a:pt x="199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9" name="Rectangle 10">
              <a:extLst>
                <a:ext uri="{FF2B5EF4-FFF2-40B4-BE49-F238E27FC236}">
                  <a16:creationId xmlns:a16="http://schemas.microsoft.com/office/drawing/2014/main" xmlns="" id="{12E42E00-0E52-4F48-9E47-69FF57625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6086" y="1490773"/>
              <a:ext cx="22281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sp>
        <p:nvSpPr>
          <p:cNvPr id="251" name="Line 22">
            <a:extLst>
              <a:ext uri="{FF2B5EF4-FFF2-40B4-BE49-F238E27FC236}">
                <a16:creationId xmlns:a16="http://schemas.microsoft.com/office/drawing/2014/main" xmlns="" id="{AA591A70-D865-DF48-A927-67C81D690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7431" y="1734594"/>
            <a:ext cx="665163" cy="2762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2" name="Line 23">
            <a:extLst>
              <a:ext uri="{FF2B5EF4-FFF2-40B4-BE49-F238E27FC236}">
                <a16:creationId xmlns:a16="http://schemas.microsoft.com/office/drawing/2014/main" xmlns="" id="{F6A31CA1-6D75-4F45-8F9E-E7EE6105F5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0293" y="2117182"/>
            <a:ext cx="669925" cy="56673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4" name="Line 25">
            <a:extLst>
              <a:ext uri="{FF2B5EF4-FFF2-40B4-BE49-F238E27FC236}">
                <a16:creationId xmlns:a16="http://schemas.microsoft.com/office/drawing/2014/main" xmlns="" id="{804A668C-99C3-C34B-A510-DEAA2A5837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91581" y="1874294"/>
            <a:ext cx="290513" cy="234950"/>
          </a:xfrm>
          <a:prstGeom prst="line">
            <a:avLst/>
          </a:prstGeom>
          <a:noFill/>
          <a:ln w="555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5" name="Line 26">
            <a:extLst>
              <a:ext uri="{FF2B5EF4-FFF2-40B4-BE49-F238E27FC236}">
                <a16:creationId xmlns:a16="http://schemas.microsoft.com/office/drawing/2014/main" xmlns="" id="{E1D1A110-7690-7041-9B8F-73E3BA5CD6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64705" y="2002882"/>
            <a:ext cx="1423" cy="538612"/>
          </a:xfrm>
          <a:prstGeom prst="line">
            <a:avLst/>
          </a:prstGeom>
          <a:noFill/>
          <a:ln w="555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" name="Line 27">
            <a:extLst>
              <a:ext uri="{FF2B5EF4-FFF2-40B4-BE49-F238E27FC236}">
                <a16:creationId xmlns:a16="http://schemas.microsoft.com/office/drawing/2014/main" xmlns="" id="{A9456C19-2E00-BC4E-AEB5-F981440BD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981" y="2428332"/>
            <a:ext cx="265113" cy="165100"/>
          </a:xfrm>
          <a:prstGeom prst="line">
            <a:avLst/>
          </a:prstGeom>
          <a:noFill/>
          <a:ln w="555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71" name="Rectangle 3">
            <a:extLst>
              <a:ext uri="{FF2B5EF4-FFF2-40B4-BE49-F238E27FC236}">
                <a16:creationId xmlns:a16="http://schemas.microsoft.com/office/drawing/2014/main" xmlns="" id="{E54A3C0C-0F71-9345-9DF3-C62A1590C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3581400"/>
            <a:ext cx="6401562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xmlns="" id="{33DA0E0B-DE29-3147-B564-0EB3AC2AD342}"/>
              </a:ext>
            </a:extLst>
          </p:cNvPr>
          <p:cNvSpPr txBox="1"/>
          <p:nvPr/>
        </p:nvSpPr>
        <p:spPr>
          <a:xfrm>
            <a:off x="655786" y="3397142"/>
            <a:ext cx="110736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ISP only wants to route traffic to/from its customer networks </a:t>
            </a:r>
            <a:r>
              <a:rPr lang="en-US" sz="2400" dirty="0"/>
              <a:t>(does not want to carry transit traffic between other ISPs – a typical “real world” policy)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1D6AEABC-D528-EA42-9F12-618E7DACB610}"/>
              </a:ext>
            </a:extLst>
          </p:cNvPr>
          <p:cNvCxnSpPr/>
          <p:nvPr/>
        </p:nvCxnSpPr>
        <p:spPr>
          <a:xfrm flipH="1">
            <a:off x="2407023" y="2232212"/>
            <a:ext cx="6185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Freeform 14">
            <a:extLst>
              <a:ext uri="{FF2B5EF4-FFF2-40B4-BE49-F238E27FC236}">
                <a16:creationId xmlns:a16="http://schemas.microsoft.com/office/drawing/2014/main" xmlns="" id="{DFD5F628-1E9B-9047-B076-769DD7A8AB30}"/>
              </a:ext>
            </a:extLst>
          </p:cNvPr>
          <p:cNvSpPr>
            <a:spLocks/>
          </p:cNvSpPr>
          <p:nvPr/>
        </p:nvSpPr>
        <p:spPr bwMode="auto">
          <a:xfrm>
            <a:off x="2143756" y="2044157"/>
            <a:ext cx="346075" cy="341313"/>
          </a:xfrm>
          <a:custGeom>
            <a:avLst/>
            <a:gdLst>
              <a:gd name="T0" fmla="*/ 99 w 218"/>
              <a:gd name="T1" fmla="*/ 0 h 215"/>
              <a:gd name="T2" fmla="*/ 78 w 218"/>
              <a:gd name="T3" fmla="*/ 6 h 215"/>
              <a:gd name="T4" fmla="*/ 56 w 218"/>
              <a:gd name="T5" fmla="*/ 14 h 215"/>
              <a:gd name="T6" fmla="*/ 40 w 218"/>
              <a:gd name="T7" fmla="*/ 25 h 215"/>
              <a:gd name="T8" fmla="*/ 24 w 218"/>
              <a:gd name="T9" fmla="*/ 41 h 215"/>
              <a:gd name="T10" fmla="*/ 13 w 218"/>
              <a:gd name="T11" fmla="*/ 57 h 215"/>
              <a:gd name="T12" fmla="*/ 5 w 218"/>
              <a:gd name="T13" fmla="*/ 76 h 215"/>
              <a:gd name="T14" fmla="*/ 0 w 218"/>
              <a:gd name="T15" fmla="*/ 97 h 215"/>
              <a:gd name="T16" fmla="*/ 0 w 218"/>
              <a:gd name="T17" fmla="*/ 118 h 215"/>
              <a:gd name="T18" fmla="*/ 5 w 218"/>
              <a:gd name="T19" fmla="*/ 140 h 215"/>
              <a:gd name="T20" fmla="*/ 13 w 218"/>
              <a:gd name="T21" fmla="*/ 159 h 215"/>
              <a:gd name="T22" fmla="*/ 24 w 218"/>
              <a:gd name="T23" fmla="*/ 175 h 215"/>
              <a:gd name="T24" fmla="*/ 40 w 218"/>
              <a:gd name="T25" fmla="*/ 191 h 215"/>
              <a:gd name="T26" fmla="*/ 56 w 218"/>
              <a:gd name="T27" fmla="*/ 202 h 215"/>
              <a:gd name="T28" fmla="*/ 78 w 218"/>
              <a:gd name="T29" fmla="*/ 210 h 215"/>
              <a:gd name="T30" fmla="*/ 99 w 218"/>
              <a:gd name="T31" fmla="*/ 215 h 215"/>
              <a:gd name="T32" fmla="*/ 121 w 218"/>
              <a:gd name="T33" fmla="*/ 215 h 215"/>
              <a:gd name="T34" fmla="*/ 142 w 218"/>
              <a:gd name="T35" fmla="*/ 210 h 215"/>
              <a:gd name="T36" fmla="*/ 161 w 218"/>
              <a:gd name="T37" fmla="*/ 202 h 215"/>
              <a:gd name="T38" fmla="*/ 177 w 218"/>
              <a:gd name="T39" fmla="*/ 191 h 215"/>
              <a:gd name="T40" fmla="*/ 193 w 218"/>
              <a:gd name="T41" fmla="*/ 175 h 215"/>
              <a:gd name="T42" fmla="*/ 204 w 218"/>
              <a:gd name="T43" fmla="*/ 159 h 215"/>
              <a:gd name="T44" fmla="*/ 212 w 218"/>
              <a:gd name="T45" fmla="*/ 140 h 215"/>
              <a:gd name="T46" fmla="*/ 218 w 218"/>
              <a:gd name="T47" fmla="*/ 118 h 215"/>
              <a:gd name="T48" fmla="*/ 218 w 218"/>
              <a:gd name="T49" fmla="*/ 97 h 215"/>
              <a:gd name="T50" fmla="*/ 212 w 218"/>
              <a:gd name="T51" fmla="*/ 76 h 215"/>
              <a:gd name="T52" fmla="*/ 204 w 218"/>
              <a:gd name="T53" fmla="*/ 57 h 215"/>
              <a:gd name="T54" fmla="*/ 193 w 218"/>
              <a:gd name="T55" fmla="*/ 41 h 215"/>
              <a:gd name="T56" fmla="*/ 177 w 218"/>
              <a:gd name="T57" fmla="*/ 25 h 215"/>
              <a:gd name="T58" fmla="*/ 161 w 218"/>
              <a:gd name="T59" fmla="*/ 14 h 215"/>
              <a:gd name="T60" fmla="*/ 142 w 218"/>
              <a:gd name="T61" fmla="*/ 6 h 215"/>
              <a:gd name="T62" fmla="*/ 121 w 218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18"/>
              <a:gd name="T97" fmla="*/ 0 h 215"/>
              <a:gd name="T98" fmla="*/ 218 w 218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18" h="215">
                <a:moveTo>
                  <a:pt x="110" y="0"/>
                </a:moveTo>
                <a:lnTo>
                  <a:pt x="99" y="0"/>
                </a:lnTo>
                <a:lnTo>
                  <a:pt x="88" y="3"/>
                </a:lnTo>
                <a:lnTo>
                  <a:pt x="78" y="6"/>
                </a:lnTo>
                <a:lnTo>
                  <a:pt x="67" y="9"/>
                </a:lnTo>
                <a:lnTo>
                  <a:pt x="56" y="14"/>
                </a:lnTo>
                <a:lnTo>
                  <a:pt x="48" y="19"/>
                </a:lnTo>
                <a:lnTo>
                  <a:pt x="40" y="25"/>
                </a:lnTo>
                <a:lnTo>
                  <a:pt x="32" y="33"/>
                </a:lnTo>
                <a:lnTo>
                  <a:pt x="24" y="41"/>
                </a:lnTo>
                <a:lnTo>
                  <a:pt x="18" y="49"/>
                </a:lnTo>
                <a:lnTo>
                  <a:pt x="13" y="57"/>
                </a:lnTo>
                <a:lnTo>
                  <a:pt x="8" y="65"/>
                </a:lnTo>
                <a:lnTo>
                  <a:pt x="5" y="76"/>
                </a:lnTo>
                <a:lnTo>
                  <a:pt x="2" y="86"/>
                </a:lnTo>
                <a:lnTo>
                  <a:pt x="0" y="97"/>
                </a:lnTo>
                <a:lnTo>
                  <a:pt x="0" y="108"/>
                </a:lnTo>
                <a:lnTo>
                  <a:pt x="0" y="118"/>
                </a:lnTo>
                <a:lnTo>
                  <a:pt x="2" y="129"/>
                </a:lnTo>
                <a:lnTo>
                  <a:pt x="5" y="140"/>
                </a:lnTo>
                <a:lnTo>
                  <a:pt x="8" y="151"/>
                </a:lnTo>
                <a:lnTo>
                  <a:pt x="13" y="159"/>
                </a:lnTo>
                <a:lnTo>
                  <a:pt x="18" y="167"/>
                </a:lnTo>
                <a:lnTo>
                  <a:pt x="24" y="175"/>
                </a:lnTo>
                <a:lnTo>
                  <a:pt x="32" y="183"/>
                </a:lnTo>
                <a:lnTo>
                  <a:pt x="40" y="191"/>
                </a:lnTo>
                <a:lnTo>
                  <a:pt x="48" y="196"/>
                </a:lnTo>
                <a:lnTo>
                  <a:pt x="56" y="202"/>
                </a:lnTo>
                <a:lnTo>
                  <a:pt x="67" y="207"/>
                </a:lnTo>
                <a:lnTo>
                  <a:pt x="78" y="210"/>
                </a:lnTo>
                <a:lnTo>
                  <a:pt x="88" y="212"/>
                </a:lnTo>
                <a:lnTo>
                  <a:pt x="99" y="215"/>
                </a:lnTo>
                <a:lnTo>
                  <a:pt x="110" y="215"/>
                </a:lnTo>
                <a:lnTo>
                  <a:pt x="121" y="215"/>
                </a:lnTo>
                <a:lnTo>
                  <a:pt x="131" y="212"/>
                </a:lnTo>
                <a:lnTo>
                  <a:pt x="142" y="210"/>
                </a:lnTo>
                <a:lnTo>
                  <a:pt x="153" y="207"/>
                </a:lnTo>
                <a:lnTo>
                  <a:pt x="161" y="202"/>
                </a:lnTo>
                <a:lnTo>
                  <a:pt x="169" y="196"/>
                </a:lnTo>
                <a:lnTo>
                  <a:pt x="177" y="191"/>
                </a:lnTo>
                <a:lnTo>
                  <a:pt x="185" y="183"/>
                </a:lnTo>
                <a:lnTo>
                  <a:pt x="193" y="175"/>
                </a:lnTo>
                <a:lnTo>
                  <a:pt x="199" y="167"/>
                </a:lnTo>
                <a:lnTo>
                  <a:pt x="204" y="159"/>
                </a:lnTo>
                <a:lnTo>
                  <a:pt x="209" y="151"/>
                </a:lnTo>
                <a:lnTo>
                  <a:pt x="212" y="140"/>
                </a:lnTo>
                <a:lnTo>
                  <a:pt x="215" y="129"/>
                </a:lnTo>
                <a:lnTo>
                  <a:pt x="218" y="118"/>
                </a:lnTo>
                <a:lnTo>
                  <a:pt x="218" y="108"/>
                </a:lnTo>
                <a:lnTo>
                  <a:pt x="218" y="97"/>
                </a:lnTo>
                <a:lnTo>
                  <a:pt x="215" y="86"/>
                </a:lnTo>
                <a:lnTo>
                  <a:pt x="212" y="76"/>
                </a:lnTo>
                <a:lnTo>
                  <a:pt x="209" y="65"/>
                </a:lnTo>
                <a:lnTo>
                  <a:pt x="204" y="57"/>
                </a:lnTo>
                <a:lnTo>
                  <a:pt x="199" y="49"/>
                </a:lnTo>
                <a:lnTo>
                  <a:pt x="193" y="41"/>
                </a:lnTo>
                <a:lnTo>
                  <a:pt x="185" y="33"/>
                </a:lnTo>
                <a:lnTo>
                  <a:pt x="177" y="25"/>
                </a:lnTo>
                <a:lnTo>
                  <a:pt x="169" y="19"/>
                </a:lnTo>
                <a:lnTo>
                  <a:pt x="161" y="14"/>
                </a:lnTo>
                <a:lnTo>
                  <a:pt x="153" y="9"/>
                </a:lnTo>
                <a:lnTo>
                  <a:pt x="142" y="6"/>
                </a:lnTo>
                <a:lnTo>
                  <a:pt x="131" y="3"/>
                </a:lnTo>
                <a:lnTo>
                  <a:pt x="121" y="0"/>
                </a:lnTo>
                <a:lnTo>
                  <a:pt x="110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4" name="Rectangle 15">
            <a:extLst>
              <a:ext uri="{FF2B5EF4-FFF2-40B4-BE49-F238E27FC236}">
                <a16:creationId xmlns:a16="http://schemas.microsoft.com/office/drawing/2014/main" xmlns="" id="{C1F5C79B-2FE7-554C-A52F-9036F9664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237" y="2009324"/>
            <a:ext cx="229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45" name="Rectangle 16">
            <a:extLst>
              <a:ext uri="{FF2B5EF4-FFF2-40B4-BE49-F238E27FC236}">
                <a16:creationId xmlns:a16="http://schemas.microsoft.com/office/drawing/2014/main" xmlns="" id="{99072FE5-38EC-F64C-B60E-F3D505CCE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981" y="2083844"/>
            <a:ext cx="492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44E66DA-DCC6-7F44-AC06-FAE5FC3E60BF}"/>
              </a:ext>
            </a:extLst>
          </p:cNvPr>
          <p:cNvGrpSpPr/>
          <p:nvPr/>
        </p:nvGrpSpPr>
        <p:grpSpPr>
          <a:xfrm>
            <a:off x="2950206" y="1990648"/>
            <a:ext cx="892175" cy="579438"/>
            <a:chOff x="2950206" y="1990648"/>
            <a:chExt cx="892175" cy="579438"/>
          </a:xfrm>
        </p:grpSpPr>
        <p:sp>
          <p:nvSpPr>
            <p:cNvPr id="237" name="Freeform 8">
              <a:extLst>
                <a:ext uri="{FF2B5EF4-FFF2-40B4-BE49-F238E27FC236}">
                  <a16:creationId xmlns:a16="http://schemas.microsoft.com/office/drawing/2014/main" xmlns="" id="{FDB92971-5732-AB45-AC0C-7FEBEABF4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206" y="1990648"/>
              <a:ext cx="892175" cy="579438"/>
            </a:xfrm>
            <a:custGeom>
              <a:avLst/>
              <a:gdLst>
                <a:gd name="T0" fmla="*/ 148 w 562"/>
                <a:gd name="T1" fmla="*/ 5 h 365"/>
                <a:gd name="T2" fmla="*/ 121 w 562"/>
                <a:gd name="T3" fmla="*/ 11 h 365"/>
                <a:gd name="T4" fmla="*/ 94 w 562"/>
                <a:gd name="T5" fmla="*/ 21 h 365"/>
                <a:gd name="T6" fmla="*/ 70 w 562"/>
                <a:gd name="T7" fmla="*/ 37 h 365"/>
                <a:gd name="T8" fmla="*/ 46 w 562"/>
                <a:gd name="T9" fmla="*/ 62 h 365"/>
                <a:gd name="T10" fmla="*/ 24 w 562"/>
                <a:gd name="T11" fmla="*/ 91 h 365"/>
                <a:gd name="T12" fmla="*/ 8 w 562"/>
                <a:gd name="T13" fmla="*/ 121 h 365"/>
                <a:gd name="T14" fmla="*/ 3 w 562"/>
                <a:gd name="T15" fmla="*/ 137 h 365"/>
                <a:gd name="T16" fmla="*/ 0 w 562"/>
                <a:gd name="T17" fmla="*/ 150 h 365"/>
                <a:gd name="T18" fmla="*/ 0 w 562"/>
                <a:gd name="T19" fmla="*/ 166 h 365"/>
                <a:gd name="T20" fmla="*/ 3 w 562"/>
                <a:gd name="T21" fmla="*/ 182 h 365"/>
                <a:gd name="T22" fmla="*/ 19 w 562"/>
                <a:gd name="T23" fmla="*/ 212 h 365"/>
                <a:gd name="T24" fmla="*/ 38 w 562"/>
                <a:gd name="T25" fmla="*/ 244 h 365"/>
                <a:gd name="T26" fmla="*/ 59 w 562"/>
                <a:gd name="T27" fmla="*/ 271 h 365"/>
                <a:gd name="T28" fmla="*/ 81 w 562"/>
                <a:gd name="T29" fmla="*/ 295 h 365"/>
                <a:gd name="T30" fmla="*/ 105 w 562"/>
                <a:gd name="T31" fmla="*/ 319 h 365"/>
                <a:gd name="T32" fmla="*/ 119 w 562"/>
                <a:gd name="T33" fmla="*/ 327 h 365"/>
                <a:gd name="T34" fmla="*/ 137 w 562"/>
                <a:gd name="T35" fmla="*/ 335 h 365"/>
                <a:gd name="T36" fmla="*/ 156 w 562"/>
                <a:gd name="T37" fmla="*/ 343 h 365"/>
                <a:gd name="T38" fmla="*/ 183 w 562"/>
                <a:gd name="T39" fmla="*/ 349 h 365"/>
                <a:gd name="T40" fmla="*/ 199 w 562"/>
                <a:gd name="T41" fmla="*/ 351 h 365"/>
                <a:gd name="T42" fmla="*/ 240 w 562"/>
                <a:gd name="T43" fmla="*/ 357 h 365"/>
                <a:gd name="T44" fmla="*/ 285 w 562"/>
                <a:gd name="T45" fmla="*/ 359 h 365"/>
                <a:gd name="T46" fmla="*/ 334 w 562"/>
                <a:gd name="T47" fmla="*/ 362 h 365"/>
                <a:gd name="T48" fmla="*/ 385 w 562"/>
                <a:gd name="T49" fmla="*/ 365 h 365"/>
                <a:gd name="T50" fmla="*/ 433 w 562"/>
                <a:gd name="T51" fmla="*/ 362 h 365"/>
                <a:gd name="T52" fmla="*/ 476 w 562"/>
                <a:gd name="T53" fmla="*/ 354 h 365"/>
                <a:gd name="T54" fmla="*/ 503 w 562"/>
                <a:gd name="T55" fmla="*/ 346 h 365"/>
                <a:gd name="T56" fmla="*/ 519 w 562"/>
                <a:gd name="T57" fmla="*/ 338 h 365"/>
                <a:gd name="T58" fmla="*/ 530 w 562"/>
                <a:gd name="T59" fmla="*/ 327 h 365"/>
                <a:gd name="T60" fmla="*/ 544 w 562"/>
                <a:gd name="T61" fmla="*/ 308 h 365"/>
                <a:gd name="T62" fmla="*/ 554 w 562"/>
                <a:gd name="T63" fmla="*/ 276 h 365"/>
                <a:gd name="T64" fmla="*/ 560 w 562"/>
                <a:gd name="T65" fmla="*/ 239 h 365"/>
                <a:gd name="T66" fmla="*/ 562 w 562"/>
                <a:gd name="T67" fmla="*/ 196 h 365"/>
                <a:gd name="T68" fmla="*/ 560 w 562"/>
                <a:gd name="T69" fmla="*/ 155 h 365"/>
                <a:gd name="T70" fmla="*/ 557 w 562"/>
                <a:gd name="T71" fmla="*/ 115 h 365"/>
                <a:gd name="T72" fmla="*/ 552 w 562"/>
                <a:gd name="T73" fmla="*/ 80 h 365"/>
                <a:gd name="T74" fmla="*/ 549 w 562"/>
                <a:gd name="T75" fmla="*/ 62 h 365"/>
                <a:gd name="T76" fmla="*/ 546 w 562"/>
                <a:gd name="T77" fmla="*/ 48 h 365"/>
                <a:gd name="T78" fmla="*/ 541 w 562"/>
                <a:gd name="T79" fmla="*/ 32 h 365"/>
                <a:gd name="T80" fmla="*/ 533 w 562"/>
                <a:gd name="T81" fmla="*/ 24 h 365"/>
                <a:gd name="T82" fmla="*/ 525 w 562"/>
                <a:gd name="T83" fmla="*/ 19 h 365"/>
                <a:gd name="T84" fmla="*/ 509 w 562"/>
                <a:gd name="T85" fmla="*/ 16 h 365"/>
                <a:gd name="T86" fmla="*/ 482 w 562"/>
                <a:gd name="T87" fmla="*/ 16 h 365"/>
                <a:gd name="T88" fmla="*/ 458 w 562"/>
                <a:gd name="T89" fmla="*/ 16 h 365"/>
                <a:gd name="T90" fmla="*/ 431 w 562"/>
                <a:gd name="T91" fmla="*/ 13 h 365"/>
                <a:gd name="T92" fmla="*/ 388 w 562"/>
                <a:gd name="T93" fmla="*/ 13 h 365"/>
                <a:gd name="T94" fmla="*/ 342 w 562"/>
                <a:gd name="T95" fmla="*/ 16 h 365"/>
                <a:gd name="T96" fmla="*/ 301 w 562"/>
                <a:gd name="T97" fmla="*/ 16 h 365"/>
                <a:gd name="T98" fmla="*/ 264 w 562"/>
                <a:gd name="T99" fmla="*/ 13 h 365"/>
                <a:gd name="T100" fmla="*/ 229 w 562"/>
                <a:gd name="T101" fmla="*/ 5 h 365"/>
                <a:gd name="T102" fmla="*/ 199 w 562"/>
                <a:gd name="T103" fmla="*/ 0 h 365"/>
                <a:gd name="T104" fmla="*/ 183 w 562"/>
                <a:gd name="T105" fmla="*/ 0 h 3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2"/>
                <a:gd name="T160" fmla="*/ 0 h 365"/>
                <a:gd name="T161" fmla="*/ 562 w 562"/>
                <a:gd name="T162" fmla="*/ 365 h 3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2" h="365">
                  <a:moveTo>
                    <a:pt x="178" y="0"/>
                  </a:moveTo>
                  <a:lnTo>
                    <a:pt x="148" y="5"/>
                  </a:lnTo>
                  <a:lnTo>
                    <a:pt x="135" y="8"/>
                  </a:lnTo>
                  <a:lnTo>
                    <a:pt x="121" y="11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2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6" y="104"/>
                  </a:lnTo>
                  <a:lnTo>
                    <a:pt x="8" y="121"/>
                  </a:lnTo>
                  <a:lnTo>
                    <a:pt x="6" y="129"/>
                  </a:lnTo>
                  <a:lnTo>
                    <a:pt x="3" y="137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74"/>
                  </a:lnTo>
                  <a:lnTo>
                    <a:pt x="3" y="182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6"/>
                  </a:lnTo>
                  <a:lnTo>
                    <a:pt x="105" y="319"/>
                  </a:lnTo>
                  <a:lnTo>
                    <a:pt x="110" y="322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7" y="335"/>
                  </a:lnTo>
                  <a:lnTo>
                    <a:pt x="145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9"/>
                  </a:lnTo>
                  <a:lnTo>
                    <a:pt x="191" y="349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7"/>
                  </a:lnTo>
                  <a:lnTo>
                    <a:pt x="261" y="357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5"/>
                  </a:lnTo>
                  <a:lnTo>
                    <a:pt x="385" y="365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19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2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4" y="276"/>
                  </a:lnTo>
                  <a:lnTo>
                    <a:pt x="557" y="257"/>
                  </a:lnTo>
                  <a:lnTo>
                    <a:pt x="560" y="239"/>
                  </a:lnTo>
                  <a:lnTo>
                    <a:pt x="562" y="217"/>
                  </a:lnTo>
                  <a:lnTo>
                    <a:pt x="562" y="196"/>
                  </a:lnTo>
                  <a:lnTo>
                    <a:pt x="562" y="174"/>
                  </a:lnTo>
                  <a:lnTo>
                    <a:pt x="560" y="155"/>
                  </a:lnTo>
                  <a:lnTo>
                    <a:pt x="560" y="134"/>
                  </a:lnTo>
                  <a:lnTo>
                    <a:pt x="557" y="115"/>
                  </a:lnTo>
                  <a:lnTo>
                    <a:pt x="554" y="96"/>
                  </a:lnTo>
                  <a:lnTo>
                    <a:pt x="552" y="80"/>
                  </a:lnTo>
                  <a:lnTo>
                    <a:pt x="552" y="67"/>
                  </a:lnTo>
                  <a:lnTo>
                    <a:pt x="549" y="62"/>
                  </a:lnTo>
                  <a:lnTo>
                    <a:pt x="549" y="56"/>
                  </a:lnTo>
                  <a:lnTo>
                    <a:pt x="546" y="48"/>
                  </a:lnTo>
                  <a:lnTo>
                    <a:pt x="544" y="40"/>
                  </a:lnTo>
                  <a:lnTo>
                    <a:pt x="541" y="32"/>
                  </a:lnTo>
                  <a:lnTo>
                    <a:pt x="538" y="29"/>
                  </a:lnTo>
                  <a:lnTo>
                    <a:pt x="533" y="24"/>
                  </a:lnTo>
                  <a:lnTo>
                    <a:pt x="530" y="21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9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49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3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1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3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8" name="Rectangle 9">
              <a:extLst>
                <a:ext uri="{FF2B5EF4-FFF2-40B4-BE49-F238E27FC236}">
                  <a16:creationId xmlns:a16="http://schemas.microsoft.com/office/drawing/2014/main" xmlns="" id="{1EB1CCD9-1976-AB44-A2DC-E6F2E6A85D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4700" y="2056297"/>
              <a:ext cx="33302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xmlns="" id="{E2BBCBDF-DF9E-124A-9B86-A7AD76416AA3}"/>
              </a:ext>
            </a:extLst>
          </p:cNvPr>
          <p:cNvCxnSpPr/>
          <p:nvPr/>
        </p:nvCxnSpPr>
        <p:spPr>
          <a:xfrm flipH="1">
            <a:off x="4921623" y="2841812"/>
            <a:ext cx="6185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Freeform 19">
            <a:extLst>
              <a:ext uri="{FF2B5EF4-FFF2-40B4-BE49-F238E27FC236}">
                <a16:creationId xmlns:a16="http://schemas.microsoft.com/office/drawing/2014/main" xmlns="" id="{723A073B-FC90-9C4B-AFAC-D8CF166CBB28}"/>
              </a:ext>
            </a:extLst>
          </p:cNvPr>
          <p:cNvSpPr>
            <a:spLocks/>
          </p:cNvSpPr>
          <p:nvPr/>
        </p:nvSpPr>
        <p:spPr bwMode="auto">
          <a:xfrm>
            <a:off x="5503279" y="2665056"/>
            <a:ext cx="346075" cy="336550"/>
          </a:xfrm>
          <a:custGeom>
            <a:avLst/>
            <a:gdLst>
              <a:gd name="T0" fmla="*/ 97 w 218"/>
              <a:gd name="T1" fmla="*/ 0 h 212"/>
              <a:gd name="T2" fmla="*/ 75 w 218"/>
              <a:gd name="T3" fmla="*/ 6 h 212"/>
              <a:gd name="T4" fmla="*/ 56 w 218"/>
              <a:gd name="T5" fmla="*/ 14 h 212"/>
              <a:gd name="T6" fmla="*/ 40 w 218"/>
              <a:gd name="T7" fmla="*/ 24 h 212"/>
              <a:gd name="T8" fmla="*/ 24 w 218"/>
              <a:gd name="T9" fmla="*/ 38 h 212"/>
              <a:gd name="T10" fmla="*/ 13 w 218"/>
              <a:gd name="T11" fmla="*/ 54 h 212"/>
              <a:gd name="T12" fmla="*/ 5 w 218"/>
              <a:gd name="T13" fmla="*/ 73 h 212"/>
              <a:gd name="T14" fmla="*/ 0 w 218"/>
              <a:gd name="T15" fmla="*/ 94 h 212"/>
              <a:gd name="T16" fmla="*/ 0 w 218"/>
              <a:gd name="T17" fmla="*/ 116 h 212"/>
              <a:gd name="T18" fmla="*/ 5 w 218"/>
              <a:gd name="T19" fmla="*/ 137 h 212"/>
              <a:gd name="T20" fmla="*/ 13 w 218"/>
              <a:gd name="T21" fmla="*/ 156 h 212"/>
              <a:gd name="T22" fmla="*/ 24 w 218"/>
              <a:gd name="T23" fmla="*/ 172 h 212"/>
              <a:gd name="T24" fmla="*/ 40 w 218"/>
              <a:gd name="T25" fmla="*/ 188 h 212"/>
              <a:gd name="T26" fmla="*/ 56 w 218"/>
              <a:gd name="T27" fmla="*/ 199 h 212"/>
              <a:gd name="T28" fmla="*/ 75 w 218"/>
              <a:gd name="T29" fmla="*/ 207 h 212"/>
              <a:gd name="T30" fmla="*/ 97 w 218"/>
              <a:gd name="T31" fmla="*/ 212 h 212"/>
              <a:gd name="T32" fmla="*/ 118 w 218"/>
              <a:gd name="T33" fmla="*/ 212 h 212"/>
              <a:gd name="T34" fmla="*/ 140 w 218"/>
              <a:gd name="T35" fmla="*/ 207 h 212"/>
              <a:gd name="T36" fmla="*/ 161 w 218"/>
              <a:gd name="T37" fmla="*/ 199 h 212"/>
              <a:gd name="T38" fmla="*/ 178 w 218"/>
              <a:gd name="T39" fmla="*/ 188 h 212"/>
              <a:gd name="T40" fmla="*/ 194 w 218"/>
              <a:gd name="T41" fmla="*/ 172 h 212"/>
              <a:gd name="T42" fmla="*/ 204 w 218"/>
              <a:gd name="T43" fmla="*/ 156 h 212"/>
              <a:gd name="T44" fmla="*/ 213 w 218"/>
              <a:gd name="T45" fmla="*/ 137 h 212"/>
              <a:gd name="T46" fmla="*/ 218 w 218"/>
              <a:gd name="T47" fmla="*/ 116 h 212"/>
              <a:gd name="T48" fmla="*/ 218 w 218"/>
              <a:gd name="T49" fmla="*/ 94 h 212"/>
              <a:gd name="T50" fmla="*/ 213 w 218"/>
              <a:gd name="T51" fmla="*/ 73 h 212"/>
              <a:gd name="T52" fmla="*/ 204 w 218"/>
              <a:gd name="T53" fmla="*/ 54 h 212"/>
              <a:gd name="T54" fmla="*/ 194 w 218"/>
              <a:gd name="T55" fmla="*/ 38 h 212"/>
              <a:gd name="T56" fmla="*/ 178 w 218"/>
              <a:gd name="T57" fmla="*/ 24 h 212"/>
              <a:gd name="T58" fmla="*/ 161 w 218"/>
              <a:gd name="T59" fmla="*/ 14 h 212"/>
              <a:gd name="T60" fmla="*/ 140 w 218"/>
              <a:gd name="T61" fmla="*/ 6 h 212"/>
              <a:gd name="T62" fmla="*/ 118 w 218"/>
              <a:gd name="T63" fmla="*/ 0 h 21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18"/>
              <a:gd name="T97" fmla="*/ 0 h 212"/>
              <a:gd name="T98" fmla="*/ 218 w 218"/>
              <a:gd name="T99" fmla="*/ 212 h 21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18" h="212">
                <a:moveTo>
                  <a:pt x="108" y="0"/>
                </a:moveTo>
                <a:lnTo>
                  <a:pt x="97" y="0"/>
                </a:lnTo>
                <a:lnTo>
                  <a:pt x="86" y="3"/>
                </a:lnTo>
                <a:lnTo>
                  <a:pt x="75" y="6"/>
                </a:lnTo>
                <a:lnTo>
                  <a:pt x="65" y="8"/>
                </a:lnTo>
                <a:lnTo>
                  <a:pt x="56" y="14"/>
                </a:lnTo>
                <a:lnTo>
                  <a:pt x="48" y="19"/>
                </a:lnTo>
                <a:lnTo>
                  <a:pt x="40" y="24"/>
                </a:lnTo>
                <a:lnTo>
                  <a:pt x="32" y="30"/>
                </a:lnTo>
                <a:lnTo>
                  <a:pt x="24" y="38"/>
                </a:lnTo>
                <a:lnTo>
                  <a:pt x="19" y="46"/>
                </a:lnTo>
                <a:lnTo>
                  <a:pt x="13" y="54"/>
                </a:lnTo>
                <a:lnTo>
                  <a:pt x="8" y="65"/>
                </a:lnTo>
                <a:lnTo>
                  <a:pt x="5" y="73"/>
                </a:lnTo>
                <a:lnTo>
                  <a:pt x="3" y="83"/>
                </a:lnTo>
                <a:lnTo>
                  <a:pt x="0" y="94"/>
                </a:lnTo>
                <a:lnTo>
                  <a:pt x="0" y="105"/>
                </a:lnTo>
                <a:lnTo>
                  <a:pt x="0" y="116"/>
                </a:lnTo>
                <a:lnTo>
                  <a:pt x="3" y="126"/>
                </a:lnTo>
                <a:lnTo>
                  <a:pt x="5" y="137"/>
                </a:lnTo>
                <a:lnTo>
                  <a:pt x="8" y="148"/>
                </a:lnTo>
                <a:lnTo>
                  <a:pt x="13" y="156"/>
                </a:lnTo>
                <a:lnTo>
                  <a:pt x="19" y="164"/>
                </a:lnTo>
                <a:lnTo>
                  <a:pt x="24" y="172"/>
                </a:lnTo>
                <a:lnTo>
                  <a:pt x="32" y="180"/>
                </a:lnTo>
                <a:lnTo>
                  <a:pt x="40" y="188"/>
                </a:lnTo>
                <a:lnTo>
                  <a:pt x="48" y="193"/>
                </a:lnTo>
                <a:lnTo>
                  <a:pt x="56" y="199"/>
                </a:lnTo>
                <a:lnTo>
                  <a:pt x="65" y="204"/>
                </a:lnTo>
                <a:lnTo>
                  <a:pt x="75" y="207"/>
                </a:lnTo>
                <a:lnTo>
                  <a:pt x="86" y="209"/>
                </a:lnTo>
                <a:lnTo>
                  <a:pt x="97" y="212"/>
                </a:lnTo>
                <a:lnTo>
                  <a:pt x="108" y="212"/>
                </a:lnTo>
                <a:lnTo>
                  <a:pt x="118" y="212"/>
                </a:lnTo>
                <a:lnTo>
                  <a:pt x="129" y="209"/>
                </a:lnTo>
                <a:lnTo>
                  <a:pt x="140" y="207"/>
                </a:lnTo>
                <a:lnTo>
                  <a:pt x="151" y="204"/>
                </a:lnTo>
                <a:lnTo>
                  <a:pt x="161" y="199"/>
                </a:lnTo>
                <a:lnTo>
                  <a:pt x="169" y="193"/>
                </a:lnTo>
                <a:lnTo>
                  <a:pt x="178" y="188"/>
                </a:lnTo>
                <a:lnTo>
                  <a:pt x="186" y="180"/>
                </a:lnTo>
                <a:lnTo>
                  <a:pt x="194" y="172"/>
                </a:lnTo>
                <a:lnTo>
                  <a:pt x="199" y="164"/>
                </a:lnTo>
                <a:lnTo>
                  <a:pt x="204" y="156"/>
                </a:lnTo>
                <a:lnTo>
                  <a:pt x="210" y="148"/>
                </a:lnTo>
                <a:lnTo>
                  <a:pt x="213" y="137"/>
                </a:lnTo>
                <a:lnTo>
                  <a:pt x="215" y="126"/>
                </a:lnTo>
                <a:lnTo>
                  <a:pt x="218" y="116"/>
                </a:lnTo>
                <a:lnTo>
                  <a:pt x="218" y="105"/>
                </a:lnTo>
                <a:lnTo>
                  <a:pt x="218" y="94"/>
                </a:lnTo>
                <a:lnTo>
                  <a:pt x="215" y="83"/>
                </a:lnTo>
                <a:lnTo>
                  <a:pt x="213" y="73"/>
                </a:lnTo>
                <a:lnTo>
                  <a:pt x="210" y="65"/>
                </a:lnTo>
                <a:lnTo>
                  <a:pt x="204" y="54"/>
                </a:lnTo>
                <a:lnTo>
                  <a:pt x="199" y="46"/>
                </a:lnTo>
                <a:lnTo>
                  <a:pt x="194" y="38"/>
                </a:lnTo>
                <a:lnTo>
                  <a:pt x="186" y="30"/>
                </a:lnTo>
                <a:lnTo>
                  <a:pt x="178" y="24"/>
                </a:lnTo>
                <a:lnTo>
                  <a:pt x="169" y="19"/>
                </a:lnTo>
                <a:lnTo>
                  <a:pt x="161" y="14"/>
                </a:lnTo>
                <a:lnTo>
                  <a:pt x="151" y="8"/>
                </a:lnTo>
                <a:lnTo>
                  <a:pt x="140" y="6"/>
                </a:lnTo>
                <a:lnTo>
                  <a:pt x="129" y="3"/>
                </a:lnTo>
                <a:lnTo>
                  <a:pt x="11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9" name="Rectangle 20">
            <a:extLst>
              <a:ext uri="{FF2B5EF4-FFF2-40B4-BE49-F238E27FC236}">
                <a16:creationId xmlns:a16="http://schemas.microsoft.com/office/drawing/2014/main" xmlns="" id="{76D8181D-6A90-A54A-9EA1-BABDC131D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789" y="2615657"/>
            <a:ext cx="1458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3B1E474-6B53-FB4E-8205-93DBD968BAEF}"/>
              </a:ext>
            </a:extLst>
          </p:cNvPr>
          <p:cNvGrpSpPr/>
          <p:nvPr/>
        </p:nvGrpSpPr>
        <p:grpSpPr>
          <a:xfrm>
            <a:off x="4043993" y="2436269"/>
            <a:ext cx="896938" cy="574675"/>
            <a:chOff x="4043993" y="2436269"/>
            <a:chExt cx="896938" cy="574675"/>
          </a:xfrm>
        </p:grpSpPr>
        <p:sp>
          <p:nvSpPr>
            <p:cNvPr id="240" name="Freeform 11">
              <a:extLst>
                <a:ext uri="{FF2B5EF4-FFF2-40B4-BE49-F238E27FC236}">
                  <a16:creationId xmlns:a16="http://schemas.microsoft.com/office/drawing/2014/main" xmlns="" id="{934069AD-3D2B-E54C-A5BD-474795678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993" y="2436269"/>
              <a:ext cx="896938" cy="574675"/>
            </a:xfrm>
            <a:custGeom>
              <a:avLst/>
              <a:gdLst>
                <a:gd name="T0" fmla="*/ 164 w 565"/>
                <a:gd name="T1" fmla="*/ 0 h 362"/>
                <a:gd name="T2" fmla="*/ 134 w 565"/>
                <a:gd name="T3" fmla="*/ 6 h 362"/>
                <a:gd name="T4" fmla="*/ 108 w 565"/>
                <a:gd name="T5" fmla="*/ 14 h 362"/>
                <a:gd name="T6" fmla="*/ 83 w 565"/>
                <a:gd name="T7" fmla="*/ 30 h 362"/>
                <a:gd name="T8" fmla="*/ 62 w 565"/>
                <a:gd name="T9" fmla="*/ 48 h 362"/>
                <a:gd name="T10" fmla="*/ 38 w 565"/>
                <a:gd name="T11" fmla="*/ 73 h 362"/>
                <a:gd name="T12" fmla="*/ 16 w 565"/>
                <a:gd name="T13" fmla="*/ 105 h 362"/>
                <a:gd name="T14" fmla="*/ 5 w 565"/>
                <a:gd name="T15" fmla="*/ 126 h 362"/>
                <a:gd name="T16" fmla="*/ 0 w 565"/>
                <a:gd name="T17" fmla="*/ 142 h 362"/>
                <a:gd name="T18" fmla="*/ 0 w 565"/>
                <a:gd name="T19" fmla="*/ 158 h 362"/>
                <a:gd name="T20" fmla="*/ 5 w 565"/>
                <a:gd name="T21" fmla="*/ 180 h 362"/>
                <a:gd name="T22" fmla="*/ 19 w 565"/>
                <a:gd name="T23" fmla="*/ 212 h 362"/>
                <a:gd name="T24" fmla="*/ 38 w 565"/>
                <a:gd name="T25" fmla="*/ 242 h 362"/>
                <a:gd name="T26" fmla="*/ 59 w 565"/>
                <a:gd name="T27" fmla="*/ 268 h 362"/>
                <a:gd name="T28" fmla="*/ 81 w 565"/>
                <a:gd name="T29" fmla="*/ 295 h 362"/>
                <a:gd name="T30" fmla="*/ 105 w 565"/>
                <a:gd name="T31" fmla="*/ 317 h 362"/>
                <a:gd name="T32" fmla="*/ 121 w 565"/>
                <a:gd name="T33" fmla="*/ 327 h 362"/>
                <a:gd name="T34" fmla="*/ 137 w 565"/>
                <a:gd name="T35" fmla="*/ 335 h 362"/>
                <a:gd name="T36" fmla="*/ 159 w 565"/>
                <a:gd name="T37" fmla="*/ 343 h 362"/>
                <a:gd name="T38" fmla="*/ 186 w 565"/>
                <a:gd name="T39" fmla="*/ 349 h 362"/>
                <a:gd name="T40" fmla="*/ 202 w 565"/>
                <a:gd name="T41" fmla="*/ 351 h 362"/>
                <a:gd name="T42" fmla="*/ 239 w 565"/>
                <a:gd name="T43" fmla="*/ 354 h 362"/>
                <a:gd name="T44" fmla="*/ 285 w 565"/>
                <a:gd name="T45" fmla="*/ 360 h 362"/>
                <a:gd name="T46" fmla="*/ 334 w 565"/>
                <a:gd name="T47" fmla="*/ 362 h 362"/>
                <a:gd name="T48" fmla="*/ 385 w 565"/>
                <a:gd name="T49" fmla="*/ 362 h 362"/>
                <a:gd name="T50" fmla="*/ 433 w 565"/>
                <a:gd name="T51" fmla="*/ 360 h 362"/>
                <a:gd name="T52" fmla="*/ 476 w 565"/>
                <a:gd name="T53" fmla="*/ 354 h 362"/>
                <a:gd name="T54" fmla="*/ 503 w 565"/>
                <a:gd name="T55" fmla="*/ 343 h 362"/>
                <a:gd name="T56" fmla="*/ 519 w 565"/>
                <a:gd name="T57" fmla="*/ 338 h 362"/>
                <a:gd name="T58" fmla="*/ 530 w 565"/>
                <a:gd name="T59" fmla="*/ 327 h 362"/>
                <a:gd name="T60" fmla="*/ 543 w 565"/>
                <a:gd name="T61" fmla="*/ 309 h 362"/>
                <a:gd name="T62" fmla="*/ 557 w 565"/>
                <a:gd name="T63" fmla="*/ 276 h 362"/>
                <a:gd name="T64" fmla="*/ 562 w 565"/>
                <a:gd name="T65" fmla="*/ 236 h 362"/>
                <a:gd name="T66" fmla="*/ 565 w 565"/>
                <a:gd name="T67" fmla="*/ 196 h 362"/>
                <a:gd name="T68" fmla="*/ 562 w 565"/>
                <a:gd name="T69" fmla="*/ 153 h 362"/>
                <a:gd name="T70" fmla="*/ 560 w 565"/>
                <a:gd name="T71" fmla="*/ 113 h 362"/>
                <a:gd name="T72" fmla="*/ 554 w 565"/>
                <a:gd name="T73" fmla="*/ 78 h 362"/>
                <a:gd name="T74" fmla="*/ 549 w 565"/>
                <a:gd name="T75" fmla="*/ 59 h 362"/>
                <a:gd name="T76" fmla="*/ 546 w 565"/>
                <a:gd name="T77" fmla="*/ 46 h 362"/>
                <a:gd name="T78" fmla="*/ 541 w 565"/>
                <a:gd name="T79" fmla="*/ 32 h 362"/>
                <a:gd name="T80" fmla="*/ 533 w 565"/>
                <a:gd name="T81" fmla="*/ 24 h 362"/>
                <a:gd name="T82" fmla="*/ 525 w 565"/>
                <a:gd name="T83" fmla="*/ 19 h 362"/>
                <a:gd name="T84" fmla="*/ 508 w 565"/>
                <a:gd name="T85" fmla="*/ 16 h 362"/>
                <a:gd name="T86" fmla="*/ 482 w 565"/>
                <a:gd name="T87" fmla="*/ 16 h 362"/>
                <a:gd name="T88" fmla="*/ 460 w 565"/>
                <a:gd name="T89" fmla="*/ 14 h 362"/>
                <a:gd name="T90" fmla="*/ 430 w 565"/>
                <a:gd name="T91" fmla="*/ 11 h 362"/>
                <a:gd name="T92" fmla="*/ 387 w 565"/>
                <a:gd name="T93" fmla="*/ 14 h 362"/>
                <a:gd name="T94" fmla="*/ 342 w 565"/>
                <a:gd name="T95" fmla="*/ 14 h 362"/>
                <a:gd name="T96" fmla="*/ 301 w 565"/>
                <a:gd name="T97" fmla="*/ 14 h 362"/>
                <a:gd name="T98" fmla="*/ 264 w 565"/>
                <a:gd name="T99" fmla="*/ 11 h 362"/>
                <a:gd name="T100" fmla="*/ 229 w 565"/>
                <a:gd name="T101" fmla="*/ 3 h 362"/>
                <a:gd name="T102" fmla="*/ 199 w 565"/>
                <a:gd name="T103" fmla="*/ 0 h 362"/>
                <a:gd name="T104" fmla="*/ 183 w 565"/>
                <a:gd name="T105" fmla="*/ 0 h 3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5"/>
                <a:gd name="T160" fmla="*/ 0 h 362"/>
                <a:gd name="T161" fmla="*/ 565 w 565"/>
                <a:gd name="T162" fmla="*/ 362 h 3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5" h="362">
                  <a:moveTo>
                    <a:pt x="178" y="0"/>
                  </a:moveTo>
                  <a:lnTo>
                    <a:pt x="164" y="0"/>
                  </a:lnTo>
                  <a:lnTo>
                    <a:pt x="148" y="3"/>
                  </a:lnTo>
                  <a:lnTo>
                    <a:pt x="134" y="6"/>
                  </a:lnTo>
                  <a:lnTo>
                    <a:pt x="121" y="11"/>
                  </a:lnTo>
                  <a:lnTo>
                    <a:pt x="108" y="14"/>
                  </a:lnTo>
                  <a:lnTo>
                    <a:pt x="94" y="22"/>
                  </a:lnTo>
                  <a:lnTo>
                    <a:pt x="83" y="30"/>
                  </a:lnTo>
                  <a:lnTo>
                    <a:pt x="73" y="38"/>
                  </a:lnTo>
                  <a:lnTo>
                    <a:pt x="62" y="48"/>
                  </a:lnTo>
                  <a:lnTo>
                    <a:pt x="48" y="59"/>
                  </a:lnTo>
                  <a:lnTo>
                    <a:pt x="38" y="73"/>
                  </a:lnTo>
                  <a:lnTo>
                    <a:pt x="27" y="89"/>
                  </a:lnTo>
                  <a:lnTo>
                    <a:pt x="16" y="105"/>
                  </a:lnTo>
                  <a:lnTo>
                    <a:pt x="8" y="118"/>
                  </a:lnTo>
                  <a:lnTo>
                    <a:pt x="5" y="126"/>
                  </a:lnTo>
                  <a:lnTo>
                    <a:pt x="3" y="134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3" y="164"/>
                  </a:lnTo>
                  <a:lnTo>
                    <a:pt x="5" y="180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2"/>
                  </a:lnTo>
                  <a:lnTo>
                    <a:pt x="48" y="255"/>
                  </a:lnTo>
                  <a:lnTo>
                    <a:pt x="59" y="268"/>
                  </a:lnTo>
                  <a:lnTo>
                    <a:pt x="70" y="282"/>
                  </a:lnTo>
                  <a:lnTo>
                    <a:pt x="81" y="295"/>
                  </a:lnTo>
                  <a:lnTo>
                    <a:pt x="94" y="306"/>
                  </a:lnTo>
                  <a:lnTo>
                    <a:pt x="105" y="317"/>
                  </a:lnTo>
                  <a:lnTo>
                    <a:pt x="113" y="322"/>
                  </a:lnTo>
                  <a:lnTo>
                    <a:pt x="121" y="327"/>
                  </a:lnTo>
                  <a:lnTo>
                    <a:pt x="129" y="333"/>
                  </a:lnTo>
                  <a:lnTo>
                    <a:pt x="137" y="335"/>
                  </a:lnTo>
                  <a:lnTo>
                    <a:pt x="148" y="341"/>
                  </a:lnTo>
                  <a:lnTo>
                    <a:pt x="159" y="343"/>
                  </a:lnTo>
                  <a:lnTo>
                    <a:pt x="172" y="346"/>
                  </a:lnTo>
                  <a:lnTo>
                    <a:pt x="186" y="349"/>
                  </a:lnTo>
                  <a:lnTo>
                    <a:pt x="194" y="349"/>
                  </a:lnTo>
                  <a:lnTo>
                    <a:pt x="202" y="351"/>
                  </a:lnTo>
                  <a:lnTo>
                    <a:pt x="221" y="354"/>
                  </a:lnTo>
                  <a:lnTo>
                    <a:pt x="239" y="354"/>
                  </a:lnTo>
                  <a:lnTo>
                    <a:pt x="261" y="357"/>
                  </a:lnTo>
                  <a:lnTo>
                    <a:pt x="285" y="360"/>
                  </a:lnTo>
                  <a:lnTo>
                    <a:pt x="309" y="362"/>
                  </a:lnTo>
                  <a:lnTo>
                    <a:pt x="334" y="362"/>
                  </a:lnTo>
                  <a:lnTo>
                    <a:pt x="360" y="362"/>
                  </a:lnTo>
                  <a:lnTo>
                    <a:pt x="385" y="362"/>
                  </a:lnTo>
                  <a:lnTo>
                    <a:pt x="409" y="362"/>
                  </a:lnTo>
                  <a:lnTo>
                    <a:pt x="433" y="360"/>
                  </a:lnTo>
                  <a:lnTo>
                    <a:pt x="457" y="357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3"/>
                  </a:lnTo>
                  <a:lnTo>
                    <a:pt x="511" y="341"/>
                  </a:lnTo>
                  <a:lnTo>
                    <a:pt x="519" y="338"/>
                  </a:lnTo>
                  <a:lnTo>
                    <a:pt x="525" y="333"/>
                  </a:lnTo>
                  <a:lnTo>
                    <a:pt x="530" y="327"/>
                  </a:lnTo>
                  <a:lnTo>
                    <a:pt x="535" y="322"/>
                  </a:lnTo>
                  <a:lnTo>
                    <a:pt x="543" y="309"/>
                  </a:lnTo>
                  <a:lnTo>
                    <a:pt x="552" y="292"/>
                  </a:lnTo>
                  <a:lnTo>
                    <a:pt x="557" y="276"/>
                  </a:lnTo>
                  <a:lnTo>
                    <a:pt x="560" y="258"/>
                  </a:lnTo>
                  <a:lnTo>
                    <a:pt x="562" y="236"/>
                  </a:lnTo>
                  <a:lnTo>
                    <a:pt x="565" y="217"/>
                  </a:lnTo>
                  <a:lnTo>
                    <a:pt x="565" y="196"/>
                  </a:lnTo>
                  <a:lnTo>
                    <a:pt x="562" y="174"/>
                  </a:lnTo>
                  <a:lnTo>
                    <a:pt x="562" y="153"/>
                  </a:lnTo>
                  <a:lnTo>
                    <a:pt x="560" y="132"/>
                  </a:lnTo>
                  <a:lnTo>
                    <a:pt x="560" y="113"/>
                  </a:lnTo>
                  <a:lnTo>
                    <a:pt x="557" y="97"/>
                  </a:lnTo>
                  <a:lnTo>
                    <a:pt x="554" y="78"/>
                  </a:lnTo>
                  <a:lnTo>
                    <a:pt x="552" y="65"/>
                  </a:lnTo>
                  <a:lnTo>
                    <a:pt x="549" y="59"/>
                  </a:lnTo>
                  <a:lnTo>
                    <a:pt x="549" y="54"/>
                  </a:lnTo>
                  <a:lnTo>
                    <a:pt x="546" y="46"/>
                  </a:lnTo>
                  <a:lnTo>
                    <a:pt x="543" y="38"/>
                  </a:lnTo>
                  <a:lnTo>
                    <a:pt x="541" y="32"/>
                  </a:lnTo>
                  <a:lnTo>
                    <a:pt x="538" y="27"/>
                  </a:lnTo>
                  <a:lnTo>
                    <a:pt x="533" y="24"/>
                  </a:lnTo>
                  <a:lnTo>
                    <a:pt x="530" y="22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8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8" y="14"/>
                  </a:lnTo>
                  <a:lnTo>
                    <a:pt x="460" y="14"/>
                  </a:lnTo>
                  <a:lnTo>
                    <a:pt x="452" y="11"/>
                  </a:lnTo>
                  <a:lnTo>
                    <a:pt x="430" y="11"/>
                  </a:lnTo>
                  <a:lnTo>
                    <a:pt x="409" y="11"/>
                  </a:lnTo>
                  <a:lnTo>
                    <a:pt x="387" y="14"/>
                  </a:lnTo>
                  <a:lnTo>
                    <a:pt x="363" y="14"/>
                  </a:lnTo>
                  <a:lnTo>
                    <a:pt x="342" y="14"/>
                  </a:lnTo>
                  <a:lnTo>
                    <a:pt x="320" y="14"/>
                  </a:lnTo>
                  <a:lnTo>
                    <a:pt x="301" y="14"/>
                  </a:lnTo>
                  <a:lnTo>
                    <a:pt x="282" y="11"/>
                  </a:lnTo>
                  <a:lnTo>
                    <a:pt x="264" y="11"/>
                  </a:lnTo>
                  <a:lnTo>
                    <a:pt x="247" y="6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1" name="Rectangle 12">
              <a:extLst>
                <a:ext uri="{FF2B5EF4-FFF2-40B4-BE49-F238E27FC236}">
                  <a16:creationId xmlns:a16="http://schemas.microsoft.com/office/drawing/2014/main" xmlns="" id="{C95AD2B6-A8EC-DE44-9080-AD67A5E9F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675" y="2470168"/>
              <a:ext cx="21800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242" name="Rectangle 13">
              <a:extLst>
                <a:ext uri="{FF2B5EF4-FFF2-40B4-BE49-F238E27FC236}">
                  <a16:creationId xmlns:a16="http://schemas.microsoft.com/office/drawing/2014/main" xmlns="" id="{E74E4801-5361-A743-B4AA-A6DC9A863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756" y="2555332"/>
              <a:ext cx="49213" cy="21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0D9C2A9-04D8-5B42-BF0D-4E2BEAC548E0}"/>
              </a:ext>
            </a:extLst>
          </p:cNvPr>
          <p:cNvGrpSpPr/>
          <p:nvPr/>
        </p:nvGrpSpPr>
        <p:grpSpPr>
          <a:xfrm>
            <a:off x="5542593" y="1820692"/>
            <a:ext cx="346075" cy="377452"/>
            <a:chOff x="5542593" y="1820692"/>
            <a:chExt cx="346075" cy="377452"/>
          </a:xfrm>
        </p:grpSpPr>
        <p:sp>
          <p:nvSpPr>
            <p:cNvPr id="246" name="Freeform 17">
              <a:extLst>
                <a:ext uri="{FF2B5EF4-FFF2-40B4-BE49-F238E27FC236}">
                  <a16:creationId xmlns:a16="http://schemas.microsoft.com/office/drawing/2014/main" xmlns="" id="{F77A9DB2-59D7-BF47-8CF0-DA0237888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593" y="1861594"/>
              <a:ext cx="346075" cy="336550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4 h 212"/>
                <a:gd name="T8" fmla="*/ 25 w 218"/>
                <a:gd name="T9" fmla="*/ 38 h 212"/>
                <a:gd name="T10" fmla="*/ 14 w 218"/>
                <a:gd name="T11" fmla="*/ 54 h 212"/>
                <a:gd name="T12" fmla="*/ 6 w 218"/>
                <a:gd name="T13" fmla="*/ 73 h 212"/>
                <a:gd name="T14" fmla="*/ 0 w 218"/>
                <a:gd name="T15" fmla="*/ 94 h 212"/>
                <a:gd name="T16" fmla="*/ 0 w 218"/>
                <a:gd name="T17" fmla="*/ 115 h 212"/>
                <a:gd name="T18" fmla="*/ 6 w 218"/>
                <a:gd name="T19" fmla="*/ 137 h 212"/>
                <a:gd name="T20" fmla="*/ 14 w 218"/>
                <a:gd name="T21" fmla="*/ 156 h 212"/>
                <a:gd name="T22" fmla="*/ 25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5 h 212"/>
                <a:gd name="T48" fmla="*/ 218 w 218"/>
                <a:gd name="T49" fmla="*/ 94 h 212"/>
                <a:gd name="T50" fmla="*/ 213 w 218"/>
                <a:gd name="T51" fmla="*/ 73 h 212"/>
                <a:gd name="T52" fmla="*/ 205 w 218"/>
                <a:gd name="T53" fmla="*/ 54 h 212"/>
                <a:gd name="T54" fmla="*/ 194 w 218"/>
                <a:gd name="T55" fmla="*/ 38 h 212"/>
                <a:gd name="T56" fmla="*/ 178 w 218"/>
                <a:gd name="T57" fmla="*/ 24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8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4"/>
                  </a:lnTo>
                  <a:lnTo>
                    <a:pt x="33" y="30"/>
                  </a:lnTo>
                  <a:lnTo>
                    <a:pt x="25" y="38"/>
                  </a:lnTo>
                  <a:lnTo>
                    <a:pt x="19" y="46"/>
                  </a:lnTo>
                  <a:lnTo>
                    <a:pt x="14" y="54"/>
                  </a:lnTo>
                  <a:lnTo>
                    <a:pt x="8" y="65"/>
                  </a:lnTo>
                  <a:lnTo>
                    <a:pt x="6" y="73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5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5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8" y="204"/>
                  </a:lnTo>
                  <a:lnTo>
                    <a:pt x="78" y="207"/>
                  </a:lnTo>
                  <a:lnTo>
                    <a:pt x="89" y="209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09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6" y="126"/>
                  </a:lnTo>
                  <a:lnTo>
                    <a:pt x="218" y="115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6" y="83"/>
                  </a:lnTo>
                  <a:lnTo>
                    <a:pt x="213" y="73"/>
                  </a:lnTo>
                  <a:lnTo>
                    <a:pt x="210" y="65"/>
                  </a:lnTo>
                  <a:lnTo>
                    <a:pt x="205" y="54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0"/>
                  </a:lnTo>
                  <a:lnTo>
                    <a:pt x="178" y="24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7" name="Rectangle 18">
              <a:extLst>
                <a:ext uri="{FF2B5EF4-FFF2-40B4-BE49-F238E27FC236}">
                  <a16:creationId xmlns:a16="http://schemas.microsoft.com/office/drawing/2014/main" xmlns="" id="{C0D8E696-5894-1844-B896-16B7719D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010" y="1820692"/>
              <a:ext cx="141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47" name="Rectangle 4">
            <a:extLst>
              <a:ext uri="{FF2B5EF4-FFF2-40B4-BE49-F238E27FC236}">
                <a16:creationId xmlns:a16="http://schemas.microsoft.com/office/drawing/2014/main" xmlns="" id="{FFA9A2E8-5EF4-9147-BF10-0AA1AF4E7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4926" y="4425878"/>
            <a:ext cx="8229600" cy="205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/>
              <a:t>A,B,C are </a:t>
            </a:r>
            <a:r>
              <a:rPr lang="en-US" sz="2400" dirty="0">
                <a:solidFill>
                  <a:srgbClr val="C00000"/>
                </a:solidFill>
              </a:rPr>
              <a:t>provider networks</a:t>
            </a:r>
          </a:p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/>
              <a:t>x,w,y are </a:t>
            </a:r>
            <a:r>
              <a:rPr lang="en-US" sz="2400" dirty="0">
                <a:solidFill>
                  <a:srgbClr val="C00000"/>
                </a:solidFill>
              </a:rPr>
              <a:t>customer</a:t>
            </a:r>
            <a:r>
              <a:rPr lang="en-US" sz="2400" dirty="0"/>
              <a:t> (of provider networks)</a:t>
            </a:r>
          </a:p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/>
              <a:t>x is</a:t>
            </a:r>
            <a:r>
              <a:rPr lang="en-US" sz="2400" i="1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dual-homed: </a:t>
            </a:r>
            <a:r>
              <a:rPr lang="en-US" sz="2400" dirty="0"/>
              <a:t>attached to two networks</a:t>
            </a:r>
          </a:p>
          <a:p>
            <a:pPr marL="228600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</a:pPr>
            <a:r>
              <a:rPr lang="en-US" sz="2400" i="1" dirty="0">
                <a:solidFill>
                  <a:srgbClr val="000090"/>
                </a:solidFill>
              </a:rPr>
              <a:t>policy to enforce: </a:t>
            </a:r>
            <a:r>
              <a:rPr lang="en-US" sz="2400" dirty="0"/>
              <a:t>x does not want to route from B to C via x </a:t>
            </a:r>
          </a:p>
          <a:p>
            <a:pPr marL="685800" lvl="1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</a:pPr>
            <a:r>
              <a:rPr lang="en-US" sz="2400" dirty="0"/>
              <a:t>.. so x will not advertise to B a route to C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endParaRPr lang="en-US" sz="2400" dirty="0">
              <a:latin typeface="Gill Sans MT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E0386F36-C312-764C-9BCF-3547B020D100}"/>
              </a:ext>
            </a:extLst>
          </p:cNvPr>
          <p:cNvGrpSpPr/>
          <p:nvPr/>
        </p:nvGrpSpPr>
        <p:grpSpPr>
          <a:xfrm>
            <a:off x="6282368" y="1597639"/>
            <a:ext cx="3162301" cy="1711325"/>
            <a:chOff x="6282368" y="1597639"/>
            <a:chExt cx="3162301" cy="1711325"/>
          </a:xfrm>
        </p:grpSpPr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xmlns="" id="{24F3B7D8-9D37-F940-BFE9-F4428C997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368" y="1597639"/>
              <a:ext cx="965200" cy="4508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xmlns="" id="{85649937-6DFB-A042-AAAB-9E56D5F25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7320" y="2261646"/>
              <a:ext cx="8350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legend</a:t>
              </a:r>
              <a:r>
                <a:rPr lang="en-US" sz="1700" b="1" dirty="0">
                  <a:solidFill>
                    <a:srgbClr val="000000"/>
                  </a:solidFill>
                </a:rPr>
                <a:t>:</a:t>
              </a:r>
              <a:endParaRPr lang="en-US" dirty="0"/>
            </a:p>
          </p:txBody>
        </p:sp>
        <p:sp>
          <p:nvSpPr>
            <p:cNvPr id="51" name="Rectangle 30">
              <a:extLst>
                <a:ext uri="{FF2B5EF4-FFF2-40B4-BE49-F238E27FC236}">
                  <a16:creationId xmlns:a16="http://schemas.microsoft.com/office/drawing/2014/main" xmlns="" id="{1D852B1A-E72F-CD43-ABB3-3A37701B5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2943" y="1669076"/>
              <a:ext cx="60325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52" name="Rectangle 31">
              <a:extLst>
                <a:ext uri="{FF2B5EF4-FFF2-40B4-BE49-F238E27FC236}">
                  <a16:creationId xmlns:a16="http://schemas.microsoft.com/office/drawing/2014/main" xmlns="" id="{82AE1D29-FF3F-CF45-91A1-643422FCC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4831" y="2516801"/>
              <a:ext cx="1160463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Rectangle 32">
              <a:extLst>
                <a:ext uri="{FF2B5EF4-FFF2-40B4-BE49-F238E27FC236}">
                  <a16:creationId xmlns:a16="http://schemas.microsoft.com/office/drawing/2014/main" xmlns="" id="{17F51638-2CAD-444B-8BDA-43180ED63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2580301"/>
              <a:ext cx="11128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customer </a:t>
              </a:r>
              <a:endParaRPr lang="en-US" sz="2000" dirty="0"/>
            </a:p>
          </p:txBody>
        </p:sp>
        <p:sp>
          <p:nvSpPr>
            <p:cNvPr id="54" name="Rectangle 33">
              <a:extLst>
                <a:ext uri="{FF2B5EF4-FFF2-40B4-BE49-F238E27FC236}">
                  <a16:creationId xmlns:a16="http://schemas.microsoft.com/office/drawing/2014/main" xmlns="" id="{AB85211D-8380-6842-96A1-1823AD90A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2831126"/>
              <a:ext cx="958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network:</a:t>
              </a:r>
              <a:endParaRPr lang="en-US" sz="2000" dirty="0"/>
            </a:p>
          </p:txBody>
        </p:sp>
        <p:sp>
          <p:nvSpPr>
            <p:cNvPr id="55" name="Rectangle 34">
              <a:extLst>
                <a:ext uri="{FF2B5EF4-FFF2-40B4-BE49-F238E27FC236}">
                  <a16:creationId xmlns:a16="http://schemas.microsoft.com/office/drawing/2014/main" xmlns="" id="{77B4ACFA-6A06-EE42-A3DF-AB4627040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7006" y="2831126"/>
              <a:ext cx="69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endParaRPr lang="en-US" sz="2000" dirty="0"/>
            </a:p>
          </p:txBody>
        </p:sp>
        <p:sp>
          <p:nvSpPr>
            <p:cNvPr id="56" name="Rectangle 35">
              <a:extLst>
                <a:ext uri="{FF2B5EF4-FFF2-40B4-BE49-F238E27FC236}">
                  <a16:creationId xmlns:a16="http://schemas.microsoft.com/office/drawing/2014/main" xmlns="" id="{F6A80AB2-2FC0-3A47-B619-9C969E873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4831" y="1623039"/>
              <a:ext cx="1106488" cy="67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Rectangle 36">
              <a:extLst>
                <a:ext uri="{FF2B5EF4-FFF2-40B4-BE49-F238E27FC236}">
                  <a16:creationId xmlns:a16="http://schemas.microsoft.com/office/drawing/2014/main" xmlns="" id="{CD47CD7E-C4EC-6B40-877A-E243595E0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1686539"/>
              <a:ext cx="9175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provider</a:t>
              </a:r>
              <a:endParaRPr lang="en-US" sz="2000" dirty="0"/>
            </a:p>
          </p:txBody>
        </p:sp>
        <p:sp>
          <p:nvSpPr>
            <p:cNvPr id="58" name="Rectangle 37">
              <a:extLst>
                <a:ext uri="{FF2B5EF4-FFF2-40B4-BE49-F238E27FC236}">
                  <a16:creationId xmlns:a16="http://schemas.microsoft.com/office/drawing/2014/main" xmlns="" id="{40D8166F-9734-6A47-A15E-E3586D513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4143" y="1686539"/>
              <a:ext cx="69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endParaRPr lang="en-US" sz="2000" dirty="0"/>
            </a:p>
          </p:txBody>
        </p:sp>
        <p:sp>
          <p:nvSpPr>
            <p:cNvPr id="59" name="Rectangle 38">
              <a:extLst>
                <a:ext uri="{FF2B5EF4-FFF2-40B4-BE49-F238E27FC236}">
                  <a16:creationId xmlns:a16="http://schemas.microsoft.com/office/drawing/2014/main" xmlns="" id="{2B521BB1-F059-AB4F-9FAC-BA48A0AC5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831" y="1932601"/>
              <a:ext cx="889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network</a:t>
              </a:r>
              <a:endParaRPr lang="en-US" sz="2000" dirty="0"/>
            </a:p>
          </p:txBody>
        </p:sp>
        <p:sp>
          <p:nvSpPr>
            <p:cNvPr id="60" name="Rectangle 39">
              <a:extLst>
                <a:ext uri="{FF2B5EF4-FFF2-40B4-BE49-F238E27FC236}">
                  <a16:creationId xmlns:a16="http://schemas.microsoft.com/office/drawing/2014/main" xmlns="" id="{19F10A6D-C8D7-0841-B816-27A52DA4F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6681" y="1932601"/>
              <a:ext cx="69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endParaRPr lang="en-US" sz="2000" dirty="0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xmlns="" id="{44EA4C67-04EF-9143-A1B2-F3114279A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2031" y="1673839"/>
              <a:ext cx="893763" cy="574675"/>
            </a:xfrm>
            <a:custGeom>
              <a:avLst/>
              <a:gdLst>
                <a:gd name="T0" fmla="*/ 162 w 563"/>
                <a:gd name="T1" fmla="*/ 0 h 362"/>
                <a:gd name="T2" fmla="*/ 132 w 563"/>
                <a:gd name="T3" fmla="*/ 5 h 362"/>
                <a:gd name="T4" fmla="*/ 108 w 563"/>
                <a:gd name="T5" fmla="*/ 13 h 362"/>
                <a:gd name="T6" fmla="*/ 81 w 563"/>
                <a:gd name="T7" fmla="*/ 30 h 362"/>
                <a:gd name="T8" fmla="*/ 60 w 563"/>
                <a:gd name="T9" fmla="*/ 48 h 362"/>
                <a:gd name="T10" fmla="*/ 35 w 563"/>
                <a:gd name="T11" fmla="*/ 72 h 362"/>
                <a:gd name="T12" fmla="*/ 14 w 563"/>
                <a:gd name="T13" fmla="*/ 102 h 362"/>
                <a:gd name="T14" fmla="*/ 3 w 563"/>
                <a:gd name="T15" fmla="*/ 126 h 362"/>
                <a:gd name="T16" fmla="*/ 0 w 563"/>
                <a:gd name="T17" fmla="*/ 140 h 362"/>
                <a:gd name="T18" fmla="*/ 0 w 563"/>
                <a:gd name="T19" fmla="*/ 156 h 362"/>
                <a:gd name="T20" fmla="*/ 3 w 563"/>
                <a:gd name="T21" fmla="*/ 180 h 362"/>
                <a:gd name="T22" fmla="*/ 17 w 563"/>
                <a:gd name="T23" fmla="*/ 212 h 362"/>
                <a:gd name="T24" fmla="*/ 35 w 563"/>
                <a:gd name="T25" fmla="*/ 241 h 362"/>
                <a:gd name="T26" fmla="*/ 60 w 563"/>
                <a:gd name="T27" fmla="*/ 268 h 362"/>
                <a:gd name="T28" fmla="*/ 81 w 563"/>
                <a:gd name="T29" fmla="*/ 292 h 362"/>
                <a:gd name="T30" fmla="*/ 103 w 563"/>
                <a:gd name="T31" fmla="*/ 316 h 362"/>
                <a:gd name="T32" fmla="*/ 119 w 563"/>
                <a:gd name="T33" fmla="*/ 327 h 362"/>
                <a:gd name="T34" fmla="*/ 135 w 563"/>
                <a:gd name="T35" fmla="*/ 335 h 362"/>
                <a:gd name="T36" fmla="*/ 156 w 563"/>
                <a:gd name="T37" fmla="*/ 341 h 362"/>
                <a:gd name="T38" fmla="*/ 183 w 563"/>
                <a:gd name="T39" fmla="*/ 346 h 362"/>
                <a:gd name="T40" fmla="*/ 200 w 563"/>
                <a:gd name="T41" fmla="*/ 349 h 362"/>
                <a:gd name="T42" fmla="*/ 240 w 563"/>
                <a:gd name="T43" fmla="*/ 354 h 362"/>
                <a:gd name="T44" fmla="*/ 286 w 563"/>
                <a:gd name="T45" fmla="*/ 357 h 362"/>
                <a:gd name="T46" fmla="*/ 334 w 563"/>
                <a:gd name="T47" fmla="*/ 359 h 362"/>
                <a:gd name="T48" fmla="*/ 385 w 563"/>
                <a:gd name="T49" fmla="*/ 362 h 362"/>
                <a:gd name="T50" fmla="*/ 434 w 563"/>
                <a:gd name="T51" fmla="*/ 359 h 362"/>
                <a:gd name="T52" fmla="*/ 477 w 563"/>
                <a:gd name="T53" fmla="*/ 351 h 362"/>
                <a:gd name="T54" fmla="*/ 504 w 563"/>
                <a:gd name="T55" fmla="*/ 343 h 362"/>
                <a:gd name="T56" fmla="*/ 517 w 563"/>
                <a:gd name="T57" fmla="*/ 335 h 362"/>
                <a:gd name="T58" fmla="*/ 528 w 563"/>
                <a:gd name="T59" fmla="*/ 325 h 362"/>
                <a:gd name="T60" fmla="*/ 541 w 563"/>
                <a:gd name="T61" fmla="*/ 306 h 362"/>
                <a:gd name="T62" fmla="*/ 555 w 563"/>
                <a:gd name="T63" fmla="*/ 274 h 362"/>
                <a:gd name="T64" fmla="*/ 560 w 563"/>
                <a:gd name="T65" fmla="*/ 236 h 362"/>
                <a:gd name="T66" fmla="*/ 563 w 563"/>
                <a:gd name="T67" fmla="*/ 193 h 362"/>
                <a:gd name="T68" fmla="*/ 560 w 563"/>
                <a:gd name="T69" fmla="*/ 153 h 362"/>
                <a:gd name="T70" fmla="*/ 557 w 563"/>
                <a:gd name="T71" fmla="*/ 113 h 362"/>
                <a:gd name="T72" fmla="*/ 552 w 563"/>
                <a:gd name="T73" fmla="*/ 78 h 362"/>
                <a:gd name="T74" fmla="*/ 547 w 563"/>
                <a:gd name="T75" fmla="*/ 59 h 362"/>
                <a:gd name="T76" fmla="*/ 544 w 563"/>
                <a:gd name="T77" fmla="*/ 46 h 362"/>
                <a:gd name="T78" fmla="*/ 539 w 563"/>
                <a:gd name="T79" fmla="*/ 30 h 362"/>
                <a:gd name="T80" fmla="*/ 533 w 563"/>
                <a:gd name="T81" fmla="*/ 22 h 362"/>
                <a:gd name="T82" fmla="*/ 522 w 563"/>
                <a:gd name="T83" fmla="*/ 19 h 362"/>
                <a:gd name="T84" fmla="*/ 506 w 563"/>
                <a:gd name="T85" fmla="*/ 16 h 362"/>
                <a:gd name="T86" fmla="*/ 479 w 563"/>
                <a:gd name="T87" fmla="*/ 16 h 362"/>
                <a:gd name="T88" fmla="*/ 466 w 563"/>
                <a:gd name="T89" fmla="*/ 13 h 362"/>
                <a:gd name="T90" fmla="*/ 450 w 563"/>
                <a:gd name="T91" fmla="*/ 11 h 362"/>
                <a:gd name="T92" fmla="*/ 409 w 563"/>
                <a:gd name="T93" fmla="*/ 11 h 362"/>
                <a:gd name="T94" fmla="*/ 364 w 563"/>
                <a:gd name="T95" fmla="*/ 13 h 362"/>
                <a:gd name="T96" fmla="*/ 321 w 563"/>
                <a:gd name="T97" fmla="*/ 13 h 362"/>
                <a:gd name="T98" fmla="*/ 283 w 563"/>
                <a:gd name="T99" fmla="*/ 11 h 362"/>
                <a:gd name="T100" fmla="*/ 248 w 563"/>
                <a:gd name="T101" fmla="*/ 5 h 362"/>
                <a:gd name="T102" fmla="*/ 213 w 563"/>
                <a:gd name="T103" fmla="*/ 0 h 362"/>
                <a:gd name="T104" fmla="*/ 186 w 563"/>
                <a:gd name="T105" fmla="*/ 0 h 362"/>
                <a:gd name="T106" fmla="*/ 175 w 563"/>
                <a:gd name="T107" fmla="*/ 0 h 3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3"/>
                <a:gd name="T163" fmla="*/ 0 h 362"/>
                <a:gd name="T164" fmla="*/ 563 w 563"/>
                <a:gd name="T165" fmla="*/ 362 h 3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3" h="362">
                  <a:moveTo>
                    <a:pt x="175" y="0"/>
                  </a:moveTo>
                  <a:lnTo>
                    <a:pt x="162" y="0"/>
                  </a:lnTo>
                  <a:lnTo>
                    <a:pt x="148" y="3"/>
                  </a:lnTo>
                  <a:lnTo>
                    <a:pt x="132" y="5"/>
                  </a:lnTo>
                  <a:lnTo>
                    <a:pt x="119" y="11"/>
                  </a:lnTo>
                  <a:lnTo>
                    <a:pt x="108" y="13"/>
                  </a:lnTo>
                  <a:lnTo>
                    <a:pt x="95" y="22"/>
                  </a:lnTo>
                  <a:lnTo>
                    <a:pt x="81" y="30"/>
                  </a:lnTo>
                  <a:lnTo>
                    <a:pt x="70" y="38"/>
                  </a:lnTo>
                  <a:lnTo>
                    <a:pt x="60" y="48"/>
                  </a:lnTo>
                  <a:lnTo>
                    <a:pt x="46" y="59"/>
                  </a:lnTo>
                  <a:lnTo>
                    <a:pt x="35" y="72"/>
                  </a:lnTo>
                  <a:lnTo>
                    <a:pt x="25" y="89"/>
                  </a:lnTo>
                  <a:lnTo>
                    <a:pt x="14" y="102"/>
                  </a:lnTo>
                  <a:lnTo>
                    <a:pt x="8" y="118"/>
                  </a:lnTo>
                  <a:lnTo>
                    <a:pt x="3" y="126"/>
                  </a:lnTo>
                  <a:lnTo>
                    <a:pt x="3" y="134"/>
                  </a:lnTo>
                  <a:lnTo>
                    <a:pt x="0" y="140"/>
                  </a:lnTo>
                  <a:lnTo>
                    <a:pt x="0" y="148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3" y="180"/>
                  </a:lnTo>
                  <a:lnTo>
                    <a:pt x="8" y="196"/>
                  </a:lnTo>
                  <a:lnTo>
                    <a:pt x="17" y="212"/>
                  </a:lnTo>
                  <a:lnTo>
                    <a:pt x="27" y="225"/>
                  </a:lnTo>
                  <a:lnTo>
                    <a:pt x="35" y="241"/>
                  </a:lnTo>
                  <a:lnTo>
                    <a:pt x="49" y="255"/>
                  </a:lnTo>
                  <a:lnTo>
                    <a:pt x="60" y="268"/>
                  </a:lnTo>
                  <a:lnTo>
                    <a:pt x="70" y="282"/>
                  </a:lnTo>
                  <a:lnTo>
                    <a:pt x="81" y="292"/>
                  </a:lnTo>
                  <a:lnTo>
                    <a:pt x="92" y="306"/>
                  </a:lnTo>
                  <a:lnTo>
                    <a:pt x="103" y="316"/>
                  </a:lnTo>
                  <a:lnTo>
                    <a:pt x="111" y="322"/>
                  </a:lnTo>
                  <a:lnTo>
                    <a:pt x="119" y="327"/>
                  </a:lnTo>
                  <a:lnTo>
                    <a:pt x="127" y="330"/>
                  </a:lnTo>
                  <a:lnTo>
                    <a:pt x="135" y="335"/>
                  </a:lnTo>
                  <a:lnTo>
                    <a:pt x="146" y="338"/>
                  </a:lnTo>
                  <a:lnTo>
                    <a:pt x="156" y="341"/>
                  </a:lnTo>
                  <a:lnTo>
                    <a:pt x="170" y="343"/>
                  </a:lnTo>
                  <a:lnTo>
                    <a:pt x="183" y="346"/>
                  </a:lnTo>
                  <a:lnTo>
                    <a:pt x="191" y="346"/>
                  </a:lnTo>
                  <a:lnTo>
                    <a:pt x="200" y="349"/>
                  </a:lnTo>
                  <a:lnTo>
                    <a:pt x="218" y="351"/>
                  </a:lnTo>
                  <a:lnTo>
                    <a:pt x="240" y="354"/>
                  </a:lnTo>
                  <a:lnTo>
                    <a:pt x="261" y="354"/>
                  </a:lnTo>
                  <a:lnTo>
                    <a:pt x="286" y="357"/>
                  </a:lnTo>
                  <a:lnTo>
                    <a:pt x="310" y="359"/>
                  </a:lnTo>
                  <a:lnTo>
                    <a:pt x="334" y="359"/>
                  </a:lnTo>
                  <a:lnTo>
                    <a:pt x="361" y="362"/>
                  </a:lnTo>
                  <a:lnTo>
                    <a:pt x="385" y="362"/>
                  </a:lnTo>
                  <a:lnTo>
                    <a:pt x="409" y="359"/>
                  </a:lnTo>
                  <a:lnTo>
                    <a:pt x="434" y="359"/>
                  </a:lnTo>
                  <a:lnTo>
                    <a:pt x="455" y="357"/>
                  </a:lnTo>
                  <a:lnTo>
                    <a:pt x="477" y="351"/>
                  </a:lnTo>
                  <a:lnTo>
                    <a:pt x="493" y="346"/>
                  </a:lnTo>
                  <a:lnTo>
                    <a:pt x="504" y="343"/>
                  </a:lnTo>
                  <a:lnTo>
                    <a:pt x="509" y="338"/>
                  </a:lnTo>
                  <a:lnTo>
                    <a:pt x="517" y="335"/>
                  </a:lnTo>
                  <a:lnTo>
                    <a:pt x="522" y="330"/>
                  </a:lnTo>
                  <a:lnTo>
                    <a:pt x="528" y="325"/>
                  </a:lnTo>
                  <a:lnTo>
                    <a:pt x="533" y="319"/>
                  </a:lnTo>
                  <a:lnTo>
                    <a:pt x="541" y="306"/>
                  </a:lnTo>
                  <a:lnTo>
                    <a:pt x="549" y="292"/>
                  </a:lnTo>
                  <a:lnTo>
                    <a:pt x="555" y="274"/>
                  </a:lnTo>
                  <a:lnTo>
                    <a:pt x="557" y="255"/>
                  </a:lnTo>
                  <a:lnTo>
                    <a:pt x="560" y="236"/>
                  </a:lnTo>
                  <a:lnTo>
                    <a:pt x="563" y="215"/>
                  </a:lnTo>
                  <a:lnTo>
                    <a:pt x="563" y="193"/>
                  </a:lnTo>
                  <a:lnTo>
                    <a:pt x="560" y="172"/>
                  </a:lnTo>
                  <a:lnTo>
                    <a:pt x="560" y="153"/>
                  </a:lnTo>
                  <a:lnTo>
                    <a:pt x="557" y="131"/>
                  </a:lnTo>
                  <a:lnTo>
                    <a:pt x="557" y="113"/>
                  </a:lnTo>
                  <a:lnTo>
                    <a:pt x="555" y="94"/>
                  </a:lnTo>
                  <a:lnTo>
                    <a:pt x="552" y="78"/>
                  </a:lnTo>
                  <a:lnTo>
                    <a:pt x="549" y="64"/>
                  </a:lnTo>
                  <a:lnTo>
                    <a:pt x="547" y="59"/>
                  </a:lnTo>
                  <a:lnTo>
                    <a:pt x="547" y="54"/>
                  </a:lnTo>
                  <a:lnTo>
                    <a:pt x="544" y="46"/>
                  </a:lnTo>
                  <a:lnTo>
                    <a:pt x="541" y="38"/>
                  </a:lnTo>
                  <a:lnTo>
                    <a:pt x="539" y="30"/>
                  </a:lnTo>
                  <a:lnTo>
                    <a:pt x="536" y="27"/>
                  </a:lnTo>
                  <a:lnTo>
                    <a:pt x="533" y="22"/>
                  </a:lnTo>
                  <a:lnTo>
                    <a:pt x="528" y="19"/>
                  </a:lnTo>
                  <a:lnTo>
                    <a:pt x="522" y="19"/>
                  </a:lnTo>
                  <a:lnTo>
                    <a:pt x="520" y="16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74" y="13"/>
                  </a:lnTo>
                  <a:lnTo>
                    <a:pt x="466" y="13"/>
                  </a:lnTo>
                  <a:lnTo>
                    <a:pt x="458" y="13"/>
                  </a:lnTo>
                  <a:lnTo>
                    <a:pt x="450" y="11"/>
                  </a:lnTo>
                  <a:lnTo>
                    <a:pt x="431" y="11"/>
                  </a:lnTo>
                  <a:lnTo>
                    <a:pt x="409" y="11"/>
                  </a:lnTo>
                  <a:lnTo>
                    <a:pt x="388" y="13"/>
                  </a:lnTo>
                  <a:lnTo>
                    <a:pt x="364" y="13"/>
                  </a:lnTo>
                  <a:lnTo>
                    <a:pt x="342" y="13"/>
                  </a:lnTo>
                  <a:lnTo>
                    <a:pt x="321" y="13"/>
                  </a:lnTo>
                  <a:lnTo>
                    <a:pt x="302" y="13"/>
                  </a:lnTo>
                  <a:lnTo>
                    <a:pt x="283" y="11"/>
                  </a:lnTo>
                  <a:lnTo>
                    <a:pt x="264" y="11"/>
                  </a:lnTo>
                  <a:lnTo>
                    <a:pt x="248" y="5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xmlns="" id="{E53B2DD8-4411-0F46-9988-1A06A5DAF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2093" y="2631101"/>
              <a:ext cx="346075" cy="336550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5 h 212"/>
                <a:gd name="T8" fmla="*/ 24 w 218"/>
                <a:gd name="T9" fmla="*/ 38 h 212"/>
                <a:gd name="T10" fmla="*/ 14 w 218"/>
                <a:gd name="T11" fmla="*/ 57 h 212"/>
                <a:gd name="T12" fmla="*/ 6 w 218"/>
                <a:gd name="T13" fmla="*/ 76 h 212"/>
                <a:gd name="T14" fmla="*/ 0 w 218"/>
                <a:gd name="T15" fmla="*/ 94 h 212"/>
                <a:gd name="T16" fmla="*/ 0 w 218"/>
                <a:gd name="T17" fmla="*/ 116 h 212"/>
                <a:gd name="T18" fmla="*/ 6 w 218"/>
                <a:gd name="T19" fmla="*/ 137 h 212"/>
                <a:gd name="T20" fmla="*/ 14 w 218"/>
                <a:gd name="T21" fmla="*/ 156 h 212"/>
                <a:gd name="T22" fmla="*/ 24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6 h 212"/>
                <a:gd name="T48" fmla="*/ 218 w 218"/>
                <a:gd name="T49" fmla="*/ 94 h 212"/>
                <a:gd name="T50" fmla="*/ 213 w 218"/>
                <a:gd name="T51" fmla="*/ 76 h 212"/>
                <a:gd name="T52" fmla="*/ 205 w 218"/>
                <a:gd name="T53" fmla="*/ 57 h 212"/>
                <a:gd name="T54" fmla="*/ 194 w 218"/>
                <a:gd name="T55" fmla="*/ 38 h 212"/>
                <a:gd name="T56" fmla="*/ 178 w 218"/>
                <a:gd name="T57" fmla="*/ 25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7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5"/>
                  </a:lnTo>
                  <a:lnTo>
                    <a:pt x="33" y="33"/>
                  </a:lnTo>
                  <a:lnTo>
                    <a:pt x="24" y="38"/>
                  </a:lnTo>
                  <a:lnTo>
                    <a:pt x="19" y="46"/>
                  </a:lnTo>
                  <a:lnTo>
                    <a:pt x="14" y="57"/>
                  </a:lnTo>
                  <a:lnTo>
                    <a:pt x="8" y="65"/>
                  </a:lnTo>
                  <a:lnTo>
                    <a:pt x="6" y="76"/>
                  </a:lnTo>
                  <a:lnTo>
                    <a:pt x="3" y="84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4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7" y="204"/>
                  </a:lnTo>
                  <a:lnTo>
                    <a:pt x="78" y="207"/>
                  </a:lnTo>
                  <a:lnTo>
                    <a:pt x="89" y="210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10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5" y="126"/>
                  </a:lnTo>
                  <a:lnTo>
                    <a:pt x="218" y="116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5" y="84"/>
                  </a:lnTo>
                  <a:lnTo>
                    <a:pt x="213" y="76"/>
                  </a:lnTo>
                  <a:lnTo>
                    <a:pt x="210" y="65"/>
                  </a:lnTo>
                  <a:lnTo>
                    <a:pt x="205" y="57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3"/>
                  </a:lnTo>
                  <a:lnTo>
                    <a:pt x="178" y="25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B75BC6DE-5F37-8644-ADFF-E455ABD106FB}"/>
              </a:ext>
            </a:extLst>
          </p:cNvPr>
          <p:cNvSpPr/>
          <p:nvPr/>
        </p:nvSpPr>
        <p:spPr>
          <a:xfrm>
            <a:off x="5361709" y="1704109"/>
            <a:ext cx="720436" cy="67887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2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C99B995-DF9B-954B-BF35-D3DB0A1E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148" y="1573714"/>
            <a:ext cx="10515600" cy="4351338"/>
          </a:xfrm>
        </p:spPr>
        <p:txBody>
          <a:bodyPr/>
          <a:lstStyle/>
          <a:p>
            <a:pPr marL="346075" indent="-346075">
              <a:defRPr/>
            </a:pPr>
            <a:r>
              <a:rPr lang="en-US" sz="3200" dirty="0"/>
              <a:t>router may learn about more than one route to destination AS, selects route based on:</a:t>
            </a:r>
          </a:p>
          <a:p>
            <a:pPr marL="1084263" lvl="1" indent="-457200">
              <a:buFont typeface="ZapfDingbats" charset="0"/>
              <a:buAutoNum type="arabicPeriod"/>
              <a:defRPr/>
            </a:pPr>
            <a:r>
              <a:rPr lang="en-US" sz="2800" dirty="0"/>
              <a:t>local preference value attribute: policy decision</a:t>
            </a:r>
          </a:p>
          <a:p>
            <a:pPr marL="1084263" lvl="1" indent="-457200">
              <a:buFont typeface="ZapfDingbats" charset="0"/>
              <a:buAutoNum type="arabicPeriod"/>
              <a:defRPr/>
            </a:pPr>
            <a:r>
              <a:rPr lang="en-US" sz="2800" dirty="0"/>
              <a:t>shortest AS-PATH </a:t>
            </a:r>
          </a:p>
          <a:p>
            <a:pPr marL="1084263" lvl="1" indent="-457200">
              <a:buFont typeface="ZapfDingbats" charset="0"/>
              <a:buAutoNum type="arabicPeriod"/>
              <a:defRPr/>
            </a:pPr>
            <a:r>
              <a:rPr lang="en-US" sz="2800" dirty="0"/>
              <a:t>closest NEXT-HOP router: hot potato routing</a:t>
            </a:r>
          </a:p>
          <a:p>
            <a:pPr marL="1084263" lvl="1" indent="-457200">
              <a:buFont typeface="ZapfDingbats" charset="0"/>
              <a:buAutoNum type="arabicPeriod"/>
              <a:defRPr/>
            </a:pPr>
            <a:r>
              <a:rPr lang="en-US" sz="2800" dirty="0"/>
              <a:t>additional criteria 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AFDCD413-006B-ED4B-AEF9-134A3BF9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route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E5074CB-2D14-604C-8CF3-955D4F09E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6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indent="-293688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indent="-409575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xmlns="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90513"/>
            <a:r>
              <a:rPr lang="en-US" sz="3200" dirty="0"/>
              <a:t>Internet network layer: historically implemented via distributed, per-router control approach</a:t>
            </a:r>
            <a:r>
              <a:rPr lang="en-US" dirty="0"/>
              <a:t>:</a:t>
            </a:r>
          </a:p>
          <a:p>
            <a:pPr lvl="1"/>
            <a:r>
              <a:rPr lang="en-US" sz="2800" i="1" dirty="0">
                <a:solidFill>
                  <a:srgbClr val="000090"/>
                </a:solidFill>
              </a:rPr>
              <a:t>monolithic</a:t>
            </a:r>
            <a:r>
              <a:rPr lang="en-US" sz="2800" dirty="0"/>
              <a:t> router contains switching hardware, runs proprietary implementation of Internet standard protocols (IP, RIP, IS-IS, OSPF, BGP) in proprietary router OS (e.g., Cisco IOS)</a:t>
            </a:r>
          </a:p>
          <a:p>
            <a:pPr lvl="1"/>
            <a:r>
              <a:rPr lang="en-US" sz="2800" dirty="0"/>
              <a:t>different “middleboxes” for different network layer functions: firewalls, load balancers, NAT boxes, ..</a:t>
            </a:r>
          </a:p>
          <a:p>
            <a:pPr indent="-290513"/>
            <a:r>
              <a:rPr lang="en-US" sz="3200" dirty="0"/>
              <a:t>~2005: renewed interest in rethinking network control plane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543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Per-router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xmlns="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73" y="1101105"/>
            <a:ext cx="1110642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Individual routing algorithm components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 each and every router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 in the control plane to computer forwarding tables</a:t>
            </a:r>
          </a:p>
        </p:txBody>
      </p:sp>
      <p:sp>
        <p:nvSpPr>
          <p:cNvPr id="238" name="Freeform 2">
            <a:extLst>
              <a:ext uri="{FF2B5EF4-FFF2-40B4-BE49-F238E27FC236}">
                <a16:creationId xmlns:a16="http://schemas.microsoft.com/office/drawing/2014/main" xmlns="" id="{66A80B54-F93B-A94A-938E-DFA6C3C90E64}"/>
              </a:ext>
            </a:extLst>
          </p:cNvPr>
          <p:cNvSpPr>
            <a:spLocks/>
          </p:cNvSpPr>
          <p:nvPr/>
        </p:nvSpPr>
        <p:spPr bwMode="auto">
          <a:xfrm>
            <a:off x="4182648" y="5476945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xmlns="" id="{6B89A56E-4B45-1449-B1CC-C8EF7ABE50B3}"/>
              </a:ext>
            </a:extLst>
          </p:cNvPr>
          <p:cNvCxnSpPr/>
          <p:nvPr/>
        </p:nvCxnSpPr>
        <p:spPr>
          <a:xfrm flipV="1">
            <a:off x="4812885" y="5629345"/>
            <a:ext cx="1316038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xmlns="" id="{2740CBE6-0A59-E645-A69D-A9AE662529A8}"/>
              </a:ext>
            </a:extLst>
          </p:cNvPr>
          <p:cNvCxnSpPr/>
          <p:nvPr/>
        </p:nvCxnSpPr>
        <p:spPr>
          <a:xfrm>
            <a:off x="4701760" y="5815082"/>
            <a:ext cx="2259013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xmlns="" id="{FEDEF0D8-C674-7A42-948E-7E305FE7E98D}"/>
              </a:ext>
            </a:extLst>
          </p:cNvPr>
          <p:cNvCxnSpPr/>
          <p:nvPr/>
        </p:nvCxnSpPr>
        <p:spPr>
          <a:xfrm>
            <a:off x="4714460" y="5921445"/>
            <a:ext cx="714375" cy="274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xmlns="" id="{88FEC270-B253-8E44-A411-9C7971EEB2C5}"/>
              </a:ext>
            </a:extLst>
          </p:cNvPr>
          <p:cNvCxnSpPr/>
          <p:nvPr/>
        </p:nvCxnSpPr>
        <p:spPr>
          <a:xfrm flipV="1">
            <a:off x="5732048" y="6115120"/>
            <a:ext cx="1247775" cy="809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xmlns="" id="{829E7CD6-E2DF-3F41-969B-DA845A408D9F}"/>
              </a:ext>
            </a:extLst>
          </p:cNvPr>
          <p:cNvCxnSpPr/>
          <p:nvPr/>
        </p:nvCxnSpPr>
        <p:spPr>
          <a:xfrm>
            <a:off x="6392448" y="5661095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xmlns="" id="{DE601DF1-8D2D-2A46-BC8F-F868A11F76CA}"/>
              </a:ext>
            </a:extLst>
          </p:cNvPr>
          <p:cNvCxnSpPr/>
          <p:nvPr/>
        </p:nvCxnSpPr>
        <p:spPr>
          <a:xfrm flipV="1">
            <a:off x="5676485" y="5815082"/>
            <a:ext cx="1790700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xmlns="" id="{A11DDE0B-F575-FA48-8F6B-03D4A7733DCF}"/>
              </a:ext>
            </a:extLst>
          </p:cNvPr>
          <p:cNvCxnSpPr/>
          <p:nvPr/>
        </p:nvCxnSpPr>
        <p:spPr>
          <a:xfrm flipV="1">
            <a:off x="7003635" y="5843657"/>
            <a:ext cx="588963" cy="27146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xmlns="" id="{ADA6CD88-616E-B24E-8E41-831DCFC74F88}"/>
              </a:ext>
            </a:extLst>
          </p:cNvPr>
          <p:cNvCxnSpPr/>
          <p:nvPr/>
        </p:nvCxnSpPr>
        <p:spPr>
          <a:xfrm>
            <a:off x="6146385" y="5629345"/>
            <a:ext cx="814388" cy="4000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47" name="Group 7">
            <a:extLst>
              <a:ext uri="{FF2B5EF4-FFF2-40B4-BE49-F238E27FC236}">
                <a16:creationId xmlns:a16="http://schemas.microsoft.com/office/drawing/2014/main" xmlns="" id="{F23FF8D1-2C6B-9448-B97C-26AA0FF38328}"/>
              </a:ext>
            </a:extLst>
          </p:cNvPr>
          <p:cNvGrpSpPr>
            <a:grpSpLocks/>
          </p:cNvGrpSpPr>
          <p:nvPr/>
        </p:nvGrpSpPr>
        <p:grpSpPr bwMode="auto">
          <a:xfrm>
            <a:off x="5271673" y="6054795"/>
            <a:ext cx="563562" cy="293687"/>
            <a:chOff x="1871277" y="1576300"/>
            <a:chExt cx="1128371" cy="437861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xmlns="" id="{F781E7E0-A5A4-AD4A-A844-E9A7BB7A79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xmlns="" id="{3D5BD08E-FA2E-E04F-A545-2E0866784F9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xmlns="" id="{01E234FF-7C0E-FD47-9DA3-FA96190131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xmlns="" id="{563210E5-D710-8E45-8417-02EB79B5C81A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xmlns="" id="{430FD04E-46A2-3749-B589-BEE902C8D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xmlns="" id="{BDBA4CA4-485A-D94A-B148-5C44318A1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xmlns="" id="{4F7BCFB0-4862-0040-98EF-79148CCE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FA80ECE7-29EF-E045-8DE9-443E8B56CBA4}"/>
                </a:ext>
              </a:extLst>
            </p:cNvPr>
            <p:cNvCxnSpPr>
              <a:cxnSpLocks noChangeShapeType="1"/>
              <a:endCxn id="25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886C4C8B-81F8-494E-B3C9-F2C152BA75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7" name="Group 327">
            <a:extLst>
              <a:ext uri="{FF2B5EF4-FFF2-40B4-BE49-F238E27FC236}">
                <a16:creationId xmlns:a16="http://schemas.microsoft.com/office/drawing/2014/main" xmlns="" id="{C6D6E434-396F-824D-B42D-39B257E17412}"/>
              </a:ext>
            </a:extLst>
          </p:cNvPr>
          <p:cNvGrpSpPr>
            <a:grpSpLocks/>
          </p:cNvGrpSpPr>
          <p:nvPr/>
        </p:nvGrpSpPr>
        <p:grpSpPr bwMode="auto">
          <a:xfrm>
            <a:off x="5966998" y="5513457"/>
            <a:ext cx="565150" cy="292100"/>
            <a:chOff x="1871277" y="1576300"/>
            <a:chExt cx="1128371" cy="437861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xmlns="" id="{BD523501-0761-ED43-9FA5-AEA15E2D1C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xmlns="" id="{1B2C53EE-99C4-9041-B078-E1DEA73E56F8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xmlns="" id="{27361595-2FF4-1B46-839D-326969B484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xmlns="" id="{89642470-FD74-1047-9747-D0EB2363B800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xmlns="" id="{12E17BAF-3675-9946-91CF-C0BD05A4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xmlns="" id="{FB02D5C9-E16C-D545-9658-9B08CD700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xmlns="" id="{43C530C6-57F7-D943-BF8C-3B8BE501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04998C4B-6CC3-804D-8149-EB9753D18CA7}"/>
                </a:ext>
              </a:extLst>
            </p:cNvPr>
            <p:cNvCxnSpPr>
              <a:cxnSpLocks noChangeShapeType="1"/>
              <a:endCxn id="260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565D2A47-CC6C-8440-A5DF-83E670BCAF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7" name="Group 337">
            <a:extLst>
              <a:ext uri="{FF2B5EF4-FFF2-40B4-BE49-F238E27FC236}">
                <a16:creationId xmlns:a16="http://schemas.microsoft.com/office/drawing/2014/main" xmlns="" id="{82B40A4C-BCB9-0F49-86D8-65358510B247}"/>
              </a:ext>
            </a:extLst>
          </p:cNvPr>
          <p:cNvGrpSpPr>
            <a:grpSpLocks/>
          </p:cNvGrpSpPr>
          <p:nvPr/>
        </p:nvGrpSpPr>
        <p:grpSpPr bwMode="auto">
          <a:xfrm>
            <a:off x="6609935" y="5967482"/>
            <a:ext cx="563563" cy="293688"/>
            <a:chOff x="1871277" y="1576300"/>
            <a:chExt cx="1128371" cy="437861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xmlns="" id="{683F4F4C-42FD-9846-A017-5B90A1CDF3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xmlns="" id="{3F600344-6D5A-5149-9480-8AD325F910A2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xmlns="" id="{358912A5-2365-7548-98D1-05C254AB8C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xmlns="" id="{856A4118-FA0A-BF49-876A-9D235E6C6E2E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xmlns="" id="{73066D64-2E3F-F24D-B741-44F8F9E6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xmlns="" id="{63C7C818-A6BA-5B46-8663-C7EB1B1C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xmlns="" id="{958FEB88-75FB-2D44-9A10-0367FDB3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xmlns="" id="{E5F8810D-58B9-1B41-9069-743A57CBD942}"/>
                </a:ext>
              </a:extLst>
            </p:cNvPr>
            <p:cNvCxnSpPr>
              <a:cxnSpLocks noChangeShapeType="1"/>
              <a:endCxn id="270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xmlns="" id="{B7248C01-1BC9-084D-9C19-4C517E6680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7" name="Group 347">
            <a:extLst>
              <a:ext uri="{FF2B5EF4-FFF2-40B4-BE49-F238E27FC236}">
                <a16:creationId xmlns:a16="http://schemas.microsoft.com/office/drawing/2014/main" xmlns="" id="{EA66C38A-2A9F-054D-B190-0607C48440C0}"/>
              </a:ext>
            </a:extLst>
          </p:cNvPr>
          <p:cNvGrpSpPr>
            <a:grpSpLocks/>
          </p:cNvGrpSpPr>
          <p:nvPr/>
        </p:nvGrpSpPr>
        <p:grpSpPr bwMode="auto">
          <a:xfrm>
            <a:off x="7332248" y="5653157"/>
            <a:ext cx="565150" cy="293688"/>
            <a:chOff x="1871277" y="1576300"/>
            <a:chExt cx="1128371" cy="437861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578C6C8A-3C2C-CA47-A52F-E5336E397A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xmlns="" id="{40527894-E8D6-8847-A758-9F4A98B89D5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50FCBF9F-6CE0-7B47-94FC-CD5787B788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xmlns="" id="{5D5ADD21-3F21-8E47-B87D-2BDC146712B9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xmlns="" id="{0FF22D66-78A9-2245-ACA6-A35063B95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xmlns="" id="{A86BA2E2-E459-454D-98E3-2CB0E41E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xmlns="" id="{32EB212F-0575-FD42-B1AF-F3AAD1FDE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xmlns="" id="{913FC001-18AF-3A49-BFB4-0B914F19FFD8}"/>
                </a:ext>
              </a:extLst>
            </p:cNvPr>
            <p:cNvCxnSpPr>
              <a:cxnSpLocks noChangeShapeType="1"/>
              <a:endCxn id="2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xmlns="" id="{7194EB53-3E3D-024D-B0D2-5596DAD2A3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xmlns="" id="{7169FC3C-178E-6048-AB6C-8493893B17E5}"/>
              </a:ext>
            </a:extLst>
          </p:cNvPr>
          <p:cNvGrpSpPr>
            <a:grpSpLocks/>
          </p:cNvGrpSpPr>
          <p:nvPr/>
        </p:nvGrpSpPr>
        <p:grpSpPr bwMode="auto">
          <a:xfrm>
            <a:off x="3347623" y="2370207"/>
            <a:ext cx="5270500" cy="3805238"/>
            <a:chOff x="1757805" y="2331054"/>
            <a:chExt cx="5270058" cy="3804634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xmlns="" id="{440C625E-763F-DC45-B239-42BFE9E9081B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xmlns="" id="{7B2A49C4-873B-2743-B356-AA474598AAC7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xmlns="" id="{0D9AB348-D7F2-A742-9B0C-84535C1F8A96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xmlns="" id="{98F06BD2-BA43-1144-B69F-BF325541EB43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xmlns="" id="{57135A78-79C3-CB4B-8E8E-D9A274265F07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93" name="Group 17">
              <a:extLst>
                <a:ext uri="{FF2B5EF4-FFF2-40B4-BE49-F238E27FC236}">
                  <a16:creationId xmlns:a16="http://schemas.microsoft.com/office/drawing/2014/main" xmlns="" id="{3DCFE7AC-3DDA-544E-9FBA-E2013CB1F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xmlns="" id="{4A6C83BC-7EC5-0F45-B8BB-C3B547B3E007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381" name="Group 104">
                <a:extLst>
                  <a:ext uri="{FF2B5EF4-FFF2-40B4-BE49-F238E27FC236}">
                    <a16:creationId xmlns:a16="http://schemas.microsoft.com/office/drawing/2014/main" xmlns="" id="{C49CCBB3-581C-F744-9C12-88066A544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xmlns="" id="{1360C793-55DD-E448-BB09-2AF9F40ABA1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xmlns="" id="{B5E5E126-5712-074A-827E-49B7AB6291A3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xmlns="" id="{90782D44-406D-1A44-B8FA-7DABB141B919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xmlns="" id="{91CE1BD1-E198-874C-A63D-F01D330549A7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xmlns="" id="{5C32A76A-C218-CD4F-A5EA-5F04BEBB7C8B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xmlns="" id="{9568C327-A8B8-714A-9EC6-981C762ACAD5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xmlns="" id="{CE43604B-D39F-7044-94F2-CD4AD82F1987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xmlns="" id="{5C4C1EF2-5AB5-114F-AE30-53470A226E36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85" name="Group 9">
                <a:extLst>
                  <a:ext uri="{FF2B5EF4-FFF2-40B4-BE49-F238E27FC236}">
                    <a16:creationId xmlns:a16="http://schemas.microsoft.com/office/drawing/2014/main" xmlns="" id="{052F022E-CD26-8744-AC3E-C859146E38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xmlns="" id="{80AE789D-EAFB-F44C-ACC8-D4E9E127F29B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xmlns="" id="{5F200699-ED1E-0245-9D7A-C9227AC90EC0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xmlns="" id="{1653876D-5808-4845-8D45-41E30CCAB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xmlns="" id="{B63C1A57-A326-E44D-89A7-AE4E169A70AE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xmlns="" id="{C060360D-64F4-6C46-9C73-B1B076DAA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xmlns="" id="{6762EEAF-2C47-B149-8689-0C95EC53C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xmlns="" id="{EEF29461-B5AA-2744-A3DA-2814904A2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xmlns="" id="{BE5A273A-2FEE-9545-BB88-87C7E505179F}"/>
                    </a:ext>
                  </a:extLst>
                </p:cNvPr>
                <p:cNvCxnSpPr>
                  <a:cxnSpLocks noChangeShapeType="1"/>
                  <a:endCxn id="388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xmlns="" id="{3C46EAE7-509B-4E45-A6E7-9A33E4F0FC7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4" name="Group 18">
              <a:extLst>
                <a:ext uri="{FF2B5EF4-FFF2-40B4-BE49-F238E27FC236}">
                  <a16:creationId xmlns:a16="http://schemas.microsoft.com/office/drawing/2014/main" xmlns="" id="{482172DC-CB77-9547-9B55-AA80104E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xmlns="" id="{62075464-1A4E-BF45-A532-01A9C76E55CE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xmlns="" id="{E6476089-4E8D-9748-8A20-B65AB809DCB0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61" name="Picture 86" descr="router_top.png">
                <a:extLst>
                  <a:ext uri="{FF2B5EF4-FFF2-40B4-BE49-F238E27FC236}">
                    <a16:creationId xmlns:a16="http://schemas.microsoft.com/office/drawing/2014/main" xmlns="" id="{903307E4-A9C2-9644-824F-D336213F4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62" name="Group 82">
                <a:extLst>
                  <a:ext uri="{FF2B5EF4-FFF2-40B4-BE49-F238E27FC236}">
                    <a16:creationId xmlns:a16="http://schemas.microsoft.com/office/drawing/2014/main" xmlns="" id="{F71CE2FF-B936-C547-A3CE-97AE0CF5B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xmlns="" id="{586404AE-C86C-2743-98EF-9CF4A95F4440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xmlns="" id="{5396A314-1026-4E4E-A149-99672789B306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xmlns="" id="{23054A25-C068-9244-9B31-DD0F45D202D9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xmlns="" id="{CD4A2AA1-5618-3140-9C21-11DC36124DCC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xmlns="" id="{C0356843-B7EB-A343-9F3C-424592CF11BD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xmlns="" id="{AC6DBBE1-F8C8-7C49-A55E-1A360F9F0FF8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xmlns="" id="{30264003-6422-A246-8128-339027C2EFE4}"/>
                  </a:ext>
                </a:extLst>
              </p:cNvPr>
              <p:cNvCxnSpPr>
                <a:stCxn id="368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65" name="Group 377">
                <a:extLst>
                  <a:ext uri="{FF2B5EF4-FFF2-40B4-BE49-F238E27FC236}">
                    <a16:creationId xmlns:a16="http://schemas.microsoft.com/office/drawing/2014/main" xmlns="" id="{39ED4179-25C2-BD40-8CB0-2D2D19D3B8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xmlns="" id="{8E546C63-6051-664A-A3B3-09898899A0F6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xmlns="" id="{F85D8891-4691-274F-8A4C-6EB421E1A629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xmlns="" id="{F6D6309A-F621-8F43-966A-42EE2F534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xmlns="" id="{E0967AA3-A871-A446-BBBF-E652596BA5E0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xmlns="" id="{928F9198-71DD-1048-BF0F-138BFE304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xmlns="" id="{1C72F53E-6D8A-1247-85AD-4F6DFA9BC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xmlns="" id="{AC38375A-6308-3C42-8428-1BC8EF1E3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xmlns="" id="{2676B342-72B9-EC4E-BEB9-884A31061112}"/>
                    </a:ext>
                  </a:extLst>
                </p:cNvPr>
                <p:cNvCxnSpPr>
                  <a:cxnSpLocks noChangeShapeType="1"/>
                  <a:endCxn id="368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xmlns="" id="{C9E5ACD2-0571-394B-B54A-E4FD99B680A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5" name="Group 19">
              <a:extLst>
                <a:ext uri="{FF2B5EF4-FFF2-40B4-BE49-F238E27FC236}">
                  <a16:creationId xmlns:a16="http://schemas.microsoft.com/office/drawing/2014/main" xmlns="" id="{3F4E53BA-5956-854C-B31F-6EC1D0D21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xmlns="" id="{E47F6DBD-7B1F-E84E-80B1-B0007CEE2ECA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xmlns="" id="{AD6BA39E-C72A-2B46-89AC-72BC6ECE8737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1" name="Group 442">
                <a:extLst>
                  <a:ext uri="{FF2B5EF4-FFF2-40B4-BE49-F238E27FC236}">
                    <a16:creationId xmlns:a16="http://schemas.microsoft.com/office/drawing/2014/main" xmlns="" id="{3A2CD557-2097-8643-A2CC-2FC42E115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xmlns="" id="{B01BCE74-1665-8347-ABE7-7ED7C4611208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xmlns="" id="{3E2DD078-496C-2B4E-9AB7-8E3ED7B0B010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xmlns="" id="{0589AD59-3F91-674B-AB1F-9687AE0A7155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xmlns="" id="{D7DF9909-4629-2B41-A097-0EE5060D231F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xmlns="" id="{E00A7AA3-4A7D-5A4A-923D-8190368DDD2A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xmlns="" id="{BC350F5D-A217-434B-B0AD-B82598901D58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xmlns="" id="{59C23D10-C5AD-324E-A998-0B2D8811551A}"/>
                  </a:ext>
                </a:extLst>
              </p:cNvPr>
              <p:cNvCxnSpPr>
                <a:stCxn id="345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4" name="Group 456">
                <a:extLst>
                  <a:ext uri="{FF2B5EF4-FFF2-40B4-BE49-F238E27FC236}">
                    <a16:creationId xmlns:a16="http://schemas.microsoft.com/office/drawing/2014/main" xmlns="" id="{3D4ED6A7-656E-564B-9724-777A0E00F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xmlns="" id="{5CA9CA10-6CB9-8C4D-9798-DE3642585FBF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xmlns="" id="{ED7DFE49-0AB2-5F4A-8804-D8EE2F5D8051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xmlns="" id="{D9CC071E-9384-A844-AEDF-4D3D5A3D0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xmlns="" id="{9221CFD6-F2B1-BC4A-8685-E97AB592CAEA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xmlns="" id="{E1EB2301-9912-744E-B205-5948ED836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xmlns="" id="{274D27B5-7E68-5C4D-964B-A01609731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xmlns="" id="{CCCB88EE-5244-8644-B451-9B5D239AE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xmlns="" id="{4DFA4F03-E97A-1E4E-8C06-5FCF8ACB1D15}"/>
                    </a:ext>
                  </a:extLst>
                </p:cNvPr>
                <p:cNvCxnSpPr>
                  <a:cxnSpLocks noChangeShapeType="1"/>
                  <a:endCxn id="347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xmlns="" id="{8A9EDB0B-D51F-9C4D-A606-035EEB4B8D2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6" name="Group 20">
              <a:extLst>
                <a:ext uri="{FF2B5EF4-FFF2-40B4-BE49-F238E27FC236}">
                  <a16:creationId xmlns:a16="http://schemas.microsoft.com/office/drawing/2014/main" xmlns="" id="{7B3927DE-D2D4-0549-B6FC-DB36E97AF6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xmlns="" id="{94693F99-2D5B-7E44-B2D3-365FDA0CFBDB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xmlns="" id="{0BE62149-301B-CD40-877F-421A14409479}"/>
                  </a:ext>
                </a:extLst>
              </p:cNvPr>
              <p:cNvCxnSpPr>
                <a:stCxn id="327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20" name="Picture 469" descr="router_top.png">
                <a:extLst>
                  <a:ext uri="{FF2B5EF4-FFF2-40B4-BE49-F238E27FC236}">
                    <a16:creationId xmlns:a16="http://schemas.microsoft.com/office/drawing/2014/main" xmlns="" id="{DD59AE55-8859-5841-B6AC-641E9B1FF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1" name="Group 471">
                <a:extLst>
                  <a:ext uri="{FF2B5EF4-FFF2-40B4-BE49-F238E27FC236}">
                    <a16:creationId xmlns:a16="http://schemas.microsoft.com/office/drawing/2014/main" xmlns="" id="{387A8315-A9E2-CD41-9540-BE22EB264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xmlns="" id="{5439A4FE-DB6E-D74D-95B5-D1F4AE9642E7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xmlns="" id="{FA27B6FA-AB40-0D4B-BBE7-6000E55B03D1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xmlns="" id="{C6FD79C0-1B1A-AB4A-A3BD-6514A1F64FCB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xmlns="" id="{C730D6A9-51D0-864D-9F88-3CA108609D03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xmlns="" id="{41EA4558-0D04-634B-A8B0-CAB6FB1D2028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xmlns="" id="{3670DAE7-C167-BA4B-9FB3-842EEBB6E0BC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xmlns="" id="{FDAD1200-F8CD-4C4C-B862-839CDCE380A4}"/>
                  </a:ext>
                </a:extLst>
              </p:cNvPr>
              <p:cNvCxnSpPr>
                <a:stCxn id="320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24" name="Group 485">
                <a:extLst>
                  <a:ext uri="{FF2B5EF4-FFF2-40B4-BE49-F238E27FC236}">
                    <a16:creationId xmlns:a16="http://schemas.microsoft.com/office/drawing/2014/main" xmlns="" id="{A6200FD6-2FAC-504D-AC15-41C2E0E5F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xmlns="" id="{ECDA45FA-C7C9-1D42-AD17-0A94B356D9C2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xmlns="" id="{66DEE6E1-40E6-CC4A-9BD2-12B0FC5617F6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xmlns="" id="{3B2579C2-CFB4-C243-A571-87CC47767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xmlns="" id="{8C20CAF5-F7F2-8C4F-BF4C-8061B2C174B5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xmlns="" id="{751DAB4D-7078-0843-8893-ECF4AEBB8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xmlns="" id="{49F08601-D11A-7246-97C4-4796E2871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xmlns="" id="{0F35FC16-0782-6242-8A31-B2C90A57D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xmlns="" id="{28B38805-D14D-6F4E-9C2D-85288858DC4A}"/>
                    </a:ext>
                  </a:extLst>
                </p:cNvPr>
                <p:cNvCxnSpPr>
                  <a:cxnSpLocks noChangeShapeType="1"/>
                  <a:endCxn id="327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xmlns="" id="{839A4B18-24F7-8748-BABF-156684EACDA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7" name="Group 21">
              <a:extLst>
                <a:ext uri="{FF2B5EF4-FFF2-40B4-BE49-F238E27FC236}">
                  <a16:creationId xmlns:a16="http://schemas.microsoft.com/office/drawing/2014/main" xmlns="" id="{9CDA8888-DE9C-FA48-880D-EF852C637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xmlns="" id="{995D8FCE-884F-0F40-A676-D4D29F8E694C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xmlns="" id="{316D5606-0146-DC48-97E2-18F369EDE031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0" name="Group 500">
                <a:extLst>
                  <a:ext uri="{FF2B5EF4-FFF2-40B4-BE49-F238E27FC236}">
                    <a16:creationId xmlns:a16="http://schemas.microsoft.com/office/drawing/2014/main" xmlns="" id="{AA425C1A-E91E-6E4A-A356-24012E6427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xmlns="" id="{16CAB2BE-001A-5849-8EFC-BF1C74D20DA6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xmlns="" id="{ED3C727A-F086-5345-9D90-47A10FCD45F2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xmlns="" id="{49C1B443-F565-5F4C-B75C-09F669AC3DE7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xmlns="" id="{FBA53D70-9A4D-7E4E-AC09-D42784DF8272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xmlns="" id="{A5C3BEC2-90B0-8B41-88A4-351B428CAFB4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xmlns="" id="{2309F1E7-7D26-E941-9221-C8DF0612EE28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xmlns="" id="{9C251E47-5FE5-B64D-8E6E-2491993604B5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3" name="Group 514">
                <a:extLst>
                  <a:ext uri="{FF2B5EF4-FFF2-40B4-BE49-F238E27FC236}">
                    <a16:creationId xmlns:a16="http://schemas.microsoft.com/office/drawing/2014/main" xmlns="" id="{9B7D3C6F-466A-3143-9B8E-F60B2AAFD7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xmlns="" id="{12A307F7-5B73-2445-A2F4-C0FA1266E373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xmlns="" id="{33E19D46-3715-614C-AAF4-022904355894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xmlns="" id="{E55709E7-7775-884D-A34A-45191B84A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xmlns="" id="{53C2A2DA-53F1-794E-A987-B42C0AC0022C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307">
                  <a:extLst>
                    <a:ext uri="{FF2B5EF4-FFF2-40B4-BE49-F238E27FC236}">
                      <a16:creationId xmlns:a16="http://schemas.microsoft.com/office/drawing/2014/main" xmlns="" id="{9EECC5D2-5F03-5B4A-A066-DEC9954D6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xmlns="" id="{8388544E-A2CB-0640-A29C-1662E6885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xmlns="" id="{0DDF3C4E-5F2E-864E-88A4-D785A5D6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xmlns="" id="{5A28B5B0-5BAC-8C46-B4B8-9BCB18DCD1DD}"/>
                    </a:ext>
                  </a:extLst>
                </p:cNvPr>
                <p:cNvCxnSpPr>
                  <a:cxnSpLocks noChangeShapeType="1"/>
                  <a:endCxn id="306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xmlns="" id="{3A010796-660C-4C4D-865E-8D108EDA01B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xmlns="" id="{094E25C2-45E6-0C43-ADA4-684E51DC703A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2725807"/>
            <a:ext cx="5111750" cy="879475"/>
            <a:chOff x="1866825" y="707349"/>
            <a:chExt cx="5112820" cy="879389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xmlns="" id="{C759FDA4-4088-0A4C-9E92-BD72D7D52B56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233">
              <a:extLst>
                <a:ext uri="{FF2B5EF4-FFF2-40B4-BE49-F238E27FC236}">
                  <a16:creationId xmlns:a16="http://schemas.microsoft.com/office/drawing/2014/main" xmlns="" id="{91B4E7D9-6C4B-6C4B-86F5-8BB66F93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Routing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xmlns="" id="{86DA61DF-3320-724E-9861-CF654B1F47AF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xmlns="" id="{FA99C173-8DEF-3940-BC9B-72CA3FA99281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xmlns="" id="{57AAE988-13E3-6642-B8CC-252C9113ABCC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xmlns="" id="{286126FC-663F-E140-85FF-EA643857EAAB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xmlns="" id="{4DA7DE45-D335-D548-B5FE-488518B7B2B7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xmlns="" id="{E0F6C35C-914C-3B41-9CC4-D8179FFB699E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xmlns="" id="{F2328B0F-766B-A544-ACA3-A1877D849A35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xmlns="" id="{4E049E95-C6A9-FE4D-937B-C134ECB1D9AB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xmlns="" id="{C5FBB1F6-0839-A343-AE4E-8487D7B4403B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xmlns="" id="{01507C1D-D7CC-314D-9BC2-599E67963164}"/>
                </a:ext>
              </a:extLst>
            </p:cNvPr>
            <p:cNvCxnSpPr>
              <a:endCxn id="407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xmlns="" id="{0D0AA51C-C88C-DA40-BB5F-C90D75401B35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xmlns="" id="{B8B513D7-9162-0648-BC71-8BEBCC27917A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xmlns="" id="{C4AAA334-C4B2-DD48-A566-2EA2C1AA11DF}"/>
              </a:ext>
            </a:extLst>
          </p:cNvPr>
          <p:cNvGrpSpPr>
            <a:grpSpLocks/>
          </p:cNvGrpSpPr>
          <p:nvPr/>
        </p:nvGrpSpPr>
        <p:grpSpPr bwMode="auto">
          <a:xfrm>
            <a:off x="3147598" y="3114745"/>
            <a:ext cx="6375400" cy="1047750"/>
            <a:chOff x="1557338" y="3074988"/>
            <a:chExt cx="6375400" cy="1047750"/>
          </a:xfrm>
        </p:grpSpPr>
        <p:sp>
          <p:nvSpPr>
            <p:cNvPr id="416" name="TextBox 232">
              <a:extLst>
                <a:ext uri="{FF2B5EF4-FFF2-40B4-BE49-F238E27FC236}">
                  <a16:creationId xmlns:a16="http://schemas.microsoft.com/office/drawing/2014/main" xmlns="" id="{97D7EB84-BAC0-D448-A55F-A56C30BB6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417" name="TextBox 233">
              <a:extLst>
                <a:ext uri="{FF2B5EF4-FFF2-40B4-BE49-F238E27FC236}">
                  <a16:creationId xmlns:a16="http://schemas.microsoft.com/office/drawing/2014/main" xmlns="" id="{24A4F1C7-4BF4-EB42-A291-47BAC2502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61FEE5A3-FA87-164D-B072-015586DE3B9B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xmlns="" id="{DB2133B7-0204-944D-9F85-D90FA61B1AAF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3741807"/>
            <a:ext cx="5126038" cy="1120775"/>
            <a:chOff x="-4746102" y="4471477"/>
            <a:chExt cx="5126173" cy="1120753"/>
          </a:xfrm>
        </p:grpSpPr>
        <p:pic>
          <p:nvPicPr>
            <p:cNvPr id="420" name="Picture 10" descr="fig42_table.pdf">
              <a:extLst>
                <a:ext uri="{FF2B5EF4-FFF2-40B4-BE49-F238E27FC236}">
                  <a16:creationId xmlns:a16="http://schemas.microsoft.com/office/drawing/2014/main" xmlns="" id="{B9B148BF-D420-D548-A8E4-2E44EE43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1" name="Group 25">
              <a:extLst>
                <a:ext uri="{FF2B5EF4-FFF2-40B4-BE49-F238E27FC236}">
                  <a16:creationId xmlns:a16="http://schemas.microsoft.com/office/drawing/2014/main" xmlns="" id="{6DCB3611-5B47-554A-AF9F-B20E8866BE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22" name="Group 241">
                <a:extLst>
                  <a:ext uri="{FF2B5EF4-FFF2-40B4-BE49-F238E27FC236}">
                    <a16:creationId xmlns:a16="http://schemas.microsoft.com/office/drawing/2014/main" xmlns="" id="{18B65E09-A0C2-A34F-9844-081D03E2EE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xmlns="" id="{510D7726-2281-144B-B722-F9A0F8992620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xmlns="" id="{B663A8A6-A483-9C45-9694-3F60B5B96577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xmlns="" id="{50FC0E77-85DF-A44F-A7EA-DB2E7EDC7F79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xmlns="" id="{6DCCCE94-F2A7-3D41-B0D1-67C30138A31B}"/>
                    </a:ext>
                  </a:extLst>
                </p:cNvPr>
                <p:cNvCxnSpPr>
                  <a:stCxn id="438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3" name="Group 444">
                <a:extLst>
                  <a:ext uri="{FF2B5EF4-FFF2-40B4-BE49-F238E27FC236}">
                    <a16:creationId xmlns:a16="http://schemas.microsoft.com/office/drawing/2014/main" xmlns="" id="{80000B7B-1868-0545-96E2-2F3AE96E3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xmlns="" id="{152E459E-7CA1-E445-B3BA-7DCA2E4A2C56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xmlns="" id="{89A2E2E8-DA8D-6D49-B2DC-12FC2FC6D3C4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xmlns="" id="{D4FBE92F-02C8-4244-A63E-618F5A912844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xmlns="" id="{760EDE61-1AAF-D848-91CB-39C5F318690E}"/>
                    </a:ext>
                  </a:extLst>
                </p:cNvPr>
                <p:cNvCxnSpPr>
                  <a:stCxn id="434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4" name="Group 473">
                <a:extLst>
                  <a:ext uri="{FF2B5EF4-FFF2-40B4-BE49-F238E27FC236}">
                    <a16:creationId xmlns:a16="http://schemas.microsoft.com/office/drawing/2014/main" xmlns="" id="{80D1C087-9836-C245-B670-1284428A4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xmlns="" id="{C9A7D412-65DC-9649-A008-5ED26335CCA7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xmlns="" id="{2F282FB7-7000-B945-8F5A-E39A5A12E34F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xmlns="" id="{6613E38A-F502-9F4F-9071-21665BB1F3DD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xmlns="" id="{29B42128-C51A-6040-824E-C554F8EE3D12}"/>
                    </a:ext>
                  </a:extLst>
                </p:cNvPr>
                <p:cNvCxnSpPr>
                  <a:stCxn id="430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5" name="Group 502">
                <a:extLst>
                  <a:ext uri="{FF2B5EF4-FFF2-40B4-BE49-F238E27FC236}">
                    <a16:creationId xmlns:a16="http://schemas.microsoft.com/office/drawing/2014/main" xmlns="" id="{C30D5DDC-A13E-034A-A1BA-1E146390EA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xmlns="" id="{63A91007-6182-8647-9879-8292A71EAFEF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xmlns="" id="{0674F85B-15F4-F446-AD9E-DD534F9C342D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xmlns="" id="{60409E77-E63A-824F-A704-D7AE94C9BA5F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xmlns="" id="{76DF7BD3-201B-AE4F-909F-AB196C0CDB0D}"/>
                    </a:ext>
                  </a:extLst>
                </p:cNvPr>
                <p:cNvCxnSpPr>
                  <a:stCxn id="426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xmlns="" id="{DC317182-2E9B-354F-9E6B-904AD53D9670}"/>
              </a:ext>
            </a:extLst>
          </p:cNvPr>
          <p:cNvGrpSpPr>
            <a:grpSpLocks/>
          </p:cNvGrpSpPr>
          <p:nvPr/>
        </p:nvGrpSpPr>
        <p:grpSpPr bwMode="auto">
          <a:xfrm>
            <a:off x="3873085" y="2922657"/>
            <a:ext cx="4437063" cy="1577975"/>
            <a:chOff x="-4267279" y="3655204"/>
            <a:chExt cx="4437063" cy="1578510"/>
          </a:xfrm>
        </p:grpSpPr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xmlns="" id="{AEBEBCEA-9DEC-FC46-95E5-83FE63BD526A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xmlns="" id="{8ADE9CEC-EEA0-A54D-AC1A-85CC293083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xmlns="" id="{6391DEC8-23F8-A847-ACF3-AD06E6E59A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xmlns="" id="{C40B4987-DD61-E544-9ED1-243F1836BF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xmlns="" id="{B6FD6F72-9B1A-9E49-BC03-FF4EB3F432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xmlns="" id="{EBF459C0-AF75-AC4B-82FD-7B57E1803EDC}"/>
              </a:ext>
            </a:extLst>
          </p:cNvPr>
          <p:cNvCxnSpPr/>
          <p:nvPr/>
        </p:nvCxnSpPr>
        <p:spPr>
          <a:xfrm flipH="1">
            <a:off x="2872960" y="5842070"/>
            <a:ext cx="1508125" cy="15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49" name="TextBox 265">
            <a:extLst>
              <a:ext uri="{FF2B5EF4-FFF2-40B4-BE49-F238E27FC236}">
                <a16:creationId xmlns:a16="http://schemas.microsoft.com/office/drawing/2014/main" xmlns="" id="{8D6CC213-50D8-D143-AB2E-8A70AD0BD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073" y="5513457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50" name="TextBox 281">
            <a:extLst>
              <a:ext uri="{FF2B5EF4-FFF2-40B4-BE49-F238E27FC236}">
                <a16:creationId xmlns:a16="http://schemas.microsoft.com/office/drawing/2014/main" xmlns="" id="{FD871173-63C8-004A-B893-95B0B94D0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698" y="5800795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grpSp>
        <p:nvGrpSpPr>
          <p:cNvPr id="451" name="Group 5">
            <a:extLst>
              <a:ext uri="{FF2B5EF4-FFF2-40B4-BE49-F238E27FC236}">
                <a16:creationId xmlns:a16="http://schemas.microsoft.com/office/drawing/2014/main" xmlns="" id="{57C14B28-467E-9240-8CC3-03FBD986B649}"/>
              </a:ext>
            </a:extLst>
          </p:cNvPr>
          <p:cNvGrpSpPr>
            <a:grpSpLocks/>
          </p:cNvGrpSpPr>
          <p:nvPr/>
        </p:nvGrpSpPr>
        <p:grpSpPr bwMode="auto">
          <a:xfrm>
            <a:off x="2528473" y="5276920"/>
            <a:ext cx="1616075" cy="487362"/>
            <a:chOff x="-4079003" y="2717403"/>
            <a:chExt cx="1616718" cy="488475"/>
          </a:xfrm>
        </p:grpSpPr>
        <p:sp>
          <p:nvSpPr>
            <p:cNvPr id="453" name="Rectangle 98">
              <a:extLst>
                <a:ext uri="{FF2B5EF4-FFF2-40B4-BE49-F238E27FC236}">
                  <a16:creationId xmlns:a16="http://schemas.microsoft.com/office/drawing/2014/main" xmlns="" id="{693A8054-41EF-F147-A07F-2F6F49925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4" name="Line 99">
              <a:extLst>
                <a:ext uri="{FF2B5EF4-FFF2-40B4-BE49-F238E27FC236}">
                  <a16:creationId xmlns:a16="http://schemas.microsoft.com/office/drawing/2014/main" xmlns="" id="{F72989E1-2AE2-724E-BB5A-C3EDBBB6A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5" name="Rectangle 104">
              <a:extLst>
                <a:ext uri="{FF2B5EF4-FFF2-40B4-BE49-F238E27FC236}">
                  <a16:creationId xmlns:a16="http://schemas.microsoft.com/office/drawing/2014/main" xmlns="" id="{5AC95A09-8057-7147-9F57-6EFF2A5E5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6" name="Text Box 105">
              <a:extLst>
                <a:ext uri="{FF2B5EF4-FFF2-40B4-BE49-F238E27FC236}">
                  <a16:creationId xmlns:a16="http://schemas.microsoft.com/office/drawing/2014/main" xmlns="" id="{47FDF11B-1F9E-D148-996F-69ECC9F11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0111</a:t>
              </a:r>
            </a:p>
          </p:txBody>
        </p:sp>
        <p:sp>
          <p:nvSpPr>
            <p:cNvPr id="457" name="Line 119">
              <a:extLst>
                <a:ext uri="{FF2B5EF4-FFF2-40B4-BE49-F238E27FC236}">
                  <a16:creationId xmlns:a16="http://schemas.microsoft.com/office/drawing/2014/main" xmlns="" id="{CD73CAA3-C367-7049-8128-3C09B270B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58" name="Freeform 120">
            <a:extLst>
              <a:ext uri="{FF2B5EF4-FFF2-40B4-BE49-F238E27FC236}">
                <a16:creationId xmlns:a16="http://schemas.microsoft.com/office/drawing/2014/main" xmlns="" id="{9B17F469-9813-DD46-ADCC-A6A37DCBE4CD}"/>
              </a:ext>
            </a:extLst>
          </p:cNvPr>
          <p:cNvSpPr>
            <a:spLocks/>
          </p:cNvSpPr>
          <p:nvPr/>
        </p:nvSpPr>
        <p:spPr bwMode="auto">
          <a:xfrm>
            <a:off x="4084223" y="5708720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59" name="Group 357">
            <a:extLst>
              <a:ext uri="{FF2B5EF4-FFF2-40B4-BE49-F238E27FC236}">
                <a16:creationId xmlns:a16="http://schemas.microsoft.com/office/drawing/2014/main" xmlns="" id="{F5E5FC5C-1765-2446-9583-0A67B919000D}"/>
              </a:ext>
            </a:extLst>
          </p:cNvPr>
          <p:cNvGrpSpPr>
            <a:grpSpLocks/>
          </p:cNvGrpSpPr>
          <p:nvPr/>
        </p:nvGrpSpPr>
        <p:grpSpPr bwMode="auto">
          <a:xfrm>
            <a:off x="4304885" y="5699195"/>
            <a:ext cx="565150" cy="293687"/>
            <a:chOff x="1871277" y="1576300"/>
            <a:chExt cx="1128371" cy="437861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xmlns="" id="{BE27647C-3DCE-C848-8559-90456AA1A4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xmlns="" id="{59B28033-FF2E-0D49-AE8B-150A3DAC870E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xmlns="" id="{90E87BE2-8DD5-F949-9609-CEE42558EC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xmlns="" id="{E67E4AB2-89E6-9547-93D2-34CED5D46EC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xmlns="" id="{E0013E89-2E09-C94F-888A-0764BFC4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xmlns="" id="{D4D31051-3F76-8D4A-A94B-F0DCA0AFF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xmlns="" id="{DFC93EA6-DE5D-3E40-831C-1084B477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xmlns="" id="{4C149BB2-DFC7-984A-98E9-3C4AA2DDC501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xmlns="" id="{7AD8C9C3-3ED3-FC4C-9678-8E0AF3B540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9" name="TextBox 6">
            <a:extLst>
              <a:ext uri="{FF2B5EF4-FFF2-40B4-BE49-F238E27FC236}">
                <a16:creationId xmlns:a16="http://schemas.microsoft.com/office/drawing/2014/main" xmlns="" id="{EED866B1-9598-C54F-A0E0-D641030E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110" y="4943545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0" name="TextBox 282">
            <a:extLst>
              <a:ext uri="{FF2B5EF4-FFF2-40B4-BE49-F238E27FC236}">
                <a16:creationId xmlns:a16="http://schemas.microsoft.com/office/drawing/2014/main" xmlns="" id="{CE2B3699-263C-CA42-8354-6E8A61868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898" y="5902395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236" name="Slide Number Placeholder 4">
            <a:extLst>
              <a:ext uri="{FF2B5EF4-FFF2-40B4-BE49-F238E27FC236}">
                <a16:creationId xmlns:a16="http://schemas.microsoft.com/office/drawing/2014/main" xmlns="" id="{ED6517D9-F18B-5447-8ABE-90D9847B3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4-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65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261255"/>
            <a:ext cx="11213592" cy="89462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Software-Defined Networking (SDN)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xmlns="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09" y="1064529"/>
            <a:ext cx="11310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Remote controller computes, installs forwarding tables in routers</a:t>
            </a:r>
          </a:p>
        </p:txBody>
      </p:sp>
      <p:grpSp>
        <p:nvGrpSpPr>
          <p:cNvPr id="817" name="Group 816">
            <a:extLst>
              <a:ext uri="{FF2B5EF4-FFF2-40B4-BE49-F238E27FC236}">
                <a16:creationId xmlns:a16="http://schemas.microsoft.com/office/drawing/2014/main" xmlns="" id="{0035B262-335A-2042-8F0A-4D25C5CCAA4C}"/>
              </a:ext>
            </a:extLst>
          </p:cNvPr>
          <p:cNvGrpSpPr>
            <a:grpSpLocks/>
          </p:cNvGrpSpPr>
          <p:nvPr/>
        </p:nvGrpSpPr>
        <p:grpSpPr bwMode="auto">
          <a:xfrm>
            <a:off x="3203430" y="1967880"/>
            <a:ext cx="6027738" cy="1439862"/>
            <a:chOff x="1492879" y="2061336"/>
            <a:chExt cx="6027737" cy="1440135"/>
          </a:xfrm>
        </p:grpSpPr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xmlns="" id="{2911F90D-6E6D-8D44-A029-2BB47782B47E}"/>
                </a:ext>
              </a:extLst>
            </p:cNvPr>
            <p:cNvSpPr/>
            <p:nvPr/>
          </p:nvSpPr>
          <p:spPr bwMode="auto">
            <a:xfrm>
              <a:off x="1929442" y="2064512"/>
              <a:ext cx="5043486" cy="1017780"/>
            </a:xfrm>
            <a:prstGeom prst="rect">
              <a:avLst/>
            </a:prstGeom>
            <a:solidFill>
              <a:srgbClr val="2D2DB9">
                <a:lumMod val="20000"/>
                <a:lumOff val="80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xmlns="" id="{24B8DF14-13D1-7B4D-AA8E-6D4B866768A6}"/>
                </a:ext>
              </a:extLst>
            </p:cNvPr>
            <p:cNvSpPr/>
            <p:nvPr/>
          </p:nvSpPr>
          <p:spPr bwMode="auto">
            <a:xfrm>
              <a:off x="1740529" y="2067687"/>
              <a:ext cx="198438" cy="138615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2D2DB9">
                    <a:lumMod val="20000"/>
                    <a:lumOff val="8000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xmlns="" id="{B3477997-2171-D144-8F62-1363F13885FD}"/>
                </a:ext>
              </a:extLst>
            </p:cNvPr>
            <p:cNvSpPr/>
            <p:nvPr/>
          </p:nvSpPr>
          <p:spPr bwMode="auto">
            <a:xfrm flipH="1">
              <a:off x="6969753" y="2061336"/>
              <a:ext cx="219075" cy="1370272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 rotWithShape="1">
              <a:gsLst>
                <a:gs pos="0">
                  <a:srgbClr val="2D2DB9">
                    <a:lumMod val="20000"/>
                    <a:lumOff val="80000"/>
                  </a:srgbClr>
                </a:gs>
                <a:gs pos="100000">
                  <a:srgbClr val="FFFFFF"/>
                </a:gs>
              </a:gsLst>
              <a:lin ang="108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821" name="Group 950">
              <a:extLst>
                <a:ext uri="{FF2B5EF4-FFF2-40B4-BE49-F238E27FC236}">
                  <a16:creationId xmlns:a16="http://schemas.microsoft.com/office/drawing/2014/main" xmlns="" id="{DB6AE1A4-24E9-664C-A51D-C17F6021B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855" name="Freeform 951">
                <a:extLst>
                  <a:ext uri="{FF2B5EF4-FFF2-40B4-BE49-F238E27FC236}">
                    <a16:creationId xmlns:a16="http://schemas.microsoft.com/office/drawing/2014/main" xmlns="" id="{BFB37BD8-4427-2A47-AE85-B992137B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6" name="Rectangle 952">
                <a:extLst>
                  <a:ext uri="{FF2B5EF4-FFF2-40B4-BE49-F238E27FC236}">
                    <a16:creationId xmlns:a16="http://schemas.microsoft.com/office/drawing/2014/main" xmlns="" id="{D33ED3AE-893B-0641-B3D0-6332B9827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7" name="Freeform 953">
                <a:extLst>
                  <a:ext uri="{FF2B5EF4-FFF2-40B4-BE49-F238E27FC236}">
                    <a16:creationId xmlns:a16="http://schemas.microsoft.com/office/drawing/2014/main" xmlns="" id="{7F8B5734-537E-2D40-ABC5-1153CA76F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8" name="Freeform 954">
                <a:extLst>
                  <a:ext uri="{FF2B5EF4-FFF2-40B4-BE49-F238E27FC236}">
                    <a16:creationId xmlns:a16="http://schemas.microsoft.com/office/drawing/2014/main" xmlns="" id="{A27CC3E2-8472-FE49-B22C-8BAD36D3F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9" name="Rectangle 955">
                <a:extLst>
                  <a:ext uri="{FF2B5EF4-FFF2-40B4-BE49-F238E27FC236}">
                    <a16:creationId xmlns:a16="http://schemas.microsoft.com/office/drawing/2014/main" xmlns="" id="{11CD015D-401B-EC42-A713-37F4F5806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0" name="Group 956">
                <a:extLst>
                  <a:ext uri="{FF2B5EF4-FFF2-40B4-BE49-F238E27FC236}">
                    <a16:creationId xmlns:a16="http://schemas.microsoft.com/office/drawing/2014/main" xmlns="" id="{A208DF6A-EF9F-044D-8302-1B9476D18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5" name="AutoShape 957">
                  <a:extLst>
                    <a:ext uri="{FF2B5EF4-FFF2-40B4-BE49-F238E27FC236}">
                      <a16:creationId xmlns:a16="http://schemas.microsoft.com/office/drawing/2014/main" xmlns="" id="{FCC50AD6-31B9-FD4A-9D12-E293AC79E3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6" name="AutoShape 958">
                  <a:extLst>
                    <a:ext uri="{FF2B5EF4-FFF2-40B4-BE49-F238E27FC236}">
                      <a16:creationId xmlns:a16="http://schemas.microsoft.com/office/drawing/2014/main" xmlns="" id="{9515A907-A38B-AC46-9351-9821F9262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1" name="Rectangle 959">
                <a:extLst>
                  <a:ext uri="{FF2B5EF4-FFF2-40B4-BE49-F238E27FC236}">
                    <a16:creationId xmlns:a16="http://schemas.microsoft.com/office/drawing/2014/main" xmlns="" id="{DA74175D-E323-954D-B321-A525406F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2" name="Group 960">
                <a:extLst>
                  <a:ext uri="{FF2B5EF4-FFF2-40B4-BE49-F238E27FC236}">
                    <a16:creationId xmlns:a16="http://schemas.microsoft.com/office/drawing/2014/main" xmlns="" id="{28DE356C-C6F7-BA40-87C6-C5B5BE6C2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3" name="AutoShape 961">
                  <a:extLst>
                    <a:ext uri="{FF2B5EF4-FFF2-40B4-BE49-F238E27FC236}">
                      <a16:creationId xmlns:a16="http://schemas.microsoft.com/office/drawing/2014/main" xmlns="" id="{9643844A-45E6-7443-A468-4BC3D1762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4" name="AutoShape 962">
                  <a:extLst>
                    <a:ext uri="{FF2B5EF4-FFF2-40B4-BE49-F238E27FC236}">
                      <a16:creationId xmlns:a16="http://schemas.microsoft.com/office/drawing/2014/main" xmlns="" id="{60C84F35-0A59-8349-91F6-D5FECFED7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3" name="Rectangle 963">
                <a:extLst>
                  <a:ext uri="{FF2B5EF4-FFF2-40B4-BE49-F238E27FC236}">
                    <a16:creationId xmlns:a16="http://schemas.microsoft.com/office/drawing/2014/main" xmlns="" id="{92014399-9751-FC4F-9035-A395245BC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4" name="Rectangle 964">
                <a:extLst>
                  <a:ext uri="{FF2B5EF4-FFF2-40B4-BE49-F238E27FC236}">
                    <a16:creationId xmlns:a16="http://schemas.microsoft.com/office/drawing/2014/main" xmlns="" id="{9B818A3E-FD1D-F04D-8158-62E78EE4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5" name="Group 965">
                <a:extLst>
                  <a:ext uri="{FF2B5EF4-FFF2-40B4-BE49-F238E27FC236}">
                    <a16:creationId xmlns:a16="http://schemas.microsoft.com/office/drawing/2014/main" xmlns="" id="{4CE95AA0-C88F-3D48-98E7-F3E038739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1" name="AutoShape 966">
                  <a:extLst>
                    <a:ext uri="{FF2B5EF4-FFF2-40B4-BE49-F238E27FC236}">
                      <a16:creationId xmlns:a16="http://schemas.microsoft.com/office/drawing/2014/main" xmlns="" id="{5B978760-D630-664D-941B-E0517C203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2" name="AutoShape 967">
                  <a:extLst>
                    <a:ext uri="{FF2B5EF4-FFF2-40B4-BE49-F238E27FC236}">
                      <a16:creationId xmlns:a16="http://schemas.microsoft.com/office/drawing/2014/main" xmlns="" id="{66581CC6-E163-4349-98BB-7B8F11B58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6" name="Freeform 968">
                <a:extLst>
                  <a:ext uri="{FF2B5EF4-FFF2-40B4-BE49-F238E27FC236}">
                    <a16:creationId xmlns:a16="http://schemas.microsoft.com/office/drawing/2014/main" xmlns="" id="{0C578B43-7341-984A-8E2E-758C1FE62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7" name="Group 969">
                <a:extLst>
                  <a:ext uri="{FF2B5EF4-FFF2-40B4-BE49-F238E27FC236}">
                    <a16:creationId xmlns:a16="http://schemas.microsoft.com/office/drawing/2014/main" xmlns="" id="{00F4A952-5D56-894B-BE04-57FD8D9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79" name="AutoShape 970">
                  <a:extLst>
                    <a:ext uri="{FF2B5EF4-FFF2-40B4-BE49-F238E27FC236}">
                      <a16:creationId xmlns:a16="http://schemas.microsoft.com/office/drawing/2014/main" xmlns="" id="{C6D2E1F8-9BE6-1340-A97F-25C96F4EA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0" name="AutoShape 971">
                  <a:extLst>
                    <a:ext uri="{FF2B5EF4-FFF2-40B4-BE49-F238E27FC236}">
                      <a16:creationId xmlns:a16="http://schemas.microsoft.com/office/drawing/2014/main" xmlns="" id="{076B7F4B-58FD-394A-A7D1-825421A0D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8" name="Rectangle 972">
                <a:extLst>
                  <a:ext uri="{FF2B5EF4-FFF2-40B4-BE49-F238E27FC236}">
                    <a16:creationId xmlns:a16="http://schemas.microsoft.com/office/drawing/2014/main" xmlns="" id="{9CF6079F-A485-B34F-BAE1-E461B27BC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9" name="Freeform 973">
                <a:extLst>
                  <a:ext uri="{FF2B5EF4-FFF2-40B4-BE49-F238E27FC236}">
                    <a16:creationId xmlns:a16="http://schemas.microsoft.com/office/drawing/2014/main" xmlns="" id="{4D22F667-50F0-554D-A2A3-06E318F92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0" name="Freeform 974">
                <a:extLst>
                  <a:ext uri="{FF2B5EF4-FFF2-40B4-BE49-F238E27FC236}">
                    <a16:creationId xmlns:a16="http://schemas.microsoft.com/office/drawing/2014/main" xmlns="" id="{FEA6AA77-7341-EC44-9A1C-8FF6D3429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1" name="Oval 975">
                <a:extLst>
                  <a:ext uri="{FF2B5EF4-FFF2-40B4-BE49-F238E27FC236}">
                    <a16:creationId xmlns:a16="http://schemas.microsoft.com/office/drawing/2014/main" xmlns="" id="{A02843C6-28FA-9945-9CEB-7717E68BC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2" name="Freeform 976">
                <a:extLst>
                  <a:ext uri="{FF2B5EF4-FFF2-40B4-BE49-F238E27FC236}">
                    <a16:creationId xmlns:a16="http://schemas.microsoft.com/office/drawing/2014/main" xmlns="" id="{B41467ED-71ED-774D-B5B1-0E498264B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3" name="AutoShape 977">
                <a:extLst>
                  <a:ext uri="{FF2B5EF4-FFF2-40B4-BE49-F238E27FC236}">
                    <a16:creationId xmlns:a16="http://schemas.microsoft.com/office/drawing/2014/main" xmlns="" id="{9B5749F0-C743-D247-9288-DD5C4B670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4" name="AutoShape 978">
                <a:extLst>
                  <a:ext uri="{FF2B5EF4-FFF2-40B4-BE49-F238E27FC236}">
                    <a16:creationId xmlns:a16="http://schemas.microsoft.com/office/drawing/2014/main" xmlns="" id="{990B835A-E601-8B4A-913C-86C2C6F75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5" name="Oval 979">
                <a:extLst>
                  <a:ext uri="{FF2B5EF4-FFF2-40B4-BE49-F238E27FC236}">
                    <a16:creationId xmlns:a16="http://schemas.microsoft.com/office/drawing/2014/main" xmlns="" id="{54D6634C-D1A9-6142-9854-19C444BA4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6" name="Oval 980">
                <a:extLst>
                  <a:ext uri="{FF2B5EF4-FFF2-40B4-BE49-F238E27FC236}">
                    <a16:creationId xmlns:a16="http://schemas.microsoft.com/office/drawing/2014/main" xmlns="" id="{4B663C71-DBAC-684F-AC10-C3062136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7" name="Oval 981">
                <a:extLst>
                  <a:ext uri="{FF2B5EF4-FFF2-40B4-BE49-F238E27FC236}">
                    <a16:creationId xmlns:a16="http://schemas.microsoft.com/office/drawing/2014/main" xmlns="" id="{89DA651A-7990-3046-B6A9-BDF3A76B1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8" name="Rectangle 982">
                <a:extLst>
                  <a:ext uri="{FF2B5EF4-FFF2-40B4-BE49-F238E27FC236}">
                    <a16:creationId xmlns:a16="http://schemas.microsoft.com/office/drawing/2014/main" xmlns="" id="{97BCC976-FD19-5C44-A0F3-970A14677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22" name="Group 950">
              <a:extLst>
                <a:ext uri="{FF2B5EF4-FFF2-40B4-BE49-F238E27FC236}">
                  <a16:creationId xmlns:a16="http://schemas.microsoft.com/office/drawing/2014/main" xmlns="" id="{408FB985-1A5F-F147-891F-C6EE203F1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823" name="Freeform 951">
                <a:extLst>
                  <a:ext uri="{FF2B5EF4-FFF2-40B4-BE49-F238E27FC236}">
                    <a16:creationId xmlns:a16="http://schemas.microsoft.com/office/drawing/2014/main" xmlns="" id="{E5433180-28F2-BE4A-AA7C-A7B21A63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4" name="Rectangle 952">
                <a:extLst>
                  <a:ext uri="{FF2B5EF4-FFF2-40B4-BE49-F238E27FC236}">
                    <a16:creationId xmlns:a16="http://schemas.microsoft.com/office/drawing/2014/main" xmlns="" id="{8C5BD778-66FD-3945-B836-91E6ED4A0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5" name="Freeform 953">
                <a:extLst>
                  <a:ext uri="{FF2B5EF4-FFF2-40B4-BE49-F238E27FC236}">
                    <a16:creationId xmlns:a16="http://schemas.microsoft.com/office/drawing/2014/main" xmlns="" id="{2A91ACBD-8D41-DD4C-A2B1-048B348B9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6" name="Freeform 954">
                <a:extLst>
                  <a:ext uri="{FF2B5EF4-FFF2-40B4-BE49-F238E27FC236}">
                    <a16:creationId xmlns:a16="http://schemas.microsoft.com/office/drawing/2014/main" xmlns="" id="{FD9AFB84-DB6D-6046-8467-AD372F413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7" name="Rectangle 955">
                <a:extLst>
                  <a:ext uri="{FF2B5EF4-FFF2-40B4-BE49-F238E27FC236}">
                    <a16:creationId xmlns:a16="http://schemas.microsoft.com/office/drawing/2014/main" xmlns="" id="{77DBE4BA-8D67-5B43-8297-B9D264FE9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28" name="Group 956">
                <a:extLst>
                  <a:ext uri="{FF2B5EF4-FFF2-40B4-BE49-F238E27FC236}">
                    <a16:creationId xmlns:a16="http://schemas.microsoft.com/office/drawing/2014/main" xmlns="" id="{F3DA3736-9C54-FD40-9182-376547A2AE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3" name="AutoShape 957">
                  <a:extLst>
                    <a:ext uri="{FF2B5EF4-FFF2-40B4-BE49-F238E27FC236}">
                      <a16:creationId xmlns:a16="http://schemas.microsoft.com/office/drawing/2014/main" xmlns="" id="{AF6DA2C1-3BA8-9F42-8082-1828FAC4E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4" name="AutoShape 958">
                  <a:extLst>
                    <a:ext uri="{FF2B5EF4-FFF2-40B4-BE49-F238E27FC236}">
                      <a16:creationId xmlns:a16="http://schemas.microsoft.com/office/drawing/2014/main" xmlns="" id="{7E65A1C9-4BD5-C648-BDA4-FE7A4B126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29" name="Rectangle 959">
                <a:extLst>
                  <a:ext uri="{FF2B5EF4-FFF2-40B4-BE49-F238E27FC236}">
                    <a16:creationId xmlns:a16="http://schemas.microsoft.com/office/drawing/2014/main" xmlns="" id="{EC0E4CD1-FF46-4441-8D14-83271188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0" name="Group 960">
                <a:extLst>
                  <a:ext uri="{FF2B5EF4-FFF2-40B4-BE49-F238E27FC236}">
                    <a16:creationId xmlns:a16="http://schemas.microsoft.com/office/drawing/2014/main" xmlns="" id="{E64F3582-6063-6041-8631-63DD7426A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51" name="AutoShape 961">
                  <a:extLst>
                    <a:ext uri="{FF2B5EF4-FFF2-40B4-BE49-F238E27FC236}">
                      <a16:creationId xmlns:a16="http://schemas.microsoft.com/office/drawing/2014/main" xmlns="" id="{C34EAECD-E1EF-8646-9F61-922B7F0EA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2" name="AutoShape 962">
                  <a:extLst>
                    <a:ext uri="{FF2B5EF4-FFF2-40B4-BE49-F238E27FC236}">
                      <a16:creationId xmlns:a16="http://schemas.microsoft.com/office/drawing/2014/main" xmlns="" id="{9D855FB6-3F8B-4F48-BB63-40E93ACB2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1" name="Rectangle 963">
                <a:extLst>
                  <a:ext uri="{FF2B5EF4-FFF2-40B4-BE49-F238E27FC236}">
                    <a16:creationId xmlns:a16="http://schemas.microsoft.com/office/drawing/2014/main" xmlns="" id="{F062D5F9-755C-724B-955A-7A2BDC06D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2" name="Rectangle 964">
                <a:extLst>
                  <a:ext uri="{FF2B5EF4-FFF2-40B4-BE49-F238E27FC236}">
                    <a16:creationId xmlns:a16="http://schemas.microsoft.com/office/drawing/2014/main" xmlns="" id="{177A8ED0-5EFF-1249-9487-CD3CEB431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3" name="Group 965">
                <a:extLst>
                  <a:ext uri="{FF2B5EF4-FFF2-40B4-BE49-F238E27FC236}">
                    <a16:creationId xmlns:a16="http://schemas.microsoft.com/office/drawing/2014/main" xmlns="" id="{A1DF88D1-CA38-D94A-B614-BF080EB389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49" name="AutoShape 966">
                  <a:extLst>
                    <a:ext uri="{FF2B5EF4-FFF2-40B4-BE49-F238E27FC236}">
                      <a16:creationId xmlns:a16="http://schemas.microsoft.com/office/drawing/2014/main" xmlns="" id="{F38F11ED-A8CE-5249-99B7-BC200E46C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0" name="AutoShape 967">
                  <a:extLst>
                    <a:ext uri="{FF2B5EF4-FFF2-40B4-BE49-F238E27FC236}">
                      <a16:creationId xmlns:a16="http://schemas.microsoft.com/office/drawing/2014/main" xmlns="" id="{BE8854EE-7F90-844A-B45E-E7DD53A00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4" name="Freeform 968">
                <a:extLst>
                  <a:ext uri="{FF2B5EF4-FFF2-40B4-BE49-F238E27FC236}">
                    <a16:creationId xmlns:a16="http://schemas.microsoft.com/office/drawing/2014/main" xmlns="" id="{C685DB2D-2CAC-9042-82A0-DF8A8A5C7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5" name="Group 969">
                <a:extLst>
                  <a:ext uri="{FF2B5EF4-FFF2-40B4-BE49-F238E27FC236}">
                    <a16:creationId xmlns:a16="http://schemas.microsoft.com/office/drawing/2014/main" xmlns="" id="{17E8E7C0-53DA-9845-A7EC-5C2E647C9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47" name="AutoShape 970">
                  <a:extLst>
                    <a:ext uri="{FF2B5EF4-FFF2-40B4-BE49-F238E27FC236}">
                      <a16:creationId xmlns:a16="http://schemas.microsoft.com/office/drawing/2014/main" xmlns="" id="{B5CA9A5E-F11C-004B-9937-AD191292A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8" name="AutoShape 971">
                  <a:extLst>
                    <a:ext uri="{FF2B5EF4-FFF2-40B4-BE49-F238E27FC236}">
                      <a16:creationId xmlns:a16="http://schemas.microsoft.com/office/drawing/2014/main" xmlns="" id="{96386543-71E7-1D42-9624-794918088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6" name="Rectangle 972">
                <a:extLst>
                  <a:ext uri="{FF2B5EF4-FFF2-40B4-BE49-F238E27FC236}">
                    <a16:creationId xmlns:a16="http://schemas.microsoft.com/office/drawing/2014/main" xmlns="" id="{C1AF9949-5911-9240-A6AD-91975A73F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7" name="Freeform 973">
                <a:extLst>
                  <a:ext uri="{FF2B5EF4-FFF2-40B4-BE49-F238E27FC236}">
                    <a16:creationId xmlns:a16="http://schemas.microsoft.com/office/drawing/2014/main" xmlns="" id="{27BBB8ED-9D76-4E4F-BF4D-5A7FF5643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8" name="Freeform 974">
                <a:extLst>
                  <a:ext uri="{FF2B5EF4-FFF2-40B4-BE49-F238E27FC236}">
                    <a16:creationId xmlns:a16="http://schemas.microsoft.com/office/drawing/2014/main" xmlns="" id="{02E9A54F-05AA-404E-91E8-11085F7EB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9" name="Oval 975">
                <a:extLst>
                  <a:ext uri="{FF2B5EF4-FFF2-40B4-BE49-F238E27FC236}">
                    <a16:creationId xmlns:a16="http://schemas.microsoft.com/office/drawing/2014/main" xmlns="" id="{9AC3BA29-CFE0-7A41-866E-F884B95B8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0" name="Freeform 976">
                <a:extLst>
                  <a:ext uri="{FF2B5EF4-FFF2-40B4-BE49-F238E27FC236}">
                    <a16:creationId xmlns:a16="http://schemas.microsoft.com/office/drawing/2014/main" xmlns="" id="{E7FFF245-8A0A-2749-A793-25B6F30E9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1" name="AutoShape 977">
                <a:extLst>
                  <a:ext uri="{FF2B5EF4-FFF2-40B4-BE49-F238E27FC236}">
                    <a16:creationId xmlns:a16="http://schemas.microsoft.com/office/drawing/2014/main" xmlns="" id="{774C1F7E-EF61-9041-A67B-B2D38BDB1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2" name="AutoShape 978">
                <a:extLst>
                  <a:ext uri="{FF2B5EF4-FFF2-40B4-BE49-F238E27FC236}">
                    <a16:creationId xmlns:a16="http://schemas.microsoft.com/office/drawing/2014/main" xmlns="" id="{8321AD11-FD38-2140-803F-0861F460D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3" name="Oval 979">
                <a:extLst>
                  <a:ext uri="{FF2B5EF4-FFF2-40B4-BE49-F238E27FC236}">
                    <a16:creationId xmlns:a16="http://schemas.microsoft.com/office/drawing/2014/main" xmlns="" id="{3B03DD16-3989-194B-BD6E-9FAE3F6CD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4" name="Oval 980">
                <a:extLst>
                  <a:ext uri="{FF2B5EF4-FFF2-40B4-BE49-F238E27FC236}">
                    <a16:creationId xmlns:a16="http://schemas.microsoft.com/office/drawing/2014/main" xmlns="" id="{FB43C4D6-3355-2049-A335-F477077CE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5" name="Oval 981">
                <a:extLst>
                  <a:ext uri="{FF2B5EF4-FFF2-40B4-BE49-F238E27FC236}">
                    <a16:creationId xmlns:a16="http://schemas.microsoft.com/office/drawing/2014/main" xmlns="" id="{8045FE53-47F3-754E-922B-AF14C0360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6" name="Rectangle 982">
                <a:extLst>
                  <a:ext uri="{FF2B5EF4-FFF2-40B4-BE49-F238E27FC236}">
                    <a16:creationId xmlns:a16="http://schemas.microsoft.com/office/drawing/2014/main" xmlns="" id="{970F4A74-CE34-AE4C-A565-ABAC41470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887" name="Freeform 2">
            <a:extLst>
              <a:ext uri="{FF2B5EF4-FFF2-40B4-BE49-F238E27FC236}">
                <a16:creationId xmlns:a16="http://schemas.microsoft.com/office/drawing/2014/main" xmlns="" id="{73B896A4-C009-EC47-9EB3-507C0C7CCB88}"/>
              </a:ext>
            </a:extLst>
          </p:cNvPr>
          <p:cNvSpPr>
            <a:spLocks/>
          </p:cNvSpPr>
          <p:nvPr/>
        </p:nvSpPr>
        <p:spPr bwMode="auto">
          <a:xfrm>
            <a:off x="4341668" y="5696917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xmlns="" id="{BFDE916B-AF97-DB4F-88E3-3211F74E07F5}"/>
              </a:ext>
            </a:extLst>
          </p:cNvPr>
          <p:cNvCxnSpPr/>
          <p:nvPr/>
        </p:nvCxnSpPr>
        <p:spPr>
          <a:xfrm flipV="1">
            <a:off x="5011593" y="5847730"/>
            <a:ext cx="1316037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xmlns="" id="{11A6A20F-5B1F-E34C-A889-7D7216BC52A6}"/>
              </a:ext>
            </a:extLst>
          </p:cNvPr>
          <p:cNvCxnSpPr/>
          <p:nvPr/>
        </p:nvCxnSpPr>
        <p:spPr>
          <a:xfrm>
            <a:off x="4900468" y="6035055"/>
            <a:ext cx="2259012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xmlns="" id="{EC3A188E-9403-584D-9DE4-BD063B6A9984}"/>
              </a:ext>
            </a:extLst>
          </p:cNvPr>
          <p:cNvCxnSpPr/>
          <p:nvPr/>
        </p:nvCxnSpPr>
        <p:spPr>
          <a:xfrm>
            <a:off x="4913168" y="6139830"/>
            <a:ext cx="714375" cy="2762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xmlns="" id="{CA8EFEA7-A8AA-F945-BA1D-4ACB721622E5}"/>
              </a:ext>
            </a:extLst>
          </p:cNvPr>
          <p:cNvCxnSpPr/>
          <p:nvPr/>
        </p:nvCxnSpPr>
        <p:spPr>
          <a:xfrm flipV="1">
            <a:off x="5930755" y="6333505"/>
            <a:ext cx="1247775" cy="825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xmlns="" id="{B2D0340F-062D-4B43-ADB5-74954D542D1B}"/>
              </a:ext>
            </a:extLst>
          </p:cNvPr>
          <p:cNvCxnSpPr/>
          <p:nvPr/>
        </p:nvCxnSpPr>
        <p:spPr>
          <a:xfrm>
            <a:off x="6591155" y="5881067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xmlns="" id="{694966F7-E79E-AC42-A981-710223649ACC}"/>
              </a:ext>
            </a:extLst>
          </p:cNvPr>
          <p:cNvCxnSpPr/>
          <p:nvPr/>
        </p:nvCxnSpPr>
        <p:spPr>
          <a:xfrm flipV="1">
            <a:off x="5875193" y="6035055"/>
            <a:ext cx="1790700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xmlns="" id="{E084439A-562F-9047-916D-8BFA8D983C78}"/>
              </a:ext>
            </a:extLst>
          </p:cNvPr>
          <p:cNvCxnSpPr/>
          <p:nvPr/>
        </p:nvCxnSpPr>
        <p:spPr>
          <a:xfrm flipV="1">
            <a:off x="7202343" y="6063630"/>
            <a:ext cx="588962" cy="26987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xmlns="" id="{B834EF84-01CE-DB43-AA3A-31C4F6601F10}"/>
              </a:ext>
            </a:extLst>
          </p:cNvPr>
          <p:cNvCxnSpPr/>
          <p:nvPr/>
        </p:nvCxnSpPr>
        <p:spPr>
          <a:xfrm>
            <a:off x="6345093" y="5847730"/>
            <a:ext cx="814387" cy="401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896" name="Group 895">
            <a:extLst>
              <a:ext uri="{FF2B5EF4-FFF2-40B4-BE49-F238E27FC236}">
                <a16:creationId xmlns:a16="http://schemas.microsoft.com/office/drawing/2014/main" xmlns="" id="{711F93EB-336F-294F-9B30-EC65C9DC0F9C}"/>
              </a:ext>
            </a:extLst>
          </p:cNvPr>
          <p:cNvGrpSpPr>
            <a:grpSpLocks/>
          </p:cNvGrpSpPr>
          <p:nvPr/>
        </p:nvGrpSpPr>
        <p:grpSpPr bwMode="auto">
          <a:xfrm>
            <a:off x="3274868" y="2950542"/>
            <a:ext cx="6978650" cy="1096963"/>
            <a:chOff x="1526216" y="3003498"/>
            <a:chExt cx="6978041" cy="1096962"/>
          </a:xfrm>
        </p:grpSpPr>
        <p:sp>
          <p:nvSpPr>
            <p:cNvPr id="897" name="TextBox 399">
              <a:extLst>
                <a:ext uri="{FF2B5EF4-FFF2-40B4-BE49-F238E27FC236}">
                  <a16:creationId xmlns:a16="http://schemas.microsoft.com/office/drawing/2014/main" xmlns="" id="{02C371D3-2C1E-5244-9747-22984982B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898" name="TextBox 400">
              <a:extLst>
                <a:ext uri="{FF2B5EF4-FFF2-40B4-BE49-F238E27FC236}">
                  <a16:creationId xmlns:a16="http://schemas.microsoft.com/office/drawing/2014/main" xmlns="" id="{E9FCEA42-739D-C647-B0B2-29DF67991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899" name="Straight Connector 898">
              <a:extLst>
                <a:ext uri="{FF2B5EF4-FFF2-40B4-BE49-F238E27FC236}">
                  <a16:creationId xmlns:a16="http://schemas.microsoft.com/office/drawing/2014/main" xmlns="" id="{B4D02647-EB69-3549-8B8C-C214B4362D0C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900" name="Group 899">
            <a:extLst>
              <a:ext uri="{FF2B5EF4-FFF2-40B4-BE49-F238E27FC236}">
                <a16:creationId xmlns:a16="http://schemas.microsoft.com/office/drawing/2014/main" xmlns="" id="{D1C980A1-7A81-E64E-86E7-AE4ADB468ED3}"/>
              </a:ext>
            </a:extLst>
          </p:cNvPr>
          <p:cNvGrpSpPr>
            <a:grpSpLocks/>
          </p:cNvGrpSpPr>
          <p:nvPr/>
        </p:nvGrpSpPr>
        <p:grpSpPr bwMode="auto">
          <a:xfrm>
            <a:off x="4186093" y="2682255"/>
            <a:ext cx="4295775" cy="320675"/>
            <a:chOff x="2433511" y="2792111"/>
            <a:chExt cx="4296530" cy="320561"/>
          </a:xfrm>
        </p:grpSpPr>
        <p:grpSp>
          <p:nvGrpSpPr>
            <p:cNvPr id="901" name="Group 401">
              <a:extLst>
                <a:ext uri="{FF2B5EF4-FFF2-40B4-BE49-F238E27FC236}">
                  <a16:creationId xmlns:a16="http://schemas.microsoft.com/office/drawing/2014/main" xmlns="" id="{0C7ACA51-7903-9B4D-A9BA-79FE11C0D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xmlns="" id="{4D33FA09-AAF7-044A-A5A8-F3F23C68AF3C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xmlns="" id="{C201AD05-8A56-4949-B304-A2A9AB5DD587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xmlns="" id="{ED7C9AD7-08A8-D942-BF3A-F53E94AF4B95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xmlns="" id="{143A10B8-06CC-D647-AEF7-2670CD772003}"/>
                  </a:ext>
                </a:extLst>
              </p:cNvPr>
              <p:cNvCxnSpPr>
                <a:stCxn id="922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2" name="Group 406">
              <a:extLst>
                <a:ext uri="{FF2B5EF4-FFF2-40B4-BE49-F238E27FC236}">
                  <a16:creationId xmlns:a16="http://schemas.microsoft.com/office/drawing/2014/main" xmlns="" id="{508A07A5-EEA9-904C-A972-4C4DADB52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xmlns="" id="{3F286581-2453-1F47-8CC7-5657614015DB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xmlns="" id="{30F55D65-689B-184E-A7EE-17D45743B000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xmlns="" id="{076ADE22-2AEF-5040-9FA3-121B2C370E3A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xmlns="" id="{F2B6C973-6DE4-2349-9A6A-64B1F7541845}"/>
                  </a:ext>
                </a:extLst>
              </p:cNvPr>
              <p:cNvCxnSpPr>
                <a:stCxn id="918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3" name="Group 411">
              <a:extLst>
                <a:ext uri="{FF2B5EF4-FFF2-40B4-BE49-F238E27FC236}">
                  <a16:creationId xmlns:a16="http://schemas.microsoft.com/office/drawing/2014/main" xmlns="" id="{AB449866-D0BC-6B4F-801B-0FA210DD83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xmlns="" id="{4E4F9BC1-F5BE-B344-A249-E838C680C739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xmlns="" id="{DB20F410-274B-C043-A0B4-75FDB2F514FF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xmlns="" id="{7E028785-0101-4B45-BBD3-8308680B4792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xmlns="" id="{A47B9AA0-7155-B643-A937-D99E939A959D}"/>
                  </a:ext>
                </a:extLst>
              </p:cNvPr>
              <p:cNvCxnSpPr>
                <a:stCxn id="914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4" name="Group 416">
              <a:extLst>
                <a:ext uri="{FF2B5EF4-FFF2-40B4-BE49-F238E27FC236}">
                  <a16:creationId xmlns:a16="http://schemas.microsoft.com/office/drawing/2014/main" xmlns="" id="{6CFC219B-7363-534F-BBB9-2940C18F6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xmlns="" id="{A90F17FE-7DC7-C744-AC85-74012E165AB3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xmlns="" id="{493DE14E-A2F1-A249-AD60-B96754D395E1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xmlns="" id="{8DFE02DA-2A86-4844-B164-F4DC02A4123A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xmlns="" id="{C4AA7EE7-5C2E-8D48-989F-F7194666A353}"/>
                  </a:ext>
                </a:extLst>
              </p:cNvPr>
              <p:cNvCxnSpPr>
                <a:stCxn id="910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5" name="Group 421">
              <a:extLst>
                <a:ext uri="{FF2B5EF4-FFF2-40B4-BE49-F238E27FC236}">
                  <a16:creationId xmlns:a16="http://schemas.microsoft.com/office/drawing/2014/main" xmlns="" id="{1FA36B18-95B0-CB4E-95BE-59E971816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xmlns="" id="{EE684161-8E76-E041-95F6-E692F09DB739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xmlns="" id="{7927B3EE-2CC2-B44C-94F1-B69CA0A815A2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xmlns="" id="{89B6595F-CFF0-3B40-B47C-ADB86E974281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xmlns="" id="{C551D2B6-035F-CE4D-A43A-5FFB5AFCEED5}"/>
                  </a:ext>
                </a:extLst>
              </p:cNvPr>
              <p:cNvCxnSpPr>
                <a:stCxn id="906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xmlns="" id="{A988FEAF-222E-2C4B-8C38-8B6C17D4D63D}"/>
              </a:ext>
            </a:extLst>
          </p:cNvPr>
          <p:cNvGrpSpPr>
            <a:grpSpLocks/>
          </p:cNvGrpSpPr>
          <p:nvPr/>
        </p:nvGrpSpPr>
        <p:grpSpPr bwMode="auto">
          <a:xfrm>
            <a:off x="3605068" y="3656980"/>
            <a:ext cx="5211762" cy="2740025"/>
            <a:chOff x="1856416" y="3709935"/>
            <a:chExt cx="5211763" cy="2739614"/>
          </a:xfrm>
        </p:grpSpPr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xmlns="" id="{875BCAC4-B573-D54B-BF32-094096F89D98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xmlns="" id="{0D857BEA-FC6F-1449-A5C0-C21CC8BC5CED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xmlns="" id="{218DF382-E11C-A94A-ABF5-F93EB0534196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xmlns="" id="{BD4E8E8A-5281-2546-8825-0786245B15DA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xmlns="" id="{E78920D8-D684-1642-B41B-2CC538B9202E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932" name="Group 28">
              <a:extLst>
                <a:ext uri="{FF2B5EF4-FFF2-40B4-BE49-F238E27FC236}">
                  <a16:creationId xmlns:a16="http://schemas.microsoft.com/office/drawing/2014/main" xmlns="" id="{088ACE2A-7A5D-4F42-921C-CF157C288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xmlns="" id="{F031C840-E404-B943-9DD7-6487F36B8BC7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1018" name="Group 498">
                <a:extLst>
                  <a:ext uri="{FF2B5EF4-FFF2-40B4-BE49-F238E27FC236}">
                    <a16:creationId xmlns:a16="http://schemas.microsoft.com/office/drawing/2014/main" xmlns="" id="{11E4B476-A94C-6141-A48C-F22AAD7C57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xmlns="" id="{6285E922-4389-6747-873A-ED742F93B7B8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xmlns="" id="{681399F7-9F7D-8247-A86B-B0C42C17B7BD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xmlns="" id="{22EC9AA8-544A-8B4A-88A6-2074F49F53D4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xmlns="" id="{C98CC5A1-6137-AD47-8DAD-1CE3995E4F4E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xmlns="" id="{D6DBD6DE-4277-6E43-8F0F-101EA88CC186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xmlns="" id="{511198B5-F79E-C74D-B56E-01ADB1EAA4C1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xmlns="" id="{D3ADC60A-D45A-1346-84AC-B4714AE1CB27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xmlns="" id="{8C732665-0AF3-514A-8491-058D584AA66C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22" name="Group 504">
                <a:extLst>
                  <a:ext uri="{FF2B5EF4-FFF2-40B4-BE49-F238E27FC236}">
                    <a16:creationId xmlns:a16="http://schemas.microsoft.com/office/drawing/2014/main" xmlns="" id="{87E38306-3DC6-B044-991D-BEE6F6FD2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1023" name="Oval 1022">
                  <a:extLst>
                    <a:ext uri="{FF2B5EF4-FFF2-40B4-BE49-F238E27FC236}">
                      <a16:creationId xmlns:a16="http://schemas.microsoft.com/office/drawing/2014/main" xmlns="" id="{55E5FA1C-CAB4-8341-8DAA-EDAE9CFD84E2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xmlns="" id="{44108165-9E65-5F4A-BAAB-C6ACE38D3C65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xmlns="" id="{5220D9A0-FC71-C848-AA4B-AC3EAD73D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6" name="Freeform 1025">
                  <a:extLst>
                    <a:ext uri="{FF2B5EF4-FFF2-40B4-BE49-F238E27FC236}">
                      <a16:creationId xmlns:a16="http://schemas.microsoft.com/office/drawing/2014/main" xmlns="" id="{0E8501FC-8102-1648-8958-E425AC1A0FB8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reeform 1026">
                  <a:extLst>
                    <a:ext uri="{FF2B5EF4-FFF2-40B4-BE49-F238E27FC236}">
                      <a16:creationId xmlns:a16="http://schemas.microsoft.com/office/drawing/2014/main" xmlns="" id="{AF49A14A-FE33-EB4B-ADEA-BA7B3486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8" name="Freeform 1027">
                  <a:extLst>
                    <a:ext uri="{FF2B5EF4-FFF2-40B4-BE49-F238E27FC236}">
                      <a16:creationId xmlns:a16="http://schemas.microsoft.com/office/drawing/2014/main" xmlns="" id="{FEBE179E-02E9-C64E-89FC-F45503783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9" name="Freeform 1028">
                  <a:extLst>
                    <a:ext uri="{FF2B5EF4-FFF2-40B4-BE49-F238E27FC236}">
                      <a16:creationId xmlns:a16="http://schemas.microsoft.com/office/drawing/2014/main" xmlns="" id="{56DF1AAD-D538-1C44-A286-465AD81A0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xmlns="" id="{60701F8E-3F5A-734C-A498-AA55BCD5CFE1}"/>
                    </a:ext>
                  </a:extLst>
                </p:cNvPr>
                <p:cNvCxnSpPr>
                  <a:cxnSpLocks noChangeShapeType="1"/>
                  <a:endCxn id="1025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xmlns="" id="{299ED768-B7C5-C447-A0CA-015C1D4D47F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3" name="Group 29">
              <a:extLst>
                <a:ext uri="{FF2B5EF4-FFF2-40B4-BE49-F238E27FC236}">
                  <a16:creationId xmlns:a16="http://schemas.microsoft.com/office/drawing/2014/main" xmlns="" id="{BE1E7CEF-FBEC-2040-A3E0-0EBB60746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xmlns="" id="{7F242236-8B77-9144-8038-81B9BCAB1509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xmlns="" id="{855E433C-9E28-D243-A7F8-5DC166631717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99" name="Group 552">
                <a:extLst>
                  <a:ext uri="{FF2B5EF4-FFF2-40B4-BE49-F238E27FC236}">
                    <a16:creationId xmlns:a16="http://schemas.microsoft.com/office/drawing/2014/main" xmlns="" id="{2095E3B0-B1DF-9747-A4B6-739AFCB17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1012" name="Oval 1011">
                  <a:extLst>
                    <a:ext uri="{FF2B5EF4-FFF2-40B4-BE49-F238E27FC236}">
                      <a16:creationId xmlns:a16="http://schemas.microsoft.com/office/drawing/2014/main" xmlns="" id="{77BE98D0-B8F8-0542-81BA-550DCDDBED58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xmlns="" id="{FF81DF11-B403-0242-9BBF-4028E5002511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Oval 1013">
                  <a:extLst>
                    <a:ext uri="{FF2B5EF4-FFF2-40B4-BE49-F238E27FC236}">
                      <a16:creationId xmlns:a16="http://schemas.microsoft.com/office/drawing/2014/main" xmlns="" id="{DA7CD07E-7BFA-EA40-A63C-19BD545F9FBB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xmlns="" id="{B2F8B11B-A555-1F4E-A7E6-540E16F7A0A8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xmlns="" id="{DC5D2573-EDE8-D044-BD08-61DD678EC15B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xmlns="" id="{1CD2ADDF-DE6E-274D-9173-D493921DFE9F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xmlns="" id="{3926DE25-E9FB-D540-98B7-27C7DBB56A43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02" name="Group 538">
                <a:extLst>
                  <a:ext uri="{FF2B5EF4-FFF2-40B4-BE49-F238E27FC236}">
                    <a16:creationId xmlns:a16="http://schemas.microsoft.com/office/drawing/2014/main" xmlns="" id="{FA32E138-3569-9943-8F38-8BFBBEE94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xmlns="" id="{172BF76E-3582-364D-ACA4-688518FFF091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1003">
                  <a:extLst>
                    <a:ext uri="{FF2B5EF4-FFF2-40B4-BE49-F238E27FC236}">
                      <a16:creationId xmlns:a16="http://schemas.microsoft.com/office/drawing/2014/main" xmlns="" id="{3A78A2F4-E393-6E42-BE3F-0FCA6714AEB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xmlns="" id="{940143FD-143D-914C-BE2C-37F2F665D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6" name="Freeform 1005">
                  <a:extLst>
                    <a:ext uri="{FF2B5EF4-FFF2-40B4-BE49-F238E27FC236}">
                      <a16:creationId xmlns:a16="http://schemas.microsoft.com/office/drawing/2014/main" xmlns="" id="{E3E8B10C-6B82-EC4C-A959-82D1FA770D4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Freeform 1006">
                  <a:extLst>
                    <a:ext uri="{FF2B5EF4-FFF2-40B4-BE49-F238E27FC236}">
                      <a16:creationId xmlns:a16="http://schemas.microsoft.com/office/drawing/2014/main" xmlns="" id="{0B23900C-40C2-5447-A8A5-DB9E4C1FB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8" name="Freeform 1007">
                  <a:extLst>
                    <a:ext uri="{FF2B5EF4-FFF2-40B4-BE49-F238E27FC236}">
                      <a16:creationId xmlns:a16="http://schemas.microsoft.com/office/drawing/2014/main" xmlns="" id="{8EDB510B-0DD2-AE4F-82C5-7A7D8DC92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9" name="Freeform 1008">
                  <a:extLst>
                    <a:ext uri="{FF2B5EF4-FFF2-40B4-BE49-F238E27FC236}">
                      <a16:creationId xmlns:a16="http://schemas.microsoft.com/office/drawing/2014/main" xmlns="" id="{8DBE17FA-57C2-EB4B-A9B7-514F4336E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xmlns="" id="{6D72BFF1-097B-E940-AAD0-E8A2E1D2A096}"/>
                    </a:ext>
                  </a:extLst>
                </p:cNvPr>
                <p:cNvCxnSpPr>
                  <a:cxnSpLocks noChangeShapeType="1"/>
                  <a:endCxn id="1005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xmlns="" id="{088863E0-982B-8A4D-853F-851CE3F1F1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4" name="Group 30">
              <a:extLst>
                <a:ext uri="{FF2B5EF4-FFF2-40B4-BE49-F238E27FC236}">
                  <a16:creationId xmlns:a16="http://schemas.microsoft.com/office/drawing/2014/main" xmlns="" id="{B108AACE-03DC-254D-AC34-727FF075B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xmlns="" id="{B0F9C3E9-A467-3F42-B81A-4399A9B977B8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78" name="Straight Connector 977">
                <a:extLst>
                  <a:ext uri="{FF2B5EF4-FFF2-40B4-BE49-F238E27FC236}">
                    <a16:creationId xmlns:a16="http://schemas.microsoft.com/office/drawing/2014/main" xmlns="" id="{20B4E373-A127-2049-BBD2-5D8AFBDD7F00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79" name="Group 580">
                <a:extLst>
                  <a:ext uri="{FF2B5EF4-FFF2-40B4-BE49-F238E27FC236}">
                    <a16:creationId xmlns:a16="http://schemas.microsoft.com/office/drawing/2014/main" xmlns="" id="{3A9D8F64-E0EA-B742-94C4-1BEB4135E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992" name="Oval 991">
                  <a:extLst>
                    <a:ext uri="{FF2B5EF4-FFF2-40B4-BE49-F238E27FC236}">
                      <a16:creationId xmlns:a16="http://schemas.microsoft.com/office/drawing/2014/main" xmlns="" id="{74425C53-433E-6F47-8B0C-9F4C8E916E2E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xmlns="" id="{A0400564-35E9-0947-9C64-641EDF9EEAFA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Oval 993">
                  <a:extLst>
                    <a:ext uri="{FF2B5EF4-FFF2-40B4-BE49-F238E27FC236}">
                      <a16:creationId xmlns:a16="http://schemas.microsoft.com/office/drawing/2014/main" xmlns="" id="{56DE4CA9-0BD6-4744-AD30-73684267516E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5" name="Straight Connector 994">
                  <a:extLst>
                    <a:ext uri="{FF2B5EF4-FFF2-40B4-BE49-F238E27FC236}">
                      <a16:creationId xmlns:a16="http://schemas.microsoft.com/office/drawing/2014/main" xmlns="" id="{0A9628A0-82B0-154A-AC0C-91A2584C6F9D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96" name="Straight Connector 995">
                  <a:extLst>
                    <a:ext uri="{FF2B5EF4-FFF2-40B4-BE49-F238E27FC236}">
                      <a16:creationId xmlns:a16="http://schemas.microsoft.com/office/drawing/2014/main" xmlns="" id="{88F83DD9-96B0-3640-BF70-6737E76C9760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xmlns="" id="{F00ED881-B944-FC48-9E88-0D81D2145925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xmlns="" id="{7CCAB184-9AE2-7B4C-80D2-9640964D0371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82" name="Group 568">
                <a:extLst>
                  <a:ext uri="{FF2B5EF4-FFF2-40B4-BE49-F238E27FC236}">
                    <a16:creationId xmlns:a16="http://schemas.microsoft.com/office/drawing/2014/main" xmlns="" id="{2939B129-2D0A-934E-82CE-DFAE38C58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xmlns="" id="{6A8F745B-1D4E-4F4F-BEFA-6144E5BDE2F6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Rectangle 983">
                  <a:extLst>
                    <a:ext uri="{FF2B5EF4-FFF2-40B4-BE49-F238E27FC236}">
                      <a16:creationId xmlns:a16="http://schemas.microsoft.com/office/drawing/2014/main" xmlns="" id="{9C90A1F3-B2A8-9548-8E8B-D7BD57307905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Oval 984">
                  <a:extLst>
                    <a:ext uri="{FF2B5EF4-FFF2-40B4-BE49-F238E27FC236}">
                      <a16:creationId xmlns:a16="http://schemas.microsoft.com/office/drawing/2014/main" xmlns="" id="{629F401F-84D1-3A47-827D-8D94365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6" name="Freeform 985">
                  <a:extLst>
                    <a:ext uri="{FF2B5EF4-FFF2-40B4-BE49-F238E27FC236}">
                      <a16:creationId xmlns:a16="http://schemas.microsoft.com/office/drawing/2014/main" xmlns="" id="{FF593AC5-08BE-8844-905E-205731B1D7EF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Freeform 986">
                  <a:extLst>
                    <a:ext uri="{FF2B5EF4-FFF2-40B4-BE49-F238E27FC236}">
                      <a16:creationId xmlns:a16="http://schemas.microsoft.com/office/drawing/2014/main" xmlns="" id="{F0D77977-1A67-AA45-AB94-A8428B061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8" name="Freeform 987">
                  <a:extLst>
                    <a:ext uri="{FF2B5EF4-FFF2-40B4-BE49-F238E27FC236}">
                      <a16:creationId xmlns:a16="http://schemas.microsoft.com/office/drawing/2014/main" xmlns="" id="{4A24255A-B649-9D44-AB80-CACD0B0D1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9" name="Freeform 988">
                  <a:extLst>
                    <a:ext uri="{FF2B5EF4-FFF2-40B4-BE49-F238E27FC236}">
                      <a16:creationId xmlns:a16="http://schemas.microsoft.com/office/drawing/2014/main" xmlns="" id="{21311582-6B5F-4441-B6D0-5D1DEBA1C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xmlns="" id="{C0FC5468-8C4C-AB42-AC33-6B20FED82305}"/>
                    </a:ext>
                  </a:extLst>
                </p:cNvPr>
                <p:cNvCxnSpPr>
                  <a:cxnSpLocks noChangeShapeType="1"/>
                  <a:endCxn id="985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1" name="Straight Connector 990">
                  <a:extLst>
                    <a:ext uri="{FF2B5EF4-FFF2-40B4-BE49-F238E27FC236}">
                      <a16:creationId xmlns:a16="http://schemas.microsoft.com/office/drawing/2014/main" xmlns="" id="{0641688B-D837-D241-8726-C138E7CF24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5" name="Group 48257">
              <a:extLst>
                <a:ext uri="{FF2B5EF4-FFF2-40B4-BE49-F238E27FC236}">
                  <a16:creationId xmlns:a16="http://schemas.microsoft.com/office/drawing/2014/main" xmlns="" id="{DFD8AD38-F69C-AE4E-A7C6-58BC92264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xmlns="" id="{B13372F6-7422-A24B-A223-1174A9270D3C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xmlns="" id="{E33D11D1-8D4D-F14F-B9FC-6D2FB093890B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59" name="Group 607">
                <a:extLst>
                  <a:ext uri="{FF2B5EF4-FFF2-40B4-BE49-F238E27FC236}">
                    <a16:creationId xmlns:a16="http://schemas.microsoft.com/office/drawing/2014/main" xmlns="" id="{12AC3864-6986-E84A-85C7-6895574A88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972" name="Oval 971">
                  <a:extLst>
                    <a:ext uri="{FF2B5EF4-FFF2-40B4-BE49-F238E27FC236}">
                      <a16:creationId xmlns:a16="http://schemas.microsoft.com/office/drawing/2014/main" xmlns="" id="{1C323077-6C9C-1746-A411-C1B91269146D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xmlns="" id="{EE440552-5BF2-324D-8F4B-CBBAD5E25F28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Oval 973">
                  <a:extLst>
                    <a:ext uri="{FF2B5EF4-FFF2-40B4-BE49-F238E27FC236}">
                      <a16:creationId xmlns:a16="http://schemas.microsoft.com/office/drawing/2014/main" xmlns="" id="{352AAEDD-5767-E14C-A897-289B1F7E9906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xmlns="" id="{703AA525-DABB-0145-AB73-1F4B2D918977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xmlns="" id="{4325B995-3B4C-0C4D-A71A-517823605523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60" name="Rectangle 959">
                <a:extLst>
                  <a:ext uri="{FF2B5EF4-FFF2-40B4-BE49-F238E27FC236}">
                    <a16:creationId xmlns:a16="http://schemas.microsoft.com/office/drawing/2014/main" xmlns="" id="{67DB7B11-56CE-334A-ADC8-5DC41B2B2B31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xmlns="" id="{A04F27FE-A553-BA4D-8784-D3F9D239406C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62" name="Group 595">
                <a:extLst>
                  <a:ext uri="{FF2B5EF4-FFF2-40B4-BE49-F238E27FC236}">
                    <a16:creationId xmlns:a16="http://schemas.microsoft.com/office/drawing/2014/main" xmlns="" id="{7A9DFB75-AD21-E042-816D-12C833D0B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xmlns="" id="{EBC1A268-4FE6-7C48-A7EB-5B88F961348E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Rectangle 963">
                  <a:extLst>
                    <a:ext uri="{FF2B5EF4-FFF2-40B4-BE49-F238E27FC236}">
                      <a16:creationId xmlns:a16="http://schemas.microsoft.com/office/drawing/2014/main" xmlns="" id="{7E5BFB83-4F66-5340-A6C8-AE2EA6969B5D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xmlns="" id="{835B3555-2BFA-4345-AEDE-3AFF012D1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xmlns="" id="{9C54B396-F12D-CD4B-97BD-8CD97DC9CB69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xmlns="" id="{74A5A762-7F2A-7146-9F8E-38B680D0F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xmlns="" id="{2A01FA01-3AF8-6C49-B347-15EC8DD1F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9" name="Freeform 968">
                  <a:extLst>
                    <a:ext uri="{FF2B5EF4-FFF2-40B4-BE49-F238E27FC236}">
                      <a16:creationId xmlns:a16="http://schemas.microsoft.com/office/drawing/2014/main" xmlns="" id="{45B074FE-A579-4E44-9C72-7EC693793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xmlns="" id="{D7BA177F-687A-5349-B8D9-E812C7AD3962}"/>
                    </a:ext>
                  </a:extLst>
                </p:cNvPr>
                <p:cNvCxnSpPr>
                  <a:cxnSpLocks noChangeShapeType="1"/>
                  <a:endCxn id="965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xmlns="" id="{2708807E-0266-644C-A6E9-061ABB06D12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6" name="Group 48258">
              <a:extLst>
                <a:ext uri="{FF2B5EF4-FFF2-40B4-BE49-F238E27FC236}">
                  <a16:creationId xmlns:a16="http://schemas.microsoft.com/office/drawing/2014/main" xmlns="" id="{47B32372-CF84-404F-9FD0-9ACFAC4EE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xmlns="" id="{73DDF967-9AF3-2A4F-AE8E-6BE3B9FF2E91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xmlns="" id="{4E2A68FE-149D-DD45-B62C-268C2B480787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39" name="Group 634">
                <a:extLst>
                  <a:ext uri="{FF2B5EF4-FFF2-40B4-BE49-F238E27FC236}">
                    <a16:creationId xmlns:a16="http://schemas.microsoft.com/office/drawing/2014/main" xmlns="" id="{EA89FBDD-115D-B744-8C40-278D9ECEC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952" name="Oval 951">
                  <a:extLst>
                    <a:ext uri="{FF2B5EF4-FFF2-40B4-BE49-F238E27FC236}">
                      <a16:creationId xmlns:a16="http://schemas.microsoft.com/office/drawing/2014/main" xmlns="" id="{ADD15AEA-0E06-3444-AA78-D1D680AED400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xmlns="" id="{CBDCEDCB-60F4-7D47-8AE9-D843D17AF39C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Oval 953">
                  <a:extLst>
                    <a:ext uri="{FF2B5EF4-FFF2-40B4-BE49-F238E27FC236}">
                      <a16:creationId xmlns:a16="http://schemas.microsoft.com/office/drawing/2014/main" xmlns="" id="{96CC10B3-D82A-D340-B795-8505902BBB5B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xmlns="" id="{3B133DA9-A713-2849-A8D7-EDE46E681761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xmlns="" id="{BC22357C-1B49-FD47-A8E1-4EE9363277E0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xmlns="" id="{8A75ED0D-201E-C349-9238-A2D94F02D3E1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xmlns="" id="{690B7076-D7BF-A64B-A741-7A1AB99BC7BD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42" name="Group 622">
                <a:extLst>
                  <a:ext uri="{FF2B5EF4-FFF2-40B4-BE49-F238E27FC236}">
                    <a16:creationId xmlns:a16="http://schemas.microsoft.com/office/drawing/2014/main" xmlns="" id="{536C1E87-C19D-B549-A398-BDAA53318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xmlns="" id="{2FA609ED-2E63-804A-8736-890A528B12F8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xmlns="" id="{355D3E63-F907-0E45-8C46-4E02D5408E65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Oval 944">
                  <a:extLst>
                    <a:ext uri="{FF2B5EF4-FFF2-40B4-BE49-F238E27FC236}">
                      <a16:creationId xmlns:a16="http://schemas.microsoft.com/office/drawing/2014/main" xmlns="" id="{575934DF-B322-274A-92BC-3407CBF59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6" name="Freeform 945">
                  <a:extLst>
                    <a:ext uri="{FF2B5EF4-FFF2-40B4-BE49-F238E27FC236}">
                      <a16:creationId xmlns:a16="http://schemas.microsoft.com/office/drawing/2014/main" xmlns="" id="{CBF18B9D-FBE2-C54E-A32D-C409E6C62912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xmlns="" id="{E96DBFA6-2771-A54D-B845-79612A393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xmlns="" id="{02B4EA66-7954-AA46-ABFF-843F0F913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xmlns="" id="{F20F445F-471B-7448-AAA1-96643F81B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xmlns="" id="{4BDF3FD2-413B-0D4C-9A59-50D44FBEA121}"/>
                    </a:ext>
                  </a:extLst>
                </p:cNvPr>
                <p:cNvCxnSpPr>
                  <a:cxnSpLocks noChangeShapeType="1"/>
                  <a:endCxn id="945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xmlns="" id="{71DA60AE-C589-FA44-94AB-B21A49C1523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xmlns="" id="{B91F629B-CF25-F443-9115-62469DD7E55B}"/>
              </a:ext>
            </a:extLst>
          </p:cNvPr>
          <p:cNvGrpSpPr>
            <a:grpSpLocks/>
          </p:cNvGrpSpPr>
          <p:nvPr/>
        </p:nvGrpSpPr>
        <p:grpSpPr bwMode="auto">
          <a:xfrm>
            <a:off x="4130530" y="2423492"/>
            <a:ext cx="4416425" cy="2314575"/>
            <a:chOff x="2381956" y="2435173"/>
            <a:chExt cx="4415330" cy="2315048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xmlns="" id="{9766E8B3-28C0-B742-8340-745064581E4E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xmlns="" id="{CDF62C6F-3C23-F349-9A9F-804273D0BA51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xmlns="" id="{497E72DF-A12C-4044-A2D6-B881FE41D269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xmlns="" id="{EF8C79E1-BE27-8F43-B34B-79F8C5338E4E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xmlns="" id="{4B55563F-765E-CC4D-92B4-D17FBE1B08A6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xmlns="" id="{B5756541-DE04-D343-ADA3-E578917497B6}"/>
              </a:ext>
            </a:extLst>
          </p:cNvPr>
          <p:cNvGrpSpPr>
            <a:grpSpLocks/>
          </p:cNvGrpSpPr>
          <p:nvPr/>
        </p:nvGrpSpPr>
        <p:grpSpPr bwMode="auto">
          <a:xfrm>
            <a:off x="3805093" y="4634880"/>
            <a:ext cx="4957762" cy="693737"/>
            <a:chOff x="2055070" y="4690247"/>
            <a:chExt cx="4956877" cy="694339"/>
          </a:xfrm>
        </p:grpSpPr>
        <p:grpSp>
          <p:nvGrpSpPr>
            <p:cNvPr id="1044" name="Group 554">
              <a:extLst>
                <a:ext uri="{FF2B5EF4-FFF2-40B4-BE49-F238E27FC236}">
                  <a16:creationId xmlns:a16="http://schemas.microsoft.com/office/drawing/2014/main" xmlns="" id="{368CBAA7-B3CD-B447-8953-FE800957A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xmlns="" id="{C71DD82B-ED54-9D40-848F-40B6802EC749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xmlns="" id="{5A2CCD06-A52B-594C-895E-DE5616109835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xmlns="" id="{CAE78986-A47E-684D-AC0D-81B0C9B79A88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xmlns="" id="{CEA4CB24-3526-B94F-BDC2-D6FC123FF46E}"/>
                  </a:ext>
                </a:extLst>
              </p:cNvPr>
              <p:cNvCxnSpPr>
                <a:stCxn id="1065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5" name="Group 582">
              <a:extLst>
                <a:ext uri="{FF2B5EF4-FFF2-40B4-BE49-F238E27FC236}">
                  <a16:creationId xmlns:a16="http://schemas.microsoft.com/office/drawing/2014/main" xmlns="" id="{813A6CA3-90B1-754D-8C2A-B486DE6440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xmlns="" id="{CDA497B5-1F53-4B4A-B52C-8AF25ACDEA7D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xmlns="" id="{1FEFA7AF-47D6-9044-B6BA-FCC567BC9B9F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xmlns="" id="{F2F3585A-E53E-A040-84F7-9123881B9F28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xmlns="" id="{F72283CD-AFD3-8E4E-9857-F6D589080734}"/>
                  </a:ext>
                </a:extLst>
              </p:cNvPr>
              <p:cNvCxnSpPr>
                <a:stCxn id="1061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6" name="Group 609">
              <a:extLst>
                <a:ext uri="{FF2B5EF4-FFF2-40B4-BE49-F238E27FC236}">
                  <a16:creationId xmlns:a16="http://schemas.microsoft.com/office/drawing/2014/main" xmlns="" id="{89D38A41-C0E7-004E-889C-35371BDB4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xmlns="" id="{7E038D77-DD73-D34F-AE34-D667F6E9B9F0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xmlns="" id="{D2968903-9149-5948-9F49-8F05AE95D6F0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xmlns="" id="{6B45A1AF-6B67-DD42-AEDE-F73D064563E4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xmlns="" id="{0FF66FC3-DA6A-CB44-8117-4648AAEC93ED}"/>
                  </a:ext>
                </a:extLst>
              </p:cNvPr>
              <p:cNvCxnSpPr>
                <a:stCxn id="1057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7" name="Group 636">
              <a:extLst>
                <a:ext uri="{FF2B5EF4-FFF2-40B4-BE49-F238E27FC236}">
                  <a16:creationId xmlns:a16="http://schemas.microsoft.com/office/drawing/2014/main" xmlns="" id="{6DF58C37-21E3-AF4F-B080-530FD985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xmlns="" id="{F4182402-0285-CD46-9828-6534BE97D257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xmlns="" id="{D14A7BEB-C638-0A47-B8DE-352AFA82413E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xmlns="" id="{F02DD2C2-E65E-7E4C-B479-635D130D51D4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xmlns="" id="{01A054F6-D6ED-F249-8703-213FDF32A722}"/>
                  </a:ext>
                </a:extLst>
              </p:cNvPr>
              <p:cNvCxnSpPr>
                <a:stCxn id="1053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8" name="Group 554">
              <a:extLst>
                <a:ext uri="{FF2B5EF4-FFF2-40B4-BE49-F238E27FC236}">
                  <a16:creationId xmlns:a16="http://schemas.microsoft.com/office/drawing/2014/main" xmlns="" id="{BAA5C424-578C-0343-914E-B5BD57101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xmlns="" id="{A0CDA39B-A97A-7842-8A3D-C53D637AE12E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xmlns="" id="{779BD574-9352-0A4A-AD81-3425C567CA59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xmlns="" id="{E4722BD0-017E-9C4D-9B3E-BB2C34567D80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xmlns="" id="{BA1C7D13-CACA-DE42-A4BD-9DF0691F3FA5}"/>
                  </a:ext>
                </a:extLst>
              </p:cNvPr>
              <p:cNvCxnSpPr>
                <a:stCxn id="1049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1069" name="Group 347">
            <a:extLst>
              <a:ext uri="{FF2B5EF4-FFF2-40B4-BE49-F238E27FC236}">
                <a16:creationId xmlns:a16="http://schemas.microsoft.com/office/drawing/2014/main" xmlns="" id="{4D6C1728-73DE-F748-A0E0-11321B8F7571}"/>
              </a:ext>
            </a:extLst>
          </p:cNvPr>
          <p:cNvGrpSpPr>
            <a:grpSpLocks/>
          </p:cNvGrpSpPr>
          <p:nvPr/>
        </p:nvGrpSpPr>
        <p:grpSpPr bwMode="auto">
          <a:xfrm>
            <a:off x="7605568" y="5890592"/>
            <a:ext cx="588962" cy="242888"/>
            <a:chOff x="1871277" y="1576300"/>
            <a:chExt cx="1128371" cy="437861"/>
          </a:xfrm>
        </p:grpSpPr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xmlns="" id="{BD0DE6BC-801F-2349-B339-2073DD002B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xmlns="" id="{8006CA96-E3FA-9945-9B82-02259999272B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xmlns="" id="{AC968267-A70E-0B48-9B2B-F3F7549B2D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xmlns="" id="{3543F393-921B-2544-AAF2-81DE265DCA01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xmlns="" id="{36A99124-4AE5-ED4F-A834-C0222885A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7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6 h 932950"/>
                <a:gd name="T12" fmla="*/ 536535 w 3723451"/>
                <a:gd name="T13" fmla="*/ 47040 h 932950"/>
                <a:gd name="T14" fmla="*/ 334214 w 3723451"/>
                <a:gd name="T15" fmla="*/ 111612 h 932950"/>
                <a:gd name="T16" fmla="*/ 126717 w 3723451"/>
                <a:gd name="T17" fmla="*/ 49415 h 932950"/>
                <a:gd name="T18" fmla="*/ 93168 w 3723451"/>
                <a:gd name="T19" fmla="*/ 56128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xmlns="" id="{9CE3F7E2-B553-1E45-88FC-E2E1EC32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8 h 809868"/>
                <a:gd name="T4" fmla="*/ 154017 w 1366596"/>
                <a:gd name="T5" fmla="*/ 97302 h 809868"/>
                <a:gd name="T6" fmla="*/ 819 w 1366596"/>
                <a:gd name="T7" fmla="*/ 5141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xmlns="" id="{D7BB9DED-4899-7649-AEBA-749DA4527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2 h 791462"/>
                <a:gd name="T6" fmla="*/ 0 w 1348191"/>
                <a:gd name="T7" fmla="*/ 75239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xmlns="" id="{E8965662-2E9A-0244-946F-4423CC691CFA}"/>
                </a:ext>
              </a:extLst>
            </p:cNvPr>
            <p:cNvCxnSpPr>
              <a:cxnSpLocks noChangeShapeType="1"/>
              <a:endCxn id="1072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xmlns="" id="{857BA7A2-209C-0B4F-9F2F-F5D9E12C57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9" name="Group 347">
            <a:extLst>
              <a:ext uri="{FF2B5EF4-FFF2-40B4-BE49-F238E27FC236}">
                <a16:creationId xmlns:a16="http://schemas.microsoft.com/office/drawing/2014/main" xmlns="" id="{23A5395A-73E4-9545-9CCB-0643AECEF709}"/>
              </a:ext>
            </a:extLst>
          </p:cNvPr>
          <p:cNvGrpSpPr>
            <a:grpSpLocks/>
          </p:cNvGrpSpPr>
          <p:nvPr/>
        </p:nvGrpSpPr>
        <p:grpSpPr bwMode="auto">
          <a:xfrm>
            <a:off x="6124430" y="5749305"/>
            <a:ext cx="588963" cy="242887"/>
            <a:chOff x="1871277" y="1576300"/>
            <a:chExt cx="1128371" cy="437861"/>
          </a:xfrm>
        </p:grpSpPr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xmlns="" id="{DF4469B4-1A62-884E-B93E-2088628FCF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xmlns="" id="{CEED749C-6638-6040-A523-CBE05E8011F2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xmlns="" id="{E82E8A3A-0CDF-0142-A8D4-2A7F88E464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xmlns="" id="{20B0C69D-2EFF-CC4C-91E3-DE028EA90E90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xmlns="" id="{8F166C83-2DE4-AA4C-934F-358B1ABBD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6 w 3723451"/>
                <a:gd name="T5" fmla="*/ 62276 h 932950"/>
                <a:gd name="T6" fmla="*/ 534416 w 3723451"/>
                <a:gd name="T7" fmla="*/ 0 h 932950"/>
                <a:gd name="T8" fmla="*/ 663031 w 3723451"/>
                <a:gd name="T9" fmla="*/ 24782 h 932950"/>
                <a:gd name="T10" fmla="*/ 567342 w 3723451"/>
                <a:gd name="T11" fmla="*/ 55255 h 932950"/>
                <a:gd name="T12" fmla="*/ 536534 w 3723451"/>
                <a:gd name="T13" fmla="*/ 47039 h 932950"/>
                <a:gd name="T14" fmla="*/ 334213 w 3723451"/>
                <a:gd name="T15" fmla="*/ 111611 h 932950"/>
                <a:gd name="T16" fmla="*/ 126716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xmlns="" id="{64120D6F-CF36-7A4B-868D-9522C1F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T0" fmla="*/ 0 w 1366596"/>
                <a:gd name="T1" fmla="*/ 0 h 809868"/>
                <a:gd name="T2" fmla="*/ 243314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xmlns="" id="{8477E0BD-F61A-594C-8419-6BA64D7D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T0" fmla="*/ 236994 w 1348191"/>
                <a:gd name="T1" fmla="*/ 0 h 791462"/>
                <a:gd name="T2" fmla="*/ 240274 w 1348191"/>
                <a:gd name="T3" fmla="*/ 46954 h 791462"/>
                <a:gd name="T4" fmla="*/ 86925 w 1348191"/>
                <a:gd name="T5" fmla="*/ 97303 h 791462"/>
                <a:gd name="T6" fmla="*/ 0 w 1348191"/>
                <a:gd name="T7" fmla="*/ 75240 h 791462"/>
                <a:gd name="T8" fmla="*/ 23699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xmlns="" id="{53F7848D-82FC-7641-AC58-517C9B2FB854}"/>
                </a:ext>
              </a:extLst>
            </p:cNvPr>
            <p:cNvCxnSpPr>
              <a:cxnSpLocks noChangeShapeType="1"/>
              <a:endCxn id="1082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xmlns="" id="{EA830BBF-D185-DB42-96F5-34C5273F4B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89" name="Group 347">
            <a:extLst>
              <a:ext uri="{FF2B5EF4-FFF2-40B4-BE49-F238E27FC236}">
                <a16:creationId xmlns:a16="http://schemas.microsoft.com/office/drawing/2014/main" xmlns="" id="{B6A937C7-17A9-A648-A780-A8D67F2249E6}"/>
              </a:ext>
            </a:extLst>
          </p:cNvPr>
          <p:cNvGrpSpPr>
            <a:grpSpLocks/>
          </p:cNvGrpSpPr>
          <p:nvPr/>
        </p:nvGrpSpPr>
        <p:grpSpPr bwMode="auto">
          <a:xfrm>
            <a:off x="6916593" y="6209680"/>
            <a:ext cx="588962" cy="242887"/>
            <a:chOff x="1871277" y="1576300"/>
            <a:chExt cx="1128371" cy="437861"/>
          </a:xfrm>
        </p:grpSpPr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xmlns="" id="{21A30E2F-9F7B-DC47-908B-38849C8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xmlns="" id="{368E56E7-1038-F843-8824-9F2406D135D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xmlns="" id="{5E09C5D1-4489-9245-906B-AB737B65B9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xmlns="" id="{60675A58-4EA5-F645-8293-8D562D37C4A7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xmlns="" id="{936A0061-F839-A048-9329-4BA74387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xmlns="" id="{5010EAA9-D9FE-B348-B497-E58DC4A70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xmlns="" id="{E2301F16-3352-1848-BBB4-2365D15D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xmlns="" id="{D853D2D6-514A-9847-BBC3-2AE928C8DAFB}"/>
                </a:ext>
              </a:extLst>
            </p:cNvPr>
            <p:cNvCxnSpPr>
              <a:cxnSpLocks noChangeShapeType="1"/>
              <a:endCxn id="109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xmlns="" id="{0F7465E9-0BFE-964B-AB98-F93DD82101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9" name="Group 347">
            <a:extLst>
              <a:ext uri="{FF2B5EF4-FFF2-40B4-BE49-F238E27FC236}">
                <a16:creationId xmlns:a16="http://schemas.microsoft.com/office/drawing/2014/main" xmlns="" id="{B1B48B52-0F33-0442-B024-9A681DC9E147}"/>
              </a:ext>
            </a:extLst>
          </p:cNvPr>
          <p:cNvGrpSpPr>
            <a:grpSpLocks/>
          </p:cNvGrpSpPr>
          <p:nvPr/>
        </p:nvGrpSpPr>
        <p:grpSpPr bwMode="auto">
          <a:xfrm>
            <a:off x="5452918" y="6301755"/>
            <a:ext cx="588962" cy="242887"/>
            <a:chOff x="1871277" y="1576300"/>
            <a:chExt cx="1128371" cy="437861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xmlns="" id="{B2DB57CB-08BD-2F4D-A7ED-38936BBFA3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xmlns="" id="{C5A9C96D-A2BA-754F-A882-52122EB391B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xmlns="" id="{83C4800F-B303-9446-B339-EF2E78D32E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xmlns="" id="{8248D620-997C-1B4D-A023-5CD8220FC4D0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xmlns="" id="{906FE13D-AC05-AA42-853B-9FAC9CA25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xmlns="" id="{DE4AB67E-E389-E747-AA8A-F557E3BD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xmlns="" id="{A18C8CAC-63E9-E248-8397-1346071A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xmlns="" id="{73BEE8CD-92EF-AB4A-9223-19BD5734C8CF}"/>
                </a:ext>
              </a:extLst>
            </p:cNvPr>
            <p:cNvCxnSpPr>
              <a:cxnSpLocks noChangeShapeType="1"/>
              <a:endCxn id="110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xmlns="" id="{5BC61A72-737C-4F4F-802A-7DAAF663B4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10" name="Group 11">
            <a:extLst>
              <a:ext uri="{FF2B5EF4-FFF2-40B4-BE49-F238E27FC236}">
                <a16:creationId xmlns:a16="http://schemas.microsoft.com/office/drawing/2014/main" xmlns="" id="{E5217315-CB03-2542-94D5-3FA12A407609}"/>
              </a:ext>
            </a:extLst>
          </p:cNvPr>
          <p:cNvGrpSpPr>
            <a:grpSpLocks/>
          </p:cNvGrpSpPr>
          <p:nvPr/>
        </p:nvGrpSpPr>
        <p:grpSpPr bwMode="auto">
          <a:xfrm>
            <a:off x="4494536" y="2167905"/>
            <a:ext cx="3597875" cy="493470"/>
            <a:chOff x="2705100" y="2011398"/>
            <a:chExt cx="3597533" cy="493677"/>
          </a:xfrm>
        </p:grpSpPr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xmlns="" id="{57A6E143-0094-5D49-8A05-004EA3A97A71}"/>
                </a:ext>
              </a:extLst>
            </p:cNvPr>
            <p:cNvSpPr/>
            <p:nvPr/>
          </p:nvSpPr>
          <p:spPr bwMode="auto">
            <a:xfrm>
              <a:off x="2722092" y="2011398"/>
              <a:ext cx="3581060" cy="492331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xmlns="" id="{431997AA-2888-D042-A558-B6DE0F737D3F}"/>
                </a:ext>
              </a:extLst>
            </p:cNvPr>
            <p:cNvSpPr/>
            <p:nvPr/>
          </p:nvSpPr>
          <p:spPr bwMode="auto">
            <a:xfrm>
              <a:off x="2704632" y="2012986"/>
              <a:ext cx="3581060" cy="492331"/>
            </a:xfrm>
            <a:prstGeom prst="ellipse">
              <a:avLst/>
            </a:prstGeom>
            <a:solidFill>
              <a:srgbClr val="CC0000">
                <a:alpha val="42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7" name="TextBox 389">
              <a:extLst>
                <a:ext uri="{FF2B5EF4-FFF2-40B4-BE49-F238E27FC236}">
                  <a16:creationId xmlns:a16="http://schemas.microsoft.com/office/drawing/2014/main" xmlns="" id="{D0AF8FB3-4D5B-7B4A-8B82-CF15E8A6F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2664" y="2127167"/>
              <a:ext cx="2057700" cy="29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Remote Controller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70F660B-2991-C94D-80D9-F1429AC36768}"/>
              </a:ext>
            </a:extLst>
          </p:cNvPr>
          <p:cNvGrpSpPr/>
          <p:nvPr/>
        </p:nvGrpSpPr>
        <p:grpSpPr>
          <a:xfrm>
            <a:off x="3674918" y="4177613"/>
            <a:ext cx="5095875" cy="822392"/>
            <a:chOff x="3674918" y="4177613"/>
            <a:chExt cx="5095875" cy="822392"/>
          </a:xfrm>
        </p:grpSpPr>
        <p:grpSp>
          <p:nvGrpSpPr>
            <p:cNvPr id="1111" name="Group 441">
              <a:extLst>
                <a:ext uri="{FF2B5EF4-FFF2-40B4-BE49-F238E27FC236}">
                  <a16:creationId xmlns:a16="http://schemas.microsoft.com/office/drawing/2014/main" xmlns="" id="{0C03A32C-FA65-214B-B936-B6E1B2C38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918" y="4177613"/>
              <a:ext cx="923628" cy="405783"/>
              <a:chOff x="2705100" y="2011398"/>
              <a:chExt cx="3597533" cy="493677"/>
            </a:xfrm>
          </p:grpSpPr>
          <p:sp>
            <p:nvSpPr>
              <p:cNvPr id="1132" name="Oval 1131">
                <a:extLst>
                  <a:ext uri="{FF2B5EF4-FFF2-40B4-BE49-F238E27FC236}">
                    <a16:creationId xmlns:a16="http://schemas.microsoft.com/office/drawing/2014/main" xmlns="" id="{F74AE388-0960-CF47-B1A1-1ABEEB3A9CAF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rgbClr val="FFFFFF">
                  <a:alpha val="42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xmlns="" id="{1181AFDF-673F-BE48-B342-3AE78D0EFECC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4" name="TextBox 389">
                <a:extLst>
                  <a:ext uri="{FF2B5EF4-FFF2-40B4-BE49-F238E27FC236}">
                    <a16:creationId xmlns:a16="http://schemas.microsoft.com/office/drawing/2014/main" xmlns="" id="{F3932BCA-D430-FC40-B54E-015140A71E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</a:p>
            </p:txBody>
          </p:sp>
        </p:grpSp>
        <p:grpSp>
          <p:nvGrpSpPr>
            <p:cNvPr id="1112" name="Group 16">
              <a:extLst>
                <a:ext uri="{FF2B5EF4-FFF2-40B4-BE49-F238E27FC236}">
                  <a16:creationId xmlns:a16="http://schemas.microsoft.com/office/drawing/2014/main" xmlns="" id="{C3F9499B-4024-2B4E-8994-25AA993B2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8708" y="4714256"/>
              <a:ext cx="463612" cy="285749"/>
              <a:chOff x="3558850" y="4573304"/>
              <a:chExt cx="463568" cy="285869"/>
            </a:xfrm>
          </p:grpSpPr>
          <p:grpSp>
            <p:nvGrpSpPr>
              <p:cNvPr id="1128" name="Group 12">
                <a:extLst>
                  <a:ext uri="{FF2B5EF4-FFF2-40B4-BE49-F238E27FC236}">
                    <a16:creationId xmlns:a16="http://schemas.microsoft.com/office/drawing/2014/main" xmlns="" id="{643660C7-BD5F-8243-BB52-5E41566520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30" name="Oval 1129">
                  <a:extLst>
                    <a:ext uri="{FF2B5EF4-FFF2-40B4-BE49-F238E27FC236}">
                      <a16:creationId xmlns:a16="http://schemas.microsoft.com/office/drawing/2014/main" xmlns="" id="{EB6F94A5-07EA-824D-BCE4-E412F1D275A9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xmlns="" id="{3AFA8449-4699-DE4E-AD4F-2F50FF91F472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9" name="TextBox 389">
                <a:extLst>
                  <a:ext uri="{FF2B5EF4-FFF2-40B4-BE49-F238E27FC236}">
                    <a16:creationId xmlns:a16="http://schemas.microsoft.com/office/drawing/2014/main" xmlns="" id="{64D840F2-5A70-9E44-A243-2698981850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3" name="Group 450">
              <a:extLst>
                <a:ext uri="{FF2B5EF4-FFF2-40B4-BE49-F238E27FC236}">
                  <a16:creationId xmlns:a16="http://schemas.microsoft.com/office/drawing/2014/main" xmlns="" id="{AADDBF22-BF75-E042-B015-F1D30A1937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8930" y="4712138"/>
              <a:ext cx="463612" cy="285749"/>
              <a:chOff x="3558850" y="4573304"/>
              <a:chExt cx="463568" cy="285869"/>
            </a:xfrm>
          </p:grpSpPr>
          <p:grpSp>
            <p:nvGrpSpPr>
              <p:cNvPr id="1124" name="Group 451">
                <a:extLst>
                  <a:ext uri="{FF2B5EF4-FFF2-40B4-BE49-F238E27FC236}">
                    <a16:creationId xmlns:a16="http://schemas.microsoft.com/office/drawing/2014/main" xmlns="" id="{BD64AF44-6F7F-1747-8E26-3E6D0EDDA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xmlns="" id="{B13E6B0A-9B22-874D-A5BB-CAB7052B0E58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xmlns="" id="{88C69275-D6D4-D64E-9433-86A12EE44DC2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5" name="TextBox 389">
                <a:extLst>
                  <a:ext uri="{FF2B5EF4-FFF2-40B4-BE49-F238E27FC236}">
                    <a16:creationId xmlns:a16="http://schemas.microsoft.com/office/drawing/2014/main" xmlns="" id="{137E9DC6-E808-9244-BE10-49D98EA5A1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4" name="Group 455">
              <a:extLst>
                <a:ext uri="{FF2B5EF4-FFF2-40B4-BE49-F238E27FC236}">
                  <a16:creationId xmlns:a16="http://schemas.microsoft.com/office/drawing/2014/main" xmlns="" id="{F9EC1EDD-92AD-2245-AE89-053A0D1F0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9300" y="4710021"/>
              <a:ext cx="463612" cy="285749"/>
              <a:chOff x="3558850" y="4573304"/>
              <a:chExt cx="463568" cy="285869"/>
            </a:xfrm>
          </p:grpSpPr>
          <p:grpSp>
            <p:nvGrpSpPr>
              <p:cNvPr id="1120" name="Group 456">
                <a:extLst>
                  <a:ext uri="{FF2B5EF4-FFF2-40B4-BE49-F238E27FC236}">
                    <a16:creationId xmlns:a16="http://schemas.microsoft.com/office/drawing/2014/main" xmlns="" id="{CB1EA6B7-79F6-7C4E-B31B-F6338BD15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xmlns="" id="{9BF9A7D0-3676-5B44-9F92-551F82BA815A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xmlns="" id="{F3145DFC-AFCD-7043-8580-05CA0BB4CB0F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1" name="TextBox 389">
                <a:extLst>
                  <a:ext uri="{FF2B5EF4-FFF2-40B4-BE49-F238E27FC236}">
                    <a16:creationId xmlns:a16="http://schemas.microsoft.com/office/drawing/2014/main" xmlns="" id="{F248CEB0-87E6-A44A-A50F-5C3EC5372B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5" name="Group 460">
              <a:extLst>
                <a:ext uri="{FF2B5EF4-FFF2-40B4-BE49-F238E27FC236}">
                  <a16:creationId xmlns:a16="http://schemas.microsoft.com/office/drawing/2014/main" xmlns="" id="{4F7BA808-3479-484C-BAF0-5CC1FD0331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7181" y="4707904"/>
              <a:ext cx="463612" cy="285749"/>
              <a:chOff x="3558850" y="4573304"/>
              <a:chExt cx="463568" cy="285869"/>
            </a:xfrm>
          </p:grpSpPr>
          <p:grpSp>
            <p:nvGrpSpPr>
              <p:cNvPr id="1116" name="Group 461">
                <a:extLst>
                  <a:ext uri="{FF2B5EF4-FFF2-40B4-BE49-F238E27FC236}">
                    <a16:creationId xmlns:a16="http://schemas.microsoft.com/office/drawing/2014/main" xmlns="" id="{933FA7BC-47D5-ED48-85E7-B486D7CBCA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xmlns="" id="{BFFF1AA5-D313-234B-BDA6-40E287FD081F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xmlns="" id="{08D261B5-FBF3-B541-B8CA-B63F648BEF5C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7" name="TextBox 389">
                <a:extLst>
                  <a:ext uri="{FF2B5EF4-FFF2-40B4-BE49-F238E27FC236}">
                    <a16:creationId xmlns:a16="http://schemas.microsoft.com/office/drawing/2014/main" xmlns="" id="{8386C9B3-5C0B-0443-98EF-8CDB1312E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139" name="Group 1">
            <a:extLst>
              <a:ext uri="{FF2B5EF4-FFF2-40B4-BE49-F238E27FC236}">
                <a16:creationId xmlns:a16="http://schemas.microsoft.com/office/drawing/2014/main" xmlns="" id="{A228ACC2-6157-BF41-88C3-0A086417268A}"/>
              </a:ext>
            </a:extLst>
          </p:cNvPr>
          <p:cNvGrpSpPr>
            <a:grpSpLocks/>
          </p:cNvGrpSpPr>
          <p:nvPr/>
        </p:nvGrpSpPr>
        <p:grpSpPr bwMode="auto">
          <a:xfrm>
            <a:off x="2687493" y="5474667"/>
            <a:ext cx="2698750" cy="903288"/>
            <a:chOff x="938213" y="5237163"/>
            <a:chExt cx="2698750" cy="903287"/>
          </a:xfrm>
        </p:grpSpPr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xmlns="" id="{CB924182-B4D8-0F43-97E1-646C4E72A083}"/>
                </a:ext>
              </a:extLst>
            </p:cNvPr>
            <p:cNvCxnSpPr/>
            <p:nvPr/>
          </p:nvCxnSpPr>
          <p:spPr>
            <a:xfrm flipH="1">
              <a:off x="1282700" y="5802312"/>
              <a:ext cx="1508125" cy="15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141" name="TextBox 265">
              <a:extLst>
                <a:ext uri="{FF2B5EF4-FFF2-40B4-BE49-F238E27FC236}">
                  <a16:creationId xmlns:a16="http://schemas.microsoft.com/office/drawing/2014/main" xmlns="" id="{CFD0B0F1-D70C-5245-B37A-C9A4ABCB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1142" name="TextBox 281">
              <a:extLst>
                <a:ext uri="{FF2B5EF4-FFF2-40B4-BE49-F238E27FC236}">
                  <a16:creationId xmlns:a16="http://schemas.microsoft.com/office/drawing/2014/main" xmlns="" id="{6C507E5B-C87D-FA46-A331-4ABAB6B8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grpSp>
          <p:nvGrpSpPr>
            <p:cNvPr id="1143" name="Group 5">
              <a:extLst>
                <a:ext uri="{FF2B5EF4-FFF2-40B4-BE49-F238E27FC236}">
                  <a16:creationId xmlns:a16="http://schemas.microsoft.com/office/drawing/2014/main" xmlns="" id="{1A707F03-E0B2-FF48-9597-B751067AD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1157" name="Rectangle 98">
                <a:extLst>
                  <a:ext uri="{FF2B5EF4-FFF2-40B4-BE49-F238E27FC236}">
                    <a16:creationId xmlns:a16="http://schemas.microsoft.com/office/drawing/2014/main" xmlns="" id="{CA6EA6FC-3469-1A42-8A1A-7ABEC47FF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8" name="Line 99">
                <a:extLst>
                  <a:ext uri="{FF2B5EF4-FFF2-40B4-BE49-F238E27FC236}">
                    <a16:creationId xmlns:a16="http://schemas.microsoft.com/office/drawing/2014/main" xmlns="" id="{8B52FDA0-6129-4D4D-AB34-6E31B5746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9" name="Rectangle 104">
                <a:extLst>
                  <a:ext uri="{FF2B5EF4-FFF2-40B4-BE49-F238E27FC236}">
                    <a16:creationId xmlns:a16="http://schemas.microsoft.com/office/drawing/2014/main" xmlns="" id="{EF6D77F4-B510-3541-9758-82FBBD823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0" name="Text Box 105">
                <a:extLst>
                  <a:ext uri="{FF2B5EF4-FFF2-40B4-BE49-F238E27FC236}">
                    <a16:creationId xmlns:a16="http://schemas.microsoft.com/office/drawing/2014/main" xmlns="" id="{2AE0900E-8A8F-4A4D-BB87-414DFE5E1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0111</a:t>
                </a:r>
              </a:p>
            </p:txBody>
          </p:sp>
          <p:sp>
            <p:nvSpPr>
              <p:cNvPr id="1161" name="Line 119">
                <a:extLst>
                  <a:ext uri="{FF2B5EF4-FFF2-40B4-BE49-F238E27FC236}">
                    <a16:creationId xmlns:a16="http://schemas.microsoft.com/office/drawing/2014/main" xmlns="" id="{5B21AE9C-8AC8-434E-B3D3-DDFB36C48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144" name="Freeform 120">
              <a:extLst>
                <a:ext uri="{FF2B5EF4-FFF2-40B4-BE49-F238E27FC236}">
                  <a16:creationId xmlns:a16="http://schemas.microsoft.com/office/drawing/2014/main" xmlns="" id="{7959F5AF-96CF-CD42-95A7-B320D466F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45" name="Group 357">
              <a:extLst>
                <a:ext uri="{FF2B5EF4-FFF2-40B4-BE49-F238E27FC236}">
                  <a16:creationId xmlns:a16="http://schemas.microsoft.com/office/drawing/2014/main" xmlns="" id="{4D59E87F-CE51-5F46-B516-9F402F558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xmlns="" id="{47BEE802-D705-FB42-955E-D825A1B51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8" y="1694641"/>
                <a:ext cx="1125200" cy="31952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xmlns="" id="{A0A9F0A0-D85B-BC44-809E-0D44746B1886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49" name="Oval 1148">
                <a:extLst>
                  <a:ext uri="{FF2B5EF4-FFF2-40B4-BE49-F238E27FC236}">
                    <a16:creationId xmlns:a16="http://schemas.microsoft.com/office/drawing/2014/main" xmlns="" id="{E6E2E4DB-C182-5947-9544-5CA42AF8D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2" cy="3195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xmlns="" id="{826516FA-D90F-FF4F-86C3-EABFADEC3BBB}"/>
                  </a:ext>
                </a:extLst>
              </p:cNvPr>
              <p:cNvSpPr/>
              <p:nvPr/>
            </p:nvSpPr>
            <p:spPr bwMode="auto">
              <a:xfrm>
                <a:off x="2159710" y="1673340"/>
                <a:ext cx="548337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xmlns="" id="{8B23C2D3-E371-5547-9057-B35E626AB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7" y="1633104"/>
                <a:ext cx="662442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1 w 3723451"/>
                  <a:gd name="T3" fmla="*/ 321 h 932950"/>
                  <a:gd name="T4" fmla="*/ 330163 w 3723451"/>
                  <a:gd name="T5" fmla="*/ 62070 h 932950"/>
                  <a:gd name="T6" fmla="*/ 533941 w 3723451"/>
                  <a:gd name="T7" fmla="*/ 0 h 932950"/>
                  <a:gd name="T8" fmla="*/ 662442 w 3723451"/>
                  <a:gd name="T9" fmla="*/ 24700 h 932950"/>
                  <a:gd name="T10" fmla="*/ 566838 w 3723451"/>
                  <a:gd name="T11" fmla="*/ 55072 h 932950"/>
                  <a:gd name="T12" fmla="*/ 536057 w 3723451"/>
                  <a:gd name="T13" fmla="*/ 46883 h 932950"/>
                  <a:gd name="T14" fmla="*/ 333916 w 3723451"/>
                  <a:gd name="T15" fmla="*/ 111241 h 932950"/>
                  <a:gd name="T16" fmla="*/ 126604 w 3723451"/>
                  <a:gd name="T17" fmla="*/ 49251 h 932950"/>
                  <a:gd name="T18" fmla="*/ 93085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xmlns="" id="{2DEA8715-4603-7449-BB4D-351CFEF75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9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9 w 1366596"/>
                  <a:gd name="T3" fmla="*/ 74985 h 809868"/>
                  <a:gd name="T4" fmla="*/ 154488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xmlns="" id="{72F5390F-6421-6840-94BC-D15B70623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9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xmlns="" id="{34E68527-C12C-5248-A62C-D72D4BEC928A}"/>
                  </a:ext>
                </a:extLst>
              </p:cNvPr>
              <p:cNvCxnSpPr>
                <a:cxnSpLocks noChangeShapeType="1"/>
                <a:endCxn id="1149" idx="2"/>
              </p:cNvCxnSpPr>
              <p:nvPr/>
            </p:nvCxnSpPr>
            <p:spPr bwMode="auto">
              <a:xfrm flipH="1" flipV="1">
                <a:off x="1871277" y="1737244"/>
                <a:ext cx="3171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xmlns="" id="{475CE0A8-F910-FF45-A479-96A5E48ACF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9" y="1734878"/>
                <a:ext cx="3169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46" name="TextBox 282">
              <a:extLst>
                <a:ext uri="{FF2B5EF4-FFF2-40B4-BE49-F238E27FC236}">
                  <a16:creationId xmlns:a16="http://schemas.microsoft.com/office/drawing/2014/main" xmlns="" id="{4B460814-1FB2-5F46-A167-2E252688D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</p:grpSp>
      <p:sp>
        <p:nvSpPr>
          <p:cNvPr id="1162" name="TextBox 6">
            <a:extLst>
              <a:ext uri="{FF2B5EF4-FFF2-40B4-BE49-F238E27FC236}">
                <a16:creationId xmlns:a16="http://schemas.microsoft.com/office/drawing/2014/main" xmlns="" id="{21D1826E-E3E7-E445-9FFB-A565D9A2A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130" y="4850780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3" name="Group 1162">
            <a:extLst>
              <a:ext uri="{FF2B5EF4-FFF2-40B4-BE49-F238E27FC236}">
                <a16:creationId xmlns:a16="http://schemas.microsoft.com/office/drawing/2014/main" xmlns="" id="{F8C15A5A-1645-0849-B8DE-390745B8EBA4}"/>
              </a:ext>
            </a:extLst>
          </p:cNvPr>
          <p:cNvGrpSpPr>
            <a:grpSpLocks/>
          </p:cNvGrpSpPr>
          <p:nvPr/>
        </p:nvGrpSpPr>
        <p:grpSpPr bwMode="auto">
          <a:xfrm>
            <a:off x="4390906" y="2898842"/>
            <a:ext cx="4051268" cy="2367063"/>
            <a:chOff x="-3855475" y="3644638"/>
            <a:chExt cx="4051268" cy="2367866"/>
          </a:xfrm>
        </p:grpSpPr>
        <p:cxnSp>
          <p:nvCxnSpPr>
            <p:cNvPr id="1164" name="Straight Arrow Connector 1163">
              <a:extLst>
                <a:ext uri="{FF2B5EF4-FFF2-40B4-BE49-F238E27FC236}">
                  <a16:creationId xmlns:a16="http://schemas.microsoft.com/office/drawing/2014/main" xmlns="" id="{D6CE7F18-1D47-9C49-BB85-76C5894DE5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3855475" y="3664699"/>
              <a:ext cx="0" cy="2094800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1165" name="Straight Arrow Connector 1164">
              <a:extLst>
                <a:ext uri="{FF2B5EF4-FFF2-40B4-BE49-F238E27FC236}">
                  <a16:creationId xmlns:a16="http://schemas.microsoft.com/office/drawing/2014/main" xmlns="" id="{1C7BE6B4-EA67-FB4B-B50B-7E72D52ED7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818087" y="3658010"/>
              <a:ext cx="0" cy="235449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6" name="Straight Arrow Connector 1165">
              <a:extLst>
                <a:ext uri="{FF2B5EF4-FFF2-40B4-BE49-F238E27FC236}">
                  <a16:creationId xmlns:a16="http://schemas.microsoft.com/office/drawing/2014/main" xmlns="" id="{57774C27-8FF6-9F4F-A17E-D2F743FE22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31396" cy="2331351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" name="Straight Arrow Connector 1166">
              <a:extLst>
                <a:ext uri="{FF2B5EF4-FFF2-40B4-BE49-F238E27FC236}">
                  <a16:creationId xmlns:a16="http://schemas.microsoft.com/office/drawing/2014/main" xmlns="" id="{1F481D65-016C-9E4F-A167-D6343A3136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17641" y="3644638"/>
              <a:ext cx="0" cy="236462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8" name="Straight Arrow Connector 1167">
              <a:extLst>
                <a:ext uri="{FF2B5EF4-FFF2-40B4-BE49-F238E27FC236}">
                  <a16:creationId xmlns:a16="http://schemas.microsoft.com/office/drawing/2014/main" xmlns="" id="{8D76033E-EA4A-B441-99A6-CFC1521E6C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5792" y="3690049"/>
              <a:ext cx="1" cy="2311566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4" name="Slide Number Placeholder 4">
            <a:extLst>
              <a:ext uri="{FF2B5EF4-FFF2-40B4-BE49-F238E27FC236}">
                <a16:creationId xmlns:a16="http://schemas.microsoft.com/office/drawing/2014/main" xmlns="" id="{EB6E2EBA-F897-A249-9C0A-5C6AC0D9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4-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07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indent="-293688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indent="-409575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xmlns="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148" y="15862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>
                <a:solidFill>
                  <a:srgbClr val="CC0000"/>
                </a:solidFill>
              </a:rPr>
              <a:t>Why</a:t>
            </a:r>
            <a:r>
              <a:rPr lang="en-US" sz="3200" dirty="0">
                <a:solidFill>
                  <a:srgbClr val="CC0000"/>
                </a:solidFill>
              </a:rPr>
              <a:t> </a:t>
            </a:r>
            <a:r>
              <a:rPr lang="en-US" sz="3200" dirty="0"/>
              <a:t>a</a:t>
            </a:r>
            <a:r>
              <a:rPr lang="en-US" sz="3200" dirty="0">
                <a:solidFill>
                  <a:srgbClr val="CC0000"/>
                </a:solidFill>
              </a:rPr>
              <a:t> </a:t>
            </a:r>
            <a:r>
              <a:rPr lang="en-US" sz="3200" i="1" dirty="0">
                <a:solidFill>
                  <a:srgbClr val="CC0000"/>
                </a:solidFill>
              </a:rPr>
              <a:t>logically centralized </a:t>
            </a:r>
            <a:r>
              <a:rPr lang="en-US" sz="3200" dirty="0">
                <a:solidFill>
                  <a:srgbClr val="000000"/>
                </a:solidFill>
              </a:rPr>
              <a:t>control plane?</a:t>
            </a:r>
          </a:p>
          <a:p>
            <a:pPr marL="635000" indent="-400050"/>
            <a:r>
              <a:rPr lang="en-US" dirty="0"/>
              <a:t>easier network management: avoid router misconfigurations, greater flexibility of traffic flows</a:t>
            </a:r>
          </a:p>
          <a:p>
            <a:pPr marL="635000" indent="-400050"/>
            <a:r>
              <a:rPr lang="en-US" dirty="0"/>
              <a:t>table-based forwarding (recall OpenFlow API) allows “programming” routers</a:t>
            </a:r>
          </a:p>
          <a:p>
            <a:pPr marL="1035050" lvl="1" indent="-176213"/>
            <a:r>
              <a:rPr lang="en-US" dirty="0"/>
              <a:t>centralized “programming” easier: compute tables centrally and distribute</a:t>
            </a:r>
          </a:p>
          <a:p>
            <a:pPr marL="1035050" lvl="1" indent="-176213"/>
            <a:r>
              <a:rPr lang="en-US" dirty="0"/>
              <a:t>distributed “programming” more difficult: compute tables as result of distributed algorithm (protocol) implemented in each-and-every router </a:t>
            </a:r>
          </a:p>
          <a:p>
            <a:pPr marL="635000" indent="-400050"/>
            <a:r>
              <a:rPr lang="en-US" dirty="0"/>
              <a:t>open (non-proprietary) implementation of control plane</a:t>
            </a:r>
          </a:p>
          <a:p>
            <a:pPr marL="977900" lvl="1" indent="-400050"/>
            <a:r>
              <a:rPr lang="en-US" dirty="0"/>
              <a:t>foster innovation: let 1000 flowers bloom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Journey Inside℠: Curriculum for Microprocessor">
            <a:extLst>
              <a:ext uri="{FF2B5EF4-FFF2-40B4-BE49-F238E27FC236}">
                <a16:creationId xmlns:a16="http://schemas.microsoft.com/office/drawing/2014/main" xmlns="" id="{6F4260B5-B666-D740-B13F-4C89BD1FA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43" y="4454675"/>
            <a:ext cx="847596" cy="4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SDN analogy: mainframe to PC revolution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4B582C-4A3D-524E-902F-B0945D4A7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315" y="5097880"/>
            <a:ext cx="3276600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Vertically integrated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Closed, proprietary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Slow innovation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Small industry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8F68A64-2A5C-2844-A9AB-07E8C144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1971094" y="1538451"/>
            <a:ext cx="2496173" cy="351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00BB31AF-E216-AA46-8DBE-CCADBF4769BC}"/>
              </a:ext>
            </a:extLst>
          </p:cNvPr>
          <p:cNvSpPr/>
          <p:nvPr/>
        </p:nvSpPr>
        <p:spPr>
          <a:xfrm>
            <a:off x="2212931" y="2734793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Operating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System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6B32807C-C0B7-B24D-93E7-7F0C57227BBA}"/>
              </a:ext>
            </a:extLst>
          </p:cNvPr>
          <p:cNvSpPr/>
          <p:nvPr/>
        </p:nvSpPr>
        <p:spPr>
          <a:xfrm>
            <a:off x="2212931" y="3776193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grpSp>
        <p:nvGrpSpPr>
          <p:cNvPr id="11" name="Group 47">
            <a:extLst>
              <a:ext uri="{FF2B5EF4-FFF2-40B4-BE49-F238E27FC236}">
                <a16:creationId xmlns:a16="http://schemas.microsoft.com/office/drawing/2014/main" xmlns="" id="{E0A83BF7-262D-3E4B-BFBE-E825E97D4CEE}"/>
              </a:ext>
            </a:extLst>
          </p:cNvPr>
          <p:cNvGrpSpPr>
            <a:grpSpLocks/>
          </p:cNvGrpSpPr>
          <p:nvPr/>
        </p:nvGrpSpPr>
        <p:grpSpPr bwMode="auto">
          <a:xfrm>
            <a:off x="7244562" y="1743791"/>
            <a:ext cx="3048000" cy="417900"/>
            <a:chOff x="5334000" y="1371600"/>
            <a:chExt cx="3657600" cy="6858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E5E6F00E-9A65-BC45-9EA3-044F6CB86022}"/>
                </a:ext>
              </a:extLst>
            </p:cNvPr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xmlns="" id="{27D778C1-1B34-314D-A430-D25E4B993AA8}"/>
                </a:ext>
              </a:extLst>
            </p:cNvPr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xmlns="" id="{70A4B127-8BC2-FE45-9850-DEEF230B0F7E}"/>
                </a:ext>
              </a:extLst>
            </p:cNvPr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xmlns="" id="{EBD99968-0970-E143-98A5-8905B2039C21}"/>
                </a:ext>
              </a:extLst>
            </p:cNvPr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xmlns="" id="{7DC86D72-9D92-D443-8054-DCF935E70F8D}"/>
                </a:ext>
              </a:extLst>
            </p:cNvPr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C6974744-9162-704D-AE50-8D06BDD1DF4F}"/>
                </a:ext>
              </a:extLst>
            </p:cNvPr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C1F5E1D9-EE12-8E4A-AA42-9E6F8CA2A6F6}"/>
                </a:ext>
              </a:extLst>
            </p:cNvPr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xmlns="" id="{09D4BEED-37E3-FD40-9E2C-95D09B647E1A}"/>
                </a:ext>
              </a:extLst>
            </p:cNvPr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xmlns="" id="{5A92E4E3-7FA3-9F4E-8155-A06DA5BB28AB}"/>
                </a:ext>
              </a:extLst>
            </p:cNvPr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xmlns="" id="{E657948B-92D2-FE47-9E12-07B81900D9DB}"/>
                </a:ext>
              </a:extLst>
            </p:cNvPr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xmlns="" id="{1368ABFE-D808-9649-B64C-4850B5E73426}"/>
                </a:ext>
              </a:extLst>
            </p:cNvPr>
            <p:cNvSpPr/>
            <p:nvPr/>
          </p:nvSpPr>
          <p:spPr bwMode="auto">
            <a:xfrm>
              <a:off x="5334000" y="1371600"/>
              <a:ext cx="9144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7C1C0D48-1D6C-5749-86FB-67FF039653D9}"/>
              </a:ext>
            </a:extLst>
          </p:cNvPr>
          <p:cNvSpPr/>
          <p:nvPr/>
        </p:nvSpPr>
        <p:spPr>
          <a:xfrm>
            <a:off x="2212931" y="1896593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861905-1A74-AA4A-AFCB-AE04EA2CD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5766" y="5101088"/>
            <a:ext cx="4172211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Horizontal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Open interfaces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Rapid innovation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Huge industry</a:t>
            </a:r>
          </a:p>
        </p:txBody>
      </p:sp>
      <p:grpSp>
        <p:nvGrpSpPr>
          <p:cNvPr id="26" name="Group 56">
            <a:extLst>
              <a:ext uri="{FF2B5EF4-FFF2-40B4-BE49-F238E27FC236}">
                <a16:creationId xmlns:a16="http://schemas.microsoft.com/office/drawing/2014/main" xmlns="" id="{FACA84D3-EBD1-3842-8204-78C0ECE7E0E8}"/>
              </a:ext>
            </a:extLst>
          </p:cNvPr>
          <p:cNvGrpSpPr>
            <a:grpSpLocks/>
          </p:cNvGrpSpPr>
          <p:nvPr/>
        </p:nvGrpSpPr>
        <p:grpSpPr bwMode="auto">
          <a:xfrm>
            <a:off x="7513486" y="3922880"/>
            <a:ext cx="2532996" cy="1044813"/>
            <a:chOff x="5308190" y="3212068"/>
            <a:chExt cx="3212311" cy="135993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xmlns="" id="{AF4F8BF1-E3C3-C241-9BBC-A61078965EBB}"/>
                </a:ext>
              </a:extLst>
            </p:cNvPr>
            <p:cNvSpPr/>
            <p:nvPr/>
          </p:nvSpPr>
          <p:spPr bwMode="auto">
            <a:xfrm>
              <a:off x="6096000" y="3874196"/>
              <a:ext cx="2424501" cy="697803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Microprocessor</a:t>
              </a:r>
            </a:p>
          </p:txBody>
        </p:sp>
        <p:grpSp>
          <p:nvGrpSpPr>
            <p:cNvPr id="29" name="Group 51">
              <a:extLst>
                <a:ext uri="{FF2B5EF4-FFF2-40B4-BE49-F238E27FC236}">
                  <a16:creationId xmlns:a16="http://schemas.microsoft.com/office/drawing/2014/main" xmlns="" id="{B5637E9E-4E32-4940-846C-B353CC889A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8190" y="3212068"/>
              <a:ext cx="3121640" cy="440663"/>
              <a:chOff x="5384390" y="3200400"/>
              <a:chExt cx="3121640" cy="44066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37974EAD-28B9-A54C-ADA5-9BD26A800CE7}"/>
                  </a:ext>
                </a:extLst>
              </p:cNvPr>
              <p:cNvCxnSpPr/>
              <p:nvPr/>
            </p:nvCxnSpPr>
            <p:spPr>
              <a:xfrm>
                <a:off x="5384390" y="3424423"/>
                <a:ext cx="3121640" cy="45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23">
                <a:extLst>
                  <a:ext uri="{FF2B5EF4-FFF2-40B4-BE49-F238E27FC236}">
                    <a16:creationId xmlns:a16="http://schemas.microsoft.com/office/drawing/2014/main" xmlns="" id="{8CD3B736-6797-F94E-A7DB-43FFFD728C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1913" y="3200400"/>
                <a:ext cx="2465881" cy="440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BE7CBDD-13E0-9349-9E5E-321561EDCACA}"/>
              </a:ext>
            </a:extLst>
          </p:cNvPr>
          <p:cNvSpPr txBox="1"/>
          <p:nvPr/>
        </p:nvSpPr>
        <p:spPr>
          <a:xfrm>
            <a:off x="152871" y="6550399"/>
            <a:ext cx="2254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Slide  courtesy: N. McKeown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D74F9DCD-65BF-2B44-93FA-F3BAEA2A5B2F}"/>
              </a:ext>
            </a:extLst>
          </p:cNvPr>
          <p:cNvGrpSpPr/>
          <p:nvPr/>
        </p:nvGrpSpPr>
        <p:grpSpPr>
          <a:xfrm>
            <a:off x="7027102" y="2344247"/>
            <a:ext cx="3575135" cy="1597091"/>
            <a:chOff x="6751530" y="2043623"/>
            <a:chExt cx="3575135" cy="1597091"/>
          </a:xfrm>
        </p:grpSpPr>
        <p:sp>
          <p:nvSpPr>
            <p:cNvPr id="36" name="TextBox 23">
              <a:extLst>
                <a:ext uri="{FF2B5EF4-FFF2-40B4-BE49-F238E27FC236}">
                  <a16:creationId xmlns:a16="http://schemas.microsoft.com/office/drawing/2014/main" xmlns="" id="{2A4BDC74-4343-694A-A748-C85FF0A083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4926" y="2718201"/>
              <a:ext cx="4122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b="0" i="1" dirty="0">
                  <a:solidFill>
                    <a:prstClr val="black"/>
                  </a:solidFill>
                  <a:latin typeface="+mn-lt"/>
                </a:rPr>
                <a:t>or</a:t>
              </a:r>
            </a:p>
          </p:txBody>
        </p: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xmlns="" id="{8ED40C4A-1DDE-D949-AFD4-640982319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7926" y="2706533"/>
              <a:ext cx="4122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+mn-lt"/>
                </a:rPr>
                <a:t>or</a:t>
              </a:r>
            </a:p>
          </p:txBody>
        </p:sp>
        <p:grpSp>
          <p:nvGrpSpPr>
            <p:cNvPr id="38" name="Group 52">
              <a:extLst>
                <a:ext uri="{FF2B5EF4-FFF2-40B4-BE49-F238E27FC236}">
                  <a16:creationId xmlns:a16="http://schemas.microsoft.com/office/drawing/2014/main" xmlns="" id="{F5EFFD42-FF20-9542-A0C8-56A2BD25C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6411" y="2043623"/>
              <a:ext cx="2590800" cy="338554"/>
              <a:chOff x="5806858" y="3260868"/>
              <a:chExt cx="2590800" cy="338554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397E7461-5099-A44B-806E-2E1E189AA593}"/>
                  </a:ext>
                </a:extLst>
              </p:cNvPr>
              <p:cNvCxnSpPr/>
              <p:nvPr/>
            </p:nvCxnSpPr>
            <p:spPr>
              <a:xfrm>
                <a:off x="5806858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23">
                <a:extLst>
                  <a:ext uri="{FF2B5EF4-FFF2-40B4-BE49-F238E27FC236}">
                    <a16:creationId xmlns:a16="http://schemas.microsoft.com/office/drawing/2014/main" xmlns="" id="{D1451D5C-DF4C-E74B-B024-F0A9F41BA9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7547" y="3260868"/>
                <a:ext cx="1621357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913C6582-D002-B947-ADEA-9350E7BF41B7}"/>
                </a:ext>
              </a:extLst>
            </p:cNvPr>
            <p:cNvGrpSpPr/>
            <p:nvPr/>
          </p:nvGrpSpPr>
          <p:grpSpPr>
            <a:xfrm>
              <a:off x="6751530" y="2505206"/>
              <a:ext cx="1060162" cy="1108367"/>
              <a:chOff x="6914368" y="2467628"/>
              <a:chExt cx="1060162" cy="1108367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xmlns="" id="{50E78C78-BCB0-2347-9C1B-233CCCD2C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0000" y="2467628"/>
                <a:ext cx="1026811" cy="788444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3C85EF8D-B7E7-D84A-86F9-C7DB87B94C88}"/>
                  </a:ext>
                </a:extLst>
              </p:cNvPr>
              <p:cNvSpPr txBox="1"/>
              <p:nvPr/>
            </p:nvSpPr>
            <p:spPr>
              <a:xfrm>
                <a:off x="6914368" y="3206663"/>
                <a:ext cx="1060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Windows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558F6482-06CD-7C45-8A8E-3A316A33259A}"/>
                </a:ext>
              </a:extLst>
            </p:cNvPr>
            <p:cNvGrpSpPr/>
            <p:nvPr/>
          </p:nvGrpSpPr>
          <p:grpSpPr>
            <a:xfrm>
              <a:off x="8166970" y="2450566"/>
              <a:ext cx="763916" cy="1190148"/>
              <a:chOff x="5173249" y="6258478"/>
              <a:chExt cx="763916" cy="1190148"/>
            </a:xfrm>
          </p:grpSpPr>
          <p:pic>
            <p:nvPicPr>
              <p:cNvPr id="46" name="Picture 45" descr="A picture containing table, toy, yellow&#10;&#10;Description automatically generated">
                <a:extLst>
                  <a:ext uri="{FF2B5EF4-FFF2-40B4-BE49-F238E27FC236}">
                    <a16:creationId xmlns:a16="http://schemas.microsoft.com/office/drawing/2014/main" xmlns="" id="{265C7ED0-C582-DF48-926F-149A44CA4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3249" y="6258478"/>
                <a:ext cx="763916" cy="900148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BE7A1F54-7F6C-0244-87D2-CE5D33A25F06}"/>
                  </a:ext>
                </a:extLst>
              </p:cNvPr>
              <p:cNvSpPr txBox="1"/>
              <p:nvPr/>
            </p:nvSpPr>
            <p:spPr>
              <a:xfrm>
                <a:off x="5187864" y="7079294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Linux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31E83FAE-D11D-824A-9997-5BC344C130CD}"/>
                </a:ext>
              </a:extLst>
            </p:cNvPr>
            <p:cNvGrpSpPr/>
            <p:nvPr/>
          </p:nvGrpSpPr>
          <p:grpSpPr>
            <a:xfrm>
              <a:off x="9331890" y="2343411"/>
              <a:ext cx="994775" cy="1274338"/>
              <a:chOff x="6125227" y="6163850"/>
              <a:chExt cx="994775" cy="1274338"/>
            </a:xfrm>
          </p:grpSpPr>
          <p:pic>
            <p:nvPicPr>
              <p:cNvPr id="1028" name="Picture 4" descr="How to reset the Mac Os 9 password">
                <a:extLst>
                  <a:ext uri="{FF2B5EF4-FFF2-40B4-BE49-F238E27FC236}">
                    <a16:creationId xmlns:a16="http://schemas.microsoft.com/office/drawing/2014/main" xmlns="" id="{DDBF632B-C75A-2940-8E0A-E3CD6B503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5227" y="6163850"/>
                <a:ext cx="994775" cy="994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B3BFAAA5-9205-9D46-85D8-6CE3428E2994}"/>
                  </a:ext>
                </a:extLst>
              </p:cNvPr>
              <p:cNvSpPr txBox="1"/>
              <p:nvPr/>
            </p:nvSpPr>
            <p:spPr>
              <a:xfrm>
                <a:off x="6129404" y="7068856"/>
                <a:ext cx="947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MAC OS</a:t>
                </a:r>
              </a:p>
            </p:txBody>
          </p:sp>
        </p:grpSp>
      </p:grpSp>
      <p:sp>
        <p:nvSpPr>
          <p:cNvPr id="54" name="Right Arrow 53">
            <a:extLst>
              <a:ext uri="{FF2B5EF4-FFF2-40B4-BE49-F238E27FC236}">
                <a16:creationId xmlns:a16="http://schemas.microsoft.com/office/drawing/2014/main" xmlns="" id="{DA4F0CA8-C578-3F4E-B0B7-7D75647F7D87}"/>
              </a:ext>
            </a:extLst>
          </p:cNvPr>
          <p:cNvSpPr/>
          <p:nvPr/>
        </p:nvSpPr>
        <p:spPr>
          <a:xfrm>
            <a:off x="5273457" y="5336087"/>
            <a:ext cx="1178825" cy="764088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xmlns="" id="{B5F7B71C-D375-D14B-AFF2-44852436983E}"/>
              </a:ext>
            </a:extLst>
          </p:cNvPr>
          <p:cNvSpPr/>
          <p:nvPr/>
        </p:nvSpPr>
        <p:spPr>
          <a:xfrm>
            <a:off x="5275544" y="2845494"/>
            <a:ext cx="1178825" cy="764088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54" grpId="0" animBg="1"/>
      <p:bldP spid="5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>
            <a:extLst>
              <a:ext uri="{FF2B5EF4-FFF2-40B4-BE49-F238E27FC236}">
                <a16:creationId xmlns:a16="http://schemas.microsoft.com/office/drawing/2014/main" xmlns="" id="{3845CA21-8920-5B4D-A87A-8A24D6375DB1}"/>
              </a:ext>
            </a:extLst>
          </p:cNvPr>
          <p:cNvGrpSpPr/>
          <p:nvPr/>
        </p:nvGrpSpPr>
        <p:grpSpPr>
          <a:xfrm>
            <a:off x="2509218" y="1275410"/>
            <a:ext cx="6875191" cy="2404002"/>
            <a:chOff x="943464" y="1363093"/>
            <a:chExt cx="6875191" cy="2404002"/>
          </a:xfrm>
        </p:grpSpPr>
        <p:grpSp>
          <p:nvGrpSpPr>
            <p:cNvPr id="302" name="Group 1612">
              <a:extLst>
                <a:ext uri="{FF2B5EF4-FFF2-40B4-BE49-F238E27FC236}">
                  <a16:creationId xmlns:a16="http://schemas.microsoft.com/office/drawing/2014/main" xmlns="" id="{A636C80E-6B43-CC4F-850B-C168F1D97D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3464" y="2441244"/>
              <a:ext cx="855053" cy="655887"/>
              <a:chOff x="2839" y="3501"/>
              <a:chExt cx="755" cy="803"/>
            </a:xfrm>
          </p:grpSpPr>
          <p:pic>
            <p:nvPicPr>
              <p:cNvPr id="443" name="Picture 1613" descr="desktop_computer_stylized_medium">
                <a:extLst>
                  <a:ext uri="{FF2B5EF4-FFF2-40B4-BE49-F238E27FC236}">
                    <a16:creationId xmlns:a16="http://schemas.microsoft.com/office/drawing/2014/main" xmlns="" id="{A5D348C8-04A6-B04C-9E76-895E111C3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4" name="Freeform 1614">
                <a:extLst>
                  <a:ext uri="{FF2B5EF4-FFF2-40B4-BE49-F238E27FC236}">
                    <a16:creationId xmlns:a16="http://schemas.microsoft.com/office/drawing/2014/main" xmlns="" id="{FF8802DC-B64F-B347-88B7-0434C6CD4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03" name="Freeform 3">
              <a:extLst>
                <a:ext uri="{FF2B5EF4-FFF2-40B4-BE49-F238E27FC236}">
                  <a16:creationId xmlns:a16="http://schemas.microsoft.com/office/drawing/2014/main" xmlns="" id="{96D2D58C-AF60-0D4C-9B3D-2EDF188D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747" y="1363093"/>
              <a:ext cx="5142041" cy="240400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4" name="Freeform 4">
              <a:extLst>
                <a:ext uri="{FF2B5EF4-FFF2-40B4-BE49-F238E27FC236}">
                  <a16:creationId xmlns:a16="http://schemas.microsoft.com/office/drawing/2014/main" xmlns="" id="{F4D4A5BF-F69B-0B47-A13E-DD8B915F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105" y="2267385"/>
              <a:ext cx="781590" cy="317349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5" name="Freeform 35">
              <a:extLst>
                <a:ext uri="{FF2B5EF4-FFF2-40B4-BE49-F238E27FC236}">
                  <a16:creationId xmlns:a16="http://schemas.microsoft.com/office/drawing/2014/main" xmlns="" id="{ED9B70DF-192D-F94B-B428-B3533FBD3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292" y="2313451"/>
              <a:ext cx="2285" cy="890624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6" name="Freeform 36">
              <a:extLst>
                <a:ext uri="{FF2B5EF4-FFF2-40B4-BE49-F238E27FC236}">
                  <a16:creationId xmlns:a16="http://schemas.microsoft.com/office/drawing/2014/main" xmlns="" id="{933B14BF-F112-864E-B82A-E52E1D196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544" y="2323688"/>
              <a:ext cx="2285" cy="91621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7" name="Freeform 37">
              <a:extLst>
                <a:ext uri="{FF2B5EF4-FFF2-40B4-BE49-F238E27FC236}">
                  <a16:creationId xmlns:a16="http://schemas.microsoft.com/office/drawing/2014/main" xmlns="" id="{2E1EAAD1-D876-7B42-9CDB-B861F6327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497" y="2298095"/>
              <a:ext cx="1462948" cy="1050313"/>
            </a:xfrm>
            <a:custGeom>
              <a:avLst/>
              <a:gdLst>
                <a:gd name="T0" fmla="*/ 0 w 378"/>
                <a:gd name="T1" fmla="*/ 142610238 h 174"/>
                <a:gd name="T2" fmla="*/ 895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8" name="Freeform 38">
              <a:extLst>
                <a:ext uri="{FF2B5EF4-FFF2-40B4-BE49-F238E27FC236}">
                  <a16:creationId xmlns:a16="http://schemas.microsoft.com/office/drawing/2014/main" xmlns="" id="{21DBE486-9CD8-C742-8B08-B1D3A3002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247" y="2891845"/>
              <a:ext cx="1161856" cy="455711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9" name="Freeform 39">
              <a:extLst>
                <a:ext uri="{FF2B5EF4-FFF2-40B4-BE49-F238E27FC236}">
                  <a16:creationId xmlns:a16="http://schemas.microsoft.com/office/drawing/2014/main" xmlns="" id="{597C0B72-56A7-CD46-B760-103D3071473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22465" y="3327268"/>
              <a:ext cx="908330" cy="45719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0" name="Freeform 40">
              <a:extLst>
                <a:ext uri="{FF2B5EF4-FFF2-40B4-BE49-F238E27FC236}">
                  <a16:creationId xmlns:a16="http://schemas.microsoft.com/office/drawing/2014/main" xmlns="" id="{D8D34631-7C0A-0545-B8E7-D0B9D3842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696" y="2820186"/>
              <a:ext cx="630757" cy="45043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1" name="Freeform 41">
              <a:extLst>
                <a:ext uri="{FF2B5EF4-FFF2-40B4-BE49-F238E27FC236}">
                  <a16:creationId xmlns:a16="http://schemas.microsoft.com/office/drawing/2014/main" xmlns="" id="{495956FE-5A6C-9B45-9B14-2BF0AF46F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627" y="2195725"/>
              <a:ext cx="836439" cy="1706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2" name="Freeform 42">
              <a:extLst>
                <a:ext uri="{FF2B5EF4-FFF2-40B4-BE49-F238E27FC236}">
                  <a16:creationId xmlns:a16="http://schemas.microsoft.com/office/drawing/2014/main" xmlns="" id="{62622339-B69D-CE49-9D11-E82F0A5DA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253" y="2248471"/>
              <a:ext cx="922986" cy="397685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3" name="Freeform 43">
              <a:extLst>
                <a:ext uri="{FF2B5EF4-FFF2-40B4-BE49-F238E27FC236}">
                  <a16:creationId xmlns:a16="http://schemas.microsoft.com/office/drawing/2014/main" xmlns="" id="{F66823EE-AAD5-8849-A172-4FF26DE6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431" y="1458657"/>
              <a:ext cx="2536740" cy="1100484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Text Box 62">
              <a:extLst>
                <a:ext uri="{FF2B5EF4-FFF2-40B4-BE49-F238E27FC236}">
                  <a16:creationId xmlns:a16="http://schemas.microsoft.com/office/drawing/2014/main" xmlns="" id="{345BA5C6-6EAC-1E45-AF81-FBB8E07BB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678" y="2178663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5" name="Text Box 63">
              <a:extLst>
                <a:ext uri="{FF2B5EF4-FFF2-40B4-BE49-F238E27FC236}">
                  <a16:creationId xmlns:a16="http://schemas.microsoft.com/office/drawing/2014/main" xmlns="" id="{BE470A2A-6E14-D143-A915-F628456D8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981" y="255231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6" name="Text Box 64">
              <a:extLst>
                <a:ext uri="{FF2B5EF4-FFF2-40B4-BE49-F238E27FC236}">
                  <a16:creationId xmlns:a16="http://schemas.microsoft.com/office/drawing/2014/main" xmlns="" id="{42783024-D0DF-9843-9325-EBEBCD811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3853" y="2915732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Text Box 65">
              <a:extLst>
                <a:ext uri="{FF2B5EF4-FFF2-40B4-BE49-F238E27FC236}">
                  <a16:creationId xmlns:a16="http://schemas.microsoft.com/office/drawing/2014/main" xmlns="" id="{B19A9366-0987-C24D-9D2D-02D5F48AD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56" y="2710990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8" name="Text Box 66">
              <a:extLst>
                <a:ext uri="{FF2B5EF4-FFF2-40B4-BE49-F238E27FC236}">
                  <a16:creationId xmlns:a16="http://schemas.microsoft.com/office/drawing/2014/main" xmlns="" id="{206F34B0-F5DA-A34C-9EA5-F1239C633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579" y="331497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9" name="Text Box 67">
              <a:extLst>
                <a:ext uri="{FF2B5EF4-FFF2-40B4-BE49-F238E27FC236}">
                  <a16:creationId xmlns:a16="http://schemas.microsoft.com/office/drawing/2014/main" xmlns="" id="{55E4914B-D79C-2C4E-972E-82776A5CBF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305" y="258302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Text Box 68">
              <a:extLst>
                <a:ext uri="{FF2B5EF4-FFF2-40B4-BE49-F238E27FC236}">
                  <a16:creationId xmlns:a16="http://schemas.microsoft.com/office/drawing/2014/main" xmlns="" id="{04A67F28-42C5-0645-80B3-F79AD69D0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7032" y="3033458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1" name="Text Box 69">
              <a:extLst>
                <a:ext uri="{FF2B5EF4-FFF2-40B4-BE49-F238E27FC236}">
                  <a16:creationId xmlns:a16="http://schemas.microsoft.com/office/drawing/2014/main" xmlns="" id="{D62D6598-B7A6-7543-B5AC-525AE902D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327" y="2117241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2" name="Text Box 70">
              <a:extLst>
                <a:ext uri="{FF2B5EF4-FFF2-40B4-BE49-F238E27FC236}">
                  <a16:creationId xmlns:a16="http://schemas.microsoft.com/office/drawing/2014/main" xmlns="" id="{E1D6447A-1898-E44F-B48F-6280CB422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5594" y="1861315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3" name="Text Box 71">
              <a:extLst>
                <a:ext uri="{FF2B5EF4-FFF2-40B4-BE49-F238E27FC236}">
                  <a16:creationId xmlns:a16="http://schemas.microsoft.com/office/drawing/2014/main" xmlns="" id="{A49C6587-11BE-494E-A8D1-2C8ACC1A5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435" y="140576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24" name="Group 1507">
              <a:extLst>
                <a:ext uri="{FF2B5EF4-FFF2-40B4-BE49-F238E27FC236}">
                  <a16:creationId xmlns:a16="http://schemas.microsoft.com/office/drawing/2014/main" xmlns="" id="{5EBC8E71-8EAC-B74A-95A4-003CC2299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175" y="2426604"/>
              <a:ext cx="427480" cy="711995"/>
              <a:chOff x="4140" y="429"/>
              <a:chExt cx="1425" cy="2396"/>
            </a:xfrm>
          </p:grpSpPr>
          <p:sp>
            <p:nvSpPr>
              <p:cNvPr id="411" name="Freeform 1508">
                <a:extLst>
                  <a:ext uri="{FF2B5EF4-FFF2-40B4-BE49-F238E27FC236}">
                    <a16:creationId xmlns:a16="http://schemas.microsoft.com/office/drawing/2014/main" xmlns="" id="{66D3A65B-6A9D-C84D-99F9-9807D7D0E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2" name="Rectangle 1509">
                <a:extLst>
                  <a:ext uri="{FF2B5EF4-FFF2-40B4-BE49-F238E27FC236}">
                    <a16:creationId xmlns:a16="http://schemas.microsoft.com/office/drawing/2014/main" xmlns="" id="{72CCF1A1-68A2-8B4D-AD9B-9C402AECD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3" name="Freeform 1510">
                <a:extLst>
                  <a:ext uri="{FF2B5EF4-FFF2-40B4-BE49-F238E27FC236}">
                    <a16:creationId xmlns:a16="http://schemas.microsoft.com/office/drawing/2014/main" xmlns="" id="{C8965F64-763B-FA4A-9557-6E9BC3C0B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4" name="Freeform 1511">
                <a:extLst>
                  <a:ext uri="{FF2B5EF4-FFF2-40B4-BE49-F238E27FC236}">
                    <a16:creationId xmlns:a16="http://schemas.microsoft.com/office/drawing/2014/main" xmlns="" id="{BB4B40A7-8B78-6A44-A214-97E44641B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5" name="Rectangle 1512">
                <a:extLst>
                  <a:ext uri="{FF2B5EF4-FFF2-40B4-BE49-F238E27FC236}">
                    <a16:creationId xmlns:a16="http://schemas.microsoft.com/office/drawing/2014/main" xmlns="" id="{B0D7DE44-7345-624F-A93E-DBD69C098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16" name="Group 1513">
                <a:extLst>
                  <a:ext uri="{FF2B5EF4-FFF2-40B4-BE49-F238E27FC236}">
                    <a16:creationId xmlns:a16="http://schemas.microsoft.com/office/drawing/2014/main" xmlns="" id="{A11AC80E-EE19-894D-A04D-DAE9AB703F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41" name="AutoShape 1514">
                  <a:extLst>
                    <a:ext uri="{FF2B5EF4-FFF2-40B4-BE49-F238E27FC236}">
                      <a16:creationId xmlns:a16="http://schemas.microsoft.com/office/drawing/2014/main" xmlns="" id="{3C69CFB3-204B-1148-8AB5-1A0F733B54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2" name="AutoShape 1515">
                  <a:extLst>
                    <a:ext uri="{FF2B5EF4-FFF2-40B4-BE49-F238E27FC236}">
                      <a16:creationId xmlns:a16="http://schemas.microsoft.com/office/drawing/2014/main" xmlns="" id="{9367CA35-AAAB-074E-A74E-59B2FA2FDE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17" name="Rectangle 1516">
                <a:extLst>
                  <a:ext uri="{FF2B5EF4-FFF2-40B4-BE49-F238E27FC236}">
                    <a16:creationId xmlns:a16="http://schemas.microsoft.com/office/drawing/2014/main" xmlns="" id="{CE3693F3-C31B-C54F-B87F-42953AF9F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18" name="Group 1517">
                <a:extLst>
                  <a:ext uri="{FF2B5EF4-FFF2-40B4-BE49-F238E27FC236}">
                    <a16:creationId xmlns:a16="http://schemas.microsoft.com/office/drawing/2014/main" xmlns="" id="{E3DCD8E8-4A32-E242-9C26-66A32B851E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39" name="AutoShape 1518">
                  <a:extLst>
                    <a:ext uri="{FF2B5EF4-FFF2-40B4-BE49-F238E27FC236}">
                      <a16:creationId xmlns:a16="http://schemas.microsoft.com/office/drawing/2014/main" xmlns="" id="{2A9C08ED-9421-7A43-8090-57057A615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0" name="AutoShape 1519">
                  <a:extLst>
                    <a:ext uri="{FF2B5EF4-FFF2-40B4-BE49-F238E27FC236}">
                      <a16:creationId xmlns:a16="http://schemas.microsoft.com/office/drawing/2014/main" xmlns="" id="{74EE41DC-C37D-3945-91F1-869FE9EBD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19" name="Rectangle 1520">
                <a:extLst>
                  <a:ext uri="{FF2B5EF4-FFF2-40B4-BE49-F238E27FC236}">
                    <a16:creationId xmlns:a16="http://schemas.microsoft.com/office/drawing/2014/main" xmlns="" id="{D1A596BC-BD58-914C-B14A-A12660493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1521">
                <a:extLst>
                  <a:ext uri="{FF2B5EF4-FFF2-40B4-BE49-F238E27FC236}">
                    <a16:creationId xmlns:a16="http://schemas.microsoft.com/office/drawing/2014/main" xmlns="" id="{A3DF6281-78D2-9045-91BD-8A0B4EB7D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1" name="Group 1522">
                <a:extLst>
                  <a:ext uri="{FF2B5EF4-FFF2-40B4-BE49-F238E27FC236}">
                    <a16:creationId xmlns:a16="http://schemas.microsoft.com/office/drawing/2014/main" xmlns="" id="{4B5256C0-7FA2-BE4F-8AC5-EF516C5A48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37" name="AutoShape 1523">
                  <a:extLst>
                    <a:ext uri="{FF2B5EF4-FFF2-40B4-BE49-F238E27FC236}">
                      <a16:creationId xmlns:a16="http://schemas.microsoft.com/office/drawing/2014/main" xmlns="" id="{754D255D-5191-9344-A8E8-8FEA426036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9"/>
                  <a:ext cx="720" cy="13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8" name="AutoShape 1524">
                  <a:extLst>
                    <a:ext uri="{FF2B5EF4-FFF2-40B4-BE49-F238E27FC236}">
                      <a16:creationId xmlns:a16="http://schemas.microsoft.com/office/drawing/2014/main" xmlns="" id="{E14AD02B-285A-8E4E-9349-A7A65FE580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2" name="Freeform 1525">
                <a:extLst>
                  <a:ext uri="{FF2B5EF4-FFF2-40B4-BE49-F238E27FC236}">
                    <a16:creationId xmlns:a16="http://schemas.microsoft.com/office/drawing/2014/main" xmlns="" id="{6A7D0A21-FEB6-AA49-BF73-7B454ABCC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3" name="Group 1526">
                <a:extLst>
                  <a:ext uri="{FF2B5EF4-FFF2-40B4-BE49-F238E27FC236}">
                    <a16:creationId xmlns:a16="http://schemas.microsoft.com/office/drawing/2014/main" xmlns="" id="{D90C757B-43DB-BA46-B197-E499997AD4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35" name="AutoShape 1527">
                  <a:extLst>
                    <a:ext uri="{FF2B5EF4-FFF2-40B4-BE49-F238E27FC236}">
                      <a16:creationId xmlns:a16="http://schemas.microsoft.com/office/drawing/2014/main" xmlns="" id="{8CA88821-0D55-EB40-A7C1-C3977CDA23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6" name="AutoShape 1528">
                  <a:extLst>
                    <a:ext uri="{FF2B5EF4-FFF2-40B4-BE49-F238E27FC236}">
                      <a16:creationId xmlns:a16="http://schemas.microsoft.com/office/drawing/2014/main" xmlns="" id="{DC4F78A8-7787-604B-A124-FCF43D75D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4" name="Rectangle 1529">
                <a:extLst>
                  <a:ext uri="{FF2B5EF4-FFF2-40B4-BE49-F238E27FC236}">
                    <a16:creationId xmlns:a16="http://schemas.microsoft.com/office/drawing/2014/main" xmlns="" id="{563CCF97-9884-9B45-B9F6-70D699E99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5" name="Freeform 1530">
                <a:extLst>
                  <a:ext uri="{FF2B5EF4-FFF2-40B4-BE49-F238E27FC236}">
                    <a16:creationId xmlns:a16="http://schemas.microsoft.com/office/drawing/2014/main" xmlns="" id="{EBD39E8E-81C2-A844-BF20-C29C5E3AD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6" name="Freeform 1531">
                <a:extLst>
                  <a:ext uri="{FF2B5EF4-FFF2-40B4-BE49-F238E27FC236}">
                    <a16:creationId xmlns:a16="http://schemas.microsoft.com/office/drawing/2014/main" xmlns="" id="{D429C771-C29B-4746-8D5D-C4A863331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40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7" name="Oval 1532">
                <a:extLst>
                  <a:ext uri="{FF2B5EF4-FFF2-40B4-BE49-F238E27FC236}">
                    <a16:creationId xmlns:a16="http://schemas.microsoft.com/office/drawing/2014/main" xmlns="" id="{4C989AEC-8071-734A-8023-0434DC3EB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8" name="Freeform 1533">
                <a:extLst>
                  <a:ext uri="{FF2B5EF4-FFF2-40B4-BE49-F238E27FC236}">
                    <a16:creationId xmlns:a16="http://schemas.microsoft.com/office/drawing/2014/main" xmlns="" id="{50D6A2AD-EDD3-0244-A157-84E850004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9" name="AutoShape 1534">
                <a:extLst>
                  <a:ext uri="{FF2B5EF4-FFF2-40B4-BE49-F238E27FC236}">
                    <a16:creationId xmlns:a16="http://schemas.microsoft.com/office/drawing/2014/main" xmlns="" id="{228D946A-767B-854E-8F60-21EDE8F6A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0" name="AutoShape 1535">
                <a:extLst>
                  <a:ext uri="{FF2B5EF4-FFF2-40B4-BE49-F238E27FC236}">
                    <a16:creationId xmlns:a16="http://schemas.microsoft.com/office/drawing/2014/main" xmlns="" id="{C77A208E-E580-6C48-B30A-8D6AF0241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1" name="Oval 1536">
                <a:extLst>
                  <a:ext uri="{FF2B5EF4-FFF2-40B4-BE49-F238E27FC236}">
                    <a16:creationId xmlns:a16="http://schemas.microsoft.com/office/drawing/2014/main" xmlns="" id="{0584590D-C9DD-6B4F-8D43-3BD5D3BF0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2" name="Oval 1537">
                <a:extLst>
                  <a:ext uri="{FF2B5EF4-FFF2-40B4-BE49-F238E27FC236}">
                    <a16:creationId xmlns:a16="http://schemas.microsoft.com/office/drawing/2014/main" xmlns="" id="{E53705ED-8A28-2247-8F50-DFA2320E3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3" name="Oval 1538">
                <a:extLst>
                  <a:ext uri="{FF2B5EF4-FFF2-40B4-BE49-F238E27FC236}">
                    <a16:creationId xmlns:a16="http://schemas.microsoft.com/office/drawing/2014/main" xmlns="" id="{5DE8C3E4-50ED-A045-BBEF-6BD22BDB1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4" name="Rectangle 1539">
                <a:extLst>
                  <a:ext uri="{FF2B5EF4-FFF2-40B4-BE49-F238E27FC236}">
                    <a16:creationId xmlns:a16="http://schemas.microsoft.com/office/drawing/2014/main" xmlns="" id="{34EEF575-BCCE-F34E-815A-FDD087C0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xmlns="" id="{267F2A04-82C7-CA43-AAA2-0B750999EE14}"/>
                </a:ext>
              </a:extLst>
            </p:cNvPr>
            <p:cNvCxnSpPr/>
            <p:nvPr/>
          </p:nvCxnSpPr>
          <p:spPr bwMode="auto">
            <a:xfrm>
              <a:off x="1682405" y="2744686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xmlns="" id="{B91A95F9-EF84-0047-B227-765A487976D6}"/>
                </a:ext>
              </a:extLst>
            </p:cNvPr>
            <p:cNvCxnSpPr/>
            <p:nvPr/>
          </p:nvCxnSpPr>
          <p:spPr bwMode="auto">
            <a:xfrm>
              <a:off x="6895267" y="2779855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xmlns="" id="{EE10E36D-E4DE-FC41-B05D-5CD4A5DBFA21}"/>
                </a:ext>
              </a:extLst>
            </p:cNvPr>
            <p:cNvGrpSpPr/>
            <p:nvPr/>
          </p:nvGrpSpPr>
          <p:grpSpPr>
            <a:xfrm>
              <a:off x="3414626" y="1982945"/>
              <a:ext cx="687402" cy="571677"/>
              <a:chOff x="1736090" y="2893762"/>
              <a:chExt cx="565150" cy="413310"/>
            </a:xfrm>
          </p:grpSpPr>
          <p:grpSp>
            <p:nvGrpSpPr>
              <p:cNvPr id="398" name="Group 327">
                <a:extLst>
                  <a:ext uri="{FF2B5EF4-FFF2-40B4-BE49-F238E27FC236}">
                    <a16:creationId xmlns:a16="http://schemas.microsoft.com/office/drawing/2014/main" xmlns="" id="{43DE9D84-6507-9E44-8FFE-C43353FBFF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xmlns="" id="{BDBEE8E4-14FE-2342-B5F0-4B459123059B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xmlns="" id="{35360FF6-9142-814C-BC6A-900E8714152E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xmlns="" id="{CD7B45FB-2D33-6849-8696-831389F7A797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Freeform 404">
                  <a:extLst>
                    <a:ext uri="{FF2B5EF4-FFF2-40B4-BE49-F238E27FC236}">
                      <a16:creationId xmlns:a16="http://schemas.microsoft.com/office/drawing/2014/main" xmlns="" id="{55DD05D2-A87A-9E4B-8F3E-A4613BC094AB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405">
                  <a:extLst>
                    <a:ext uri="{FF2B5EF4-FFF2-40B4-BE49-F238E27FC236}">
                      <a16:creationId xmlns:a16="http://schemas.microsoft.com/office/drawing/2014/main" xmlns="" id="{CEAF7229-E9D5-D042-B7AE-1BF525F56D4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Freeform 406">
                  <a:extLst>
                    <a:ext uri="{FF2B5EF4-FFF2-40B4-BE49-F238E27FC236}">
                      <a16:creationId xmlns:a16="http://schemas.microsoft.com/office/drawing/2014/main" xmlns="" id="{AB1AF264-1139-CE43-AFF8-E76758CE960A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xmlns="" id="{57245D9A-2DA2-E246-9F87-68EA8D71DFA2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xmlns="" id="{1E15FBCF-E2FF-FD4E-8803-68E979C60B5F}"/>
                    </a:ext>
                  </a:extLst>
                </p:cNvPr>
                <p:cNvCxnSpPr>
                  <a:endCxn id="40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xmlns="" id="{76BF3722-BBAD-924E-BD4C-E031ACC5D682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xmlns="" id="{493B1A9C-61C8-154E-89A5-A9513BFD54DE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99358"/>
                <a:chOff x="741398" y="1743005"/>
                <a:chExt cx="356365" cy="399358"/>
              </a:xfrm>
            </p:grpSpPr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xmlns="" id="{63725DC4-5667-494C-877B-306B214225CA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TextBox 400">
                  <a:extLst>
                    <a:ext uri="{FF2B5EF4-FFF2-40B4-BE49-F238E27FC236}">
                      <a16:creationId xmlns:a16="http://schemas.microsoft.com/office/drawing/2014/main" xmlns="" id="{610E4D3B-522B-8441-8253-4A007172715F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88887" cy="399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v</a:t>
                  </a:r>
                </a:p>
              </p:txBody>
            </p:sp>
          </p:grp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xmlns="" id="{DF814D63-F965-FA4E-9920-D211CDA69879}"/>
                </a:ext>
              </a:extLst>
            </p:cNvPr>
            <p:cNvGrpSpPr/>
            <p:nvPr/>
          </p:nvGrpSpPr>
          <p:grpSpPr>
            <a:xfrm>
              <a:off x="4888811" y="1979830"/>
              <a:ext cx="687402" cy="480963"/>
              <a:chOff x="1736090" y="2893762"/>
              <a:chExt cx="565150" cy="347726"/>
            </a:xfrm>
          </p:grpSpPr>
          <p:grpSp>
            <p:nvGrpSpPr>
              <p:cNvPr id="385" name="Group 327">
                <a:extLst>
                  <a:ext uri="{FF2B5EF4-FFF2-40B4-BE49-F238E27FC236}">
                    <a16:creationId xmlns:a16="http://schemas.microsoft.com/office/drawing/2014/main" xmlns="" id="{1319D0A2-3DA4-6D46-B723-C78612DBD5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xmlns="" id="{406A0DA8-5D66-B54B-BF3C-74FEB059E5F1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xmlns="" id="{16912ED9-B4B9-274B-8C8B-A301769701DC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xmlns="" id="{0FC9220C-ECBF-BC42-AA17-47066E49F67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xmlns="" id="{EFD001D2-54C5-0042-A5AA-702968D107C1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xmlns="" id="{DF0C4D73-F5CE-1E43-B64E-A1555129729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xmlns="" id="{2FD88090-C275-6140-AAC7-18542BD977C0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xmlns="" id="{F52A43F0-D631-014F-9B59-69076BD7A21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xmlns="" id="{7B9292D1-E5A5-F44E-8DC8-0DDB894A0004}"/>
                    </a:ext>
                  </a:extLst>
                </p:cNvPr>
                <p:cNvCxnSpPr>
                  <a:endCxn id="39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xmlns="" id="{82695498-3E06-C549-BDEB-3B3BC72D74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xmlns="" id="{58CC84C2-4686-2643-A790-875AD3D2EB15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78664" cy="333774"/>
                <a:chOff x="741398" y="1743005"/>
                <a:chExt cx="378664" cy="333774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xmlns="" id="{91E65A3C-37C4-FB49-A4C5-66DD49380A20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TextBox 387">
                  <a:extLst>
                    <a:ext uri="{FF2B5EF4-FFF2-40B4-BE49-F238E27FC236}">
                      <a16:creationId xmlns:a16="http://schemas.microsoft.com/office/drawing/2014/main" xmlns="" id="{7D7D52A1-09FA-B245-A51E-503672F88792}"/>
                    </a:ext>
                  </a:extLst>
                </p:cNvPr>
                <p:cNvSpPr txBox="1"/>
                <p:nvPr/>
              </p:nvSpPr>
              <p:spPr>
                <a:xfrm>
                  <a:off x="767915" y="1743005"/>
                  <a:ext cx="352147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w</a:t>
                  </a:r>
                </a:p>
              </p:txBody>
            </p:sp>
          </p:grp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xmlns="" id="{7F5B202E-84B1-8546-ABE7-0D873A53CB3A}"/>
                </a:ext>
              </a:extLst>
            </p:cNvPr>
            <p:cNvGrpSpPr/>
            <p:nvPr/>
          </p:nvGrpSpPr>
          <p:grpSpPr>
            <a:xfrm>
              <a:off x="2206359" y="2517647"/>
              <a:ext cx="687402" cy="480963"/>
              <a:chOff x="1736090" y="2893762"/>
              <a:chExt cx="565150" cy="347726"/>
            </a:xfrm>
          </p:grpSpPr>
          <p:grpSp>
            <p:nvGrpSpPr>
              <p:cNvPr id="372" name="Group 327">
                <a:extLst>
                  <a:ext uri="{FF2B5EF4-FFF2-40B4-BE49-F238E27FC236}">
                    <a16:creationId xmlns:a16="http://schemas.microsoft.com/office/drawing/2014/main" xmlns="" id="{74C66983-6367-A346-9811-03B6B660BD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xmlns="" id="{23D87A19-41D5-2F4B-A759-D658AB6DE7F5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xmlns="" id="{BF010680-E14C-AB41-B12D-005B0B3FBA78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xmlns="" id="{773506FA-CDA9-A14E-9C9B-2D5E7F909A9E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Freeform 378">
                  <a:extLst>
                    <a:ext uri="{FF2B5EF4-FFF2-40B4-BE49-F238E27FC236}">
                      <a16:creationId xmlns:a16="http://schemas.microsoft.com/office/drawing/2014/main" xmlns="" id="{39B04F67-6A6D-6245-B8C8-CF7114C9D7F0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xmlns="" id="{C46B0DC1-1017-4146-A422-109C3BAD2551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xmlns="" id="{CA725F35-AC0C-C543-A8A7-24E9625350C8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xmlns="" id="{977CD25B-F33C-BA45-8069-AC4B98057578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xmlns="" id="{54C74B7C-6FCA-5B45-9A2B-DC09E5CDE689}"/>
                    </a:ext>
                  </a:extLst>
                </p:cNvPr>
                <p:cNvCxnSpPr>
                  <a:endCxn id="37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xmlns="" id="{F18B4945-5B3A-CC4D-AD10-A9969F3DC39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xmlns="" id="{79ADB3AE-0BAC-E846-91C0-DA740CA9923D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xmlns="" id="{D1EDF0F4-E8FD-6841-A11F-DBF2430F102B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TextBox 374">
                  <a:extLst>
                    <a:ext uri="{FF2B5EF4-FFF2-40B4-BE49-F238E27FC236}">
                      <a16:creationId xmlns:a16="http://schemas.microsoft.com/office/drawing/2014/main" xmlns="" id="{1AFA689E-3A33-DF4B-A8F3-403F0D901A93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9255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u</a:t>
                  </a:r>
                </a:p>
              </p:txBody>
            </p: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xmlns="" id="{C6EB4006-BDBE-0A46-98DE-BE7F5F85E41C}"/>
                </a:ext>
              </a:extLst>
            </p:cNvPr>
            <p:cNvGrpSpPr/>
            <p:nvPr/>
          </p:nvGrpSpPr>
          <p:grpSpPr>
            <a:xfrm>
              <a:off x="6285253" y="2579331"/>
              <a:ext cx="687402" cy="480963"/>
              <a:chOff x="1736090" y="2893762"/>
              <a:chExt cx="565150" cy="347726"/>
            </a:xfrm>
          </p:grpSpPr>
          <p:grpSp>
            <p:nvGrpSpPr>
              <p:cNvPr id="359" name="Group 327">
                <a:extLst>
                  <a:ext uri="{FF2B5EF4-FFF2-40B4-BE49-F238E27FC236}">
                    <a16:creationId xmlns:a16="http://schemas.microsoft.com/office/drawing/2014/main" xmlns="" id="{19323E07-6D65-4A4C-A34C-8931919B7A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xmlns="" id="{8A90C563-3889-7546-B079-B0069EBCDD8E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xmlns="" id="{F906AAC0-18E3-3C42-9638-4B9554929AD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xmlns="" id="{D7FE9FC4-31C2-7545-8E5A-A107662814D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xmlns="" id="{115FE479-5C3C-474A-A53B-50B85C152ABA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xmlns="" id="{AD2C9A8C-6369-A54C-9D6C-E64BF41BE070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Freeform 367">
                  <a:extLst>
                    <a:ext uri="{FF2B5EF4-FFF2-40B4-BE49-F238E27FC236}">
                      <a16:creationId xmlns:a16="http://schemas.microsoft.com/office/drawing/2014/main" xmlns="" id="{D3174F82-A842-4A4B-8B8E-F9394399D6CD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xmlns="" id="{715ED35F-F03C-3844-AAF7-4A4022009E69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xmlns="" id="{E168B24C-7C31-704F-9C70-9283F9D101DE}"/>
                    </a:ext>
                  </a:extLst>
                </p:cNvPr>
                <p:cNvCxnSpPr>
                  <a:endCxn id="36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xmlns="" id="{A8773E23-D37D-7F4D-959F-FFCF3E4EAD3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xmlns="" id="{661612F3-E94B-0E4F-B158-1E1F5536E408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xmlns="" id="{C763175D-A9C3-EF48-81B5-5B18EF6185F4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xmlns="" id="{56CD500D-CEB7-684C-A583-1A90F979E021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</a:t>
                  </a: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xmlns="" id="{8CC7A315-C254-4746-8CBE-0E76B9C4970F}"/>
                </a:ext>
              </a:extLst>
            </p:cNvPr>
            <p:cNvGrpSpPr/>
            <p:nvPr/>
          </p:nvGrpSpPr>
          <p:grpSpPr>
            <a:xfrm>
              <a:off x="4927962" y="3152913"/>
              <a:ext cx="687402" cy="480963"/>
              <a:chOff x="1736090" y="2893762"/>
              <a:chExt cx="565150" cy="347726"/>
            </a:xfrm>
          </p:grpSpPr>
          <p:grpSp>
            <p:nvGrpSpPr>
              <p:cNvPr id="346" name="Group 327">
                <a:extLst>
                  <a:ext uri="{FF2B5EF4-FFF2-40B4-BE49-F238E27FC236}">
                    <a16:creationId xmlns:a16="http://schemas.microsoft.com/office/drawing/2014/main" xmlns="" id="{57B82EFC-992A-174F-B228-FA314BDF20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xmlns="" id="{5516324A-B35A-FF49-96A8-4C3ABFAA27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xmlns="" id="{218BB1BC-107B-9548-B7F8-1205053933E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xmlns="" id="{E0CC4DE9-4E37-1945-B621-6990957A8C9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xmlns="" id="{A2CF0E3A-0B11-A242-94A3-D1972489953C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xmlns="" id="{078DD177-3C9A-AC4A-994C-913F0A08C1F8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xmlns="" id="{7D050A20-78F8-D446-BFB0-855E64D3DFB6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xmlns="" id="{DFC753F6-0104-C144-A482-28D91E9FF189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xmlns="" id="{DF6B0AE2-B7AF-4349-A241-B96871C3DFBE}"/>
                    </a:ext>
                  </a:extLst>
                </p:cNvPr>
                <p:cNvCxnSpPr>
                  <a:endCxn id="35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xmlns="" id="{0C461AF1-3611-CA4A-8113-D6B33D79EFD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xmlns="" id="{5DDD6435-5804-824F-9844-11EE108986C8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xmlns="" id="{3DD41EFD-A71B-A447-B957-8B7AEA9E0494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xmlns="" id="{0808DE23-7FF1-1B41-9706-BEF8D8DE36D2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y</a:t>
                  </a: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xmlns="" id="{FC31B094-3896-AB43-9216-D41F5CF5B5CD}"/>
                </a:ext>
              </a:extLst>
            </p:cNvPr>
            <p:cNvGrpSpPr/>
            <p:nvPr/>
          </p:nvGrpSpPr>
          <p:grpSpPr>
            <a:xfrm>
              <a:off x="3337414" y="3136841"/>
              <a:ext cx="687402" cy="480963"/>
              <a:chOff x="1736090" y="2893762"/>
              <a:chExt cx="565150" cy="347726"/>
            </a:xfrm>
          </p:grpSpPr>
          <p:grpSp>
            <p:nvGrpSpPr>
              <p:cNvPr id="333" name="Group 327">
                <a:extLst>
                  <a:ext uri="{FF2B5EF4-FFF2-40B4-BE49-F238E27FC236}">
                    <a16:creationId xmlns:a16="http://schemas.microsoft.com/office/drawing/2014/main" xmlns="" id="{68165765-2BED-214D-88D7-9D28666BA0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xmlns="" id="{BEB24274-A728-564C-9B37-C2301DC5667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xmlns="" id="{C7018D81-D070-D343-8442-C9B813B94FC5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xmlns="" id="{7CC9DA44-AB58-A143-A7E4-5DCC05563B28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339">
                  <a:extLst>
                    <a:ext uri="{FF2B5EF4-FFF2-40B4-BE49-F238E27FC236}">
                      <a16:creationId xmlns:a16="http://schemas.microsoft.com/office/drawing/2014/main" xmlns="" id="{A345A354-C439-1346-B8B1-9B77F484F731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xmlns="" id="{47254DC2-0CCD-1D43-9A9E-AF30B25F4771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xmlns="" id="{D09BD497-0854-FF41-BB16-ACF44392BCA2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xmlns="" id="{35285FEF-CAD9-224F-91A6-C0D14EBDC940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xmlns="" id="{CF9122C4-270A-B24E-A5AE-0EFA7376067D}"/>
                    </a:ext>
                  </a:extLst>
                </p:cNvPr>
                <p:cNvCxnSpPr>
                  <a:endCxn id="339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xmlns="" id="{3D3021B9-325F-1E4E-8CE0-091CA2DB4D0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xmlns="" id="{ABF5A136-419C-8E48-B84C-19084D8846E1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xmlns="" id="{7D9024F5-F6D2-724B-8783-4785743461C6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xmlns="" id="{6953032B-5A97-DA45-B4BF-C48C5E119377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x</a:t>
                  </a:r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139"/>
            <a:ext cx="1071079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Traffic engineering: difficult with traditional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B8C4E43C-52C5-9843-9797-566EB715CE33}"/>
              </a:ext>
            </a:extLst>
          </p:cNvPr>
          <p:cNvSpPr txBox="1"/>
          <p:nvPr/>
        </p:nvSpPr>
        <p:spPr>
          <a:xfrm>
            <a:off x="1728591" y="3928028"/>
            <a:ext cx="972787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Q: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what if network operator wants u-to-z traffic to flow along </a:t>
            </a:r>
            <a:r>
              <a:rPr lang="en-US" sz="2800" i="1" dirty="0">
                <a:solidFill>
                  <a:srgbClr val="000000"/>
                </a:solidFill>
                <a:ea typeface="ＭＳ Ｐゴシック" charset="0"/>
              </a:rPr>
              <a:t>uvw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z, rather than </a:t>
            </a:r>
            <a:r>
              <a:rPr lang="en-US" sz="2800" i="1" dirty="0">
                <a:solidFill>
                  <a:srgbClr val="000000"/>
                </a:solidFill>
                <a:ea typeface="ＭＳ Ｐゴシック" charset="0"/>
              </a:rPr>
              <a:t>uxyz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?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A: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need to re-define link weights so traffic routing algorithm computes routes accordingly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(or need a new routing algorithm)!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C89243ED-7091-A745-8FC9-42D617C322A8}"/>
              </a:ext>
            </a:extLst>
          </p:cNvPr>
          <p:cNvSpPr txBox="1"/>
          <p:nvPr/>
        </p:nvSpPr>
        <p:spPr>
          <a:xfrm>
            <a:off x="2003306" y="5938073"/>
            <a:ext cx="827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C00000"/>
                </a:solidFill>
                <a:ea typeface="ＭＳ Ｐゴシック" charset="0"/>
              </a:rPr>
              <a:t>link weights are only control “knobs”: not much control!</a:t>
            </a:r>
          </a:p>
        </p:txBody>
      </p:sp>
      <p:sp>
        <p:nvSpPr>
          <p:cNvPr id="298" name="Freeform 297">
            <a:extLst>
              <a:ext uri="{FF2B5EF4-FFF2-40B4-BE49-F238E27FC236}">
                <a16:creationId xmlns:a16="http://schemas.microsoft.com/office/drawing/2014/main" xmlns="" id="{AD8B86B2-93D9-A745-9897-F855B37ADC0B}"/>
              </a:ext>
            </a:extLst>
          </p:cNvPr>
          <p:cNvSpPr/>
          <p:nvPr/>
        </p:nvSpPr>
        <p:spPr>
          <a:xfrm>
            <a:off x="3283003" y="2063149"/>
            <a:ext cx="5676290" cy="537233"/>
          </a:xfrm>
          <a:custGeom>
            <a:avLst/>
            <a:gdLst>
              <a:gd name="connsiteX0" fmla="*/ 0 w 5035463"/>
              <a:gd name="connsiteY0" fmla="*/ 551145 h 551145"/>
              <a:gd name="connsiteX1" fmla="*/ 901874 w 5035463"/>
              <a:gd name="connsiteY1" fmla="*/ 551145 h 551145"/>
              <a:gd name="connsiteX2" fmla="*/ 2329841 w 5035463"/>
              <a:gd name="connsiteY2" fmla="*/ 0 h 551145"/>
              <a:gd name="connsiteX3" fmla="*/ 3933173 w 5035463"/>
              <a:gd name="connsiteY3" fmla="*/ 12526 h 551145"/>
              <a:gd name="connsiteX4" fmla="*/ 5035463 w 5035463"/>
              <a:gd name="connsiteY4" fmla="*/ 488515 h 551145"/>
              <a:gd name="connsiteX0" fmla="*/ 0 w 5035463"/>
              <a:gd name="connsiteY0" fmla="*/ 554892 h 554892"/>
              <a:gd name="connsiteX1" fmla="*/ 901874 w 5035463"/>
              <a:gd name="connsiteY1" fmla="*/ 554892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35463"/>
              <a:gd name="connsiteY0" fmla="*/ 554892 h 554892"/>
              <a:gd name="connsiteX1" fmla="*/ 860651 w 5035463"/>
              <a:gd name="connsiteY1" fmla="*/ 487436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24220"/>
              <a:gd name="connsiteY0" fmla="*/ 491184 h 492262"/>
              <a:gd name="connsiteX1" fmla="*/ 849408 w 5024220"/>
              <a:gd name="connsiteY1" fmla="*/ 487436 h 492262"/>
              <a:gd name="connsiteX2" fmla="*/ 2071260 w 5024220"/>
              <a:gd name="connsiteY2" fmla="*/ 0 h 492262"/>
              <a:gd name="connsiteX3" fmla="*/ 3921930 w 5024220"/>
              <a:gd name="connsiteY3" fmla="*/ 16273 h 492262"/>
              <a:gd name="connsiteX4" fmla="*/ 5024220 w 5024220"/>
              <a:gd name="connsiteY4" fmla="*/ 492262 h 492262"/>
              <a:gd name="connsiteX0" fmla="*/ 0 w 5020472"/>
              <a:gd name="connsiteY0" fmla="*/ 479942 h 492262"/>
              <a:gd name="connsiteX1" fmla="*/ 845660 w 5020472"/>
              <a:gd name="connsiteY1" fmla="*/ 487436 h 492262"/>
              <a:gd name="connsiteX2" fmla="*/ 2067512 w 5020472"/>
              <a:gd name="connsiteY2" fmla="*/ 0 h 492262"/>
              <a:gd name="connsiteX3" fmla="*/ 3918182 w 5020472"/>
              <a:gd name="connsiteY3" fmla="*/ 16273 h 492262"/>
              <a:gd name="connsiteX4" fmla="*/ 5020472 w 5020472"/>
              <a:gd name="connsiteY4" fmla="*/ 492262 h 492262"/>
              <a:gd name="connsiteX0" fmla="*/ 0 w 5020472"/>
              <a:gd name="connsiteY0" fmla="*/ 494932 h 494932"/>
              <a:gd name="connsiteX1" fmla="*/ 845660 w 5020472"/>
              <a:gd name="connsiteY1" fmla="*/ 487436 h 494932"/>
              <a:gd name="connsiteX2" fmla="*/ 2067512 w 5020472"/>
              <a:gd name="connsiteY2" fmla="*/ 0 h 494932"/>
              <a:gd name="connsiteX3" fmla="*/ 3918182 w 5020472"/>
              <a:gd name="connsiteY3" fmla="*/ 16273 h 494932"/>
              <a:gd name="connsiteX4" fmla="*/ 5020472 w 5020472"/>
              <a:gd name="connsiteY4" fmla="*/ 492262 h 494932"/>
              <a:gd name="connsiteX0" fmla="*/ 0 w 5009229"/>
              <a:gd name="connsiteY0" fmla="*/ 479941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491183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519881 h 520960"/>
              <a:gd name="connsiteX1" fmla="*/ 834417 w 5009229"/>
              <a:gd name="connsiteY1" fmla="*/ 516134 h 520960"/>
              <a:gd name="connsiteX2" fmla="*/ 2056269 w 5009229"/>
              <a:gd name="connsiteY2" fmla="*/ 28698 h 520960"/>
              <a:gd name="connsiteX3" fmla="*/ 3663349 w 5009229"/>
              <a:gd name="connsiteY3" fmla="*/ 0 h 520960"/>
              <a:gd name="connsiteX4" fmla="*/ 5009229 w 5009229"/>
              <a:gd name="connsiteY4" fmla="*/ 520960 h 520960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953016 w 4953016"/>
              <a:gd name="connsiteY4" fmla="*/ 558436 h 558436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631805 w 4953016"/>
              <a:gd name="connsiteY4" fmla="*/ 415156 h 558436"/>
              <a:gd name="connsiteX5" fmla="*/ 4953016 w 4953016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631805 w 5676291"/>
              <a:gd name="connsiteY4" fmla="*/ 415156 h 558436"/>
              <a:gd name="connsiteX5" fmla="*/ 5676291 w 5676291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909124 w 5676291"/>
              <a:gd name="connsiteY4" fmla="*/ 527582 h 558436"/>
              <a:gd name="connsiteX5" fmla="*/ 5676291 w 5676291"/>
              <a:gd name="connsiteY5" fmla="*/ 558436 h 558436"/>
              <a:gd name="connsiteX0" fmla="*/ 0 w 5672543"/>
              <a:gd name="connsiteY0" fmla="*/ 519881 h 535951"/>
              <a:gd name="connsiteX1" fmla="*/ 834417 w 5672543"/>
              <a:gd name="connsiteY1" fmla="*/ 516134 h 535951"/>
              <a:gd name="connsiteX2" fmla="*/ 2056269 w 5672543"/>
              <a:gd name="connsiteY2" fmla="*/ 28698 h 535951"/>
              <a:gd name="connsiteX3" fmla="*/ 3663349 w 5672543"/>
              <a:gd name="connsiteY3" fmla="*/ 0 h 535951"/>
              <a:gd name="connsiteX4" fmla="*/ 4909124 w 5672543"/>
              <a:gd name="connsiteY4" fmla="*/ 527582 h 535951"/>
              <a:gd name="connsiteX5" fmla="*/ 5672543 w 5672543"/>
              <a:gd name="connsiteY5" fmla="*/ 535951 h 535951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6269 w 5676290"/>
              <a:gd name="connsiteY2" fmla="*/ 28698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2521 w 5676290"/>
              <a:gd name="connsiteY2" fmla="*/ 6213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63349 w 5676290"/>
              <a:gd name="connsiteY3" fmla="*/ 8777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37117 w 5676290"/>
              <a:gd name="connsiteY3" fmla="*/ 1282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6290" h="537233">
                <a:moveTo>
                  <a:pt x="0" y="528658"/>
                </a:moveTo>
                <a:lnTo>
                  <a:pt x="834417" y="524911"/>
                </a:lnTo>
                <a:lnTo>
                  <a:pt x="2052521" y="0"/>
                </a:lnTo>
                <a:lnTo>
                  <a:pt x="3637117" y="1282"/>
                </a:lnTo>
                <a:lnTo>
                  <a:pt x="4909124" y="536359"/>
                </a:lnTo>
                <a:lnTo>
                  <a:pt x="5676290" y="537233"/>
                </a:lnTo>
              </a:path>
            </a:pathLst>
          </a:custGeom>
          <a:noFill/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Freeform 299">
            <a:extLst>
              <a:ext uri="{FF2B5EF4-FFF2-40B4-BE49-F238E27FC236}">
                <a16:creationId xmlns:a16="http://schemas.microsoft.com/office/drawing/2014/main" xmlns="" id="{E4023168-5BBC-A041-9BCB-41551A518F03}"/>
              </a:ext>
            </a:extLst>
          </p:cNvPr>
          <p:cNvSpPr/>
          <p:nvPr/>
        </p:nvSpPr>
        <p:spPr>
          <a:xfrm flipV="1">
            <a:off x="3247513" y="2729116"/>
            <a:ext cx="5676290" cy="537233"/>
          </a:xfrm>
          <a:custGeom>
            <a:avLst/>
            <a:gdLst>
              <a:gd name="connsiteX0" fmla="*/ 0 w 5035463"/>
              <a:gd name="connsiteY0" fmla="*/ 551145 h 551145"/>
              <a:gd name="connsiteX1" fmla="*/ 901874 w 5035463"/>
              <a:gd name="connsiteY1" fmla="*/ 551145 h 551145"/>
              <a:gd name="connsiteX2" fmla="*/ 2329841 w 5035463"/>
              <a:gd name="connsiteY2" fmla="*/ 0 h 551145"/>
              <a:gd name="connsiteX3" fmla="*/ 3933173 w 5035463"/>
              <a:gd name="connsiteY3" fmla="*/ 12526 h 551145"/>
              <a:gd name="connsiteX4" fmla="*/ 5035463 w 5035463"/>
              <a:gd name="connsiteY4" fmla="*/ 488515 h 551145"/>
              <a:gd name="connsiteX0" fmla="*/ 0 w 5035463"/>
              <a:gd name="connsiteY0" fmla="*/ 554892 h 554892"/>
              <a:gd name="connsiteX1" fmla="*/ 901874 w 5035463"/>
              <a:gd name="connsiteY1" fmla="*/ 554892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35463"/>
              <a:gd name="connsiteY0" fmla="*/ 554892 h 554892"/>
              <a:gd name="connsiteX1" fmla="*/ 860651 w 5035463"/>
              <a:gd name="connsiteY1" fmla="*/ 487436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24220"/>
              <a:gd name="connsiteY0" fmla="*/ 491184 h 492262"/>
              <a:gd name="connsiteX1" fmla="*/ 849408 w 5024220"/>
              <a:gd name="connsiteY1" fmla="*/ 487436 h 492262"/>
              <a:gd name="connsiteX2" fmla="*/ 2071260 w 5024220"/>
              <a:gd name="connsiteY2" fmla="*/ 0 h 492262"/>
              <a:gd name="connsiteX3" fmla="*/ 3921930 w 5024220"/>
              <a:gd name="connsiteY3" fmla="*/ 16273 h 492262"/>
              <a:gd name="connsiteX4" fmla="*/ 5024220 w 5024220"/>
              <a:gd name="connsiteY4" fmla="*/ 492262 h 492262"/>
              <a:gd name="connsiteX0" fmla="*/ 0 w 5020472"/>
              <a:gd name="connsiteY0" fmla="*/ 479942 h 492262"/>
              <a:gd name="connsiteX1" fmla="*/ 845660 w 5020472"/>
              <a:gd name="connsiteY1" fmla="*/ 487436 h 492262"/>
              <a:gd name="connsiteX2" fmla="*/ 2067512 w 5020472"/>
              <a:gd name="connsiteY2" fmla="*/ 0 h 492262"/>
              <a:gd name="connsiteX3" fmla="*/ 3918182 w 5020472"/>
              <a:gd name="connsiteY3" fmla="*/ 16273 h 492262"/>
              <a:gd name="connsiteX4" fmla="*/ 5020472 w 5020472"/>
              <a:gd name="connsiteY4" fmla="*/ 492262 h 492262"/>
              <a:gd name="connsiteX0" fmla="*/ 0 w 5020472"/>
              <a:gd name="connsiteY0" fmla="*/ 494932 h 494932"/>
              <a:gd name="connsiteX1" fmla="*/ 845660 w 5020472"/>
              <a:gd name="connsiteY1" fmla="*/ 487436 h 494932"/>
              <a:gd name="connsiteX2" fmla="*/ 2067512 w 5020472"/>
              <a:gd name="connsiteY2" fmla="*/ 0 h 494932"/>
              <a:gd name="connsiteX3" fmla="*/ 3918182 w 5020472"/>
              <a:gd name="connsiteY3" fmla="*/ 16273 h 494932"/>
              <a:gd name="connsiteX4" fmla="*/ 5020472 w 5020472"/>
              <a:gd name="connsiteY4" fmla="*/ 492262 h 494932"/>
              <a:gd name="connsiteX0" fmla="*/ 0 w 5009229"/>
              <a:gd name="connsiteY0" fmla="*/ 479941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491183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519881 h 520960"/>
              <a:gd name="connsiteX1" fmla="*/ 834417 w 5009229"/>
              <a:gd name="connsiteY1" fmla="*/ 516134 h 520960"/>
              <a:gd name="connsiteX2" fmla="*/ 2056269 w 5009229"/>
              <a:gd name="connsiteY2" fmla="*/ 28698 h 520960"/>
              <a:gd name="connsiteX3" fmla="*/ 3663349 w 5009229"/>
              <a:gd name="connsiteY3" fmla="*/ 0 h 520960"/>
              <a:gd name="connsiteX4" fmla="*/ 5009229 w 5009229"/>
              <a:gd name="connsiteY4" fmla="*/ 520960 h 520960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953016 w 4953016"/>
              <a:gd name="connsiteY4" fmla="*/ 558436 h 558436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631805 w 4953016"/>
              <a:gd name="connsiteY4" fmla="*/ 415156 h 558436"/>
              <a:gd name="connsiteX5" fmla="*/ 4953016 w 4953016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631805 w 5676291"/>
              <a:gd name="connsiteY4" fmla="*/ 415156 h 558436"/>
              <a:gd name="connsiteX5" fmla="*/ 5676291 w 5676291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909124 w 5676291"/>
              <a:gd name="connsiteY4" fmla="*/ 527582 h 558436"/>
              <a:gd name="connsiteX5" fmla="*/ 5676291 w 5676291"/>
              <a:gd name="connsiteY5" fmla="*/ 558436 h 558436"/>
              <a:gd name="connsiteX0" fmla="*/ 0 w 5672543"/>
              <a:gd name="connsiteY0" fmla="*/ 519881 h 535951"/>
              <a:gd name="connsiteX1" fmla="*/ 834417 w 5672543"/>
              <a:gd name="connsiteY1" fmla="*/ 516134 h 535951"/>
              <a:gd name="connsiteX2" fmla="*/ 2056269 w 5672543"/>
              <a:gd name="connsiteY2" fmla="*/ 28698 h 535951"/>
              <a:gd name="connsiteX3" fmla="*/ 3663349 w 5672543"/>
              <a:gd name="connsiteY3" fmla="*/ 0 h 535951"/>
              <a:gd name="connsiteX4" fmla="*/ 4909124 w 5672543"/>
              <a:gd name="connsiteY4" fmla="*/ 527582 h 535951"/>
              <a:gd name="connsiteX5" fmla="*/ 5672543 w 5672543"/>
              <a:gd name="connsiteY5" fmla="*/ 535951 h 535951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6269 w 5676290"/>
              <a:gd name="connsiteY2" fmla="*/ 28698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2521 w 5676290"/>
              <a:gd name="connsiteY2" fmla="*/ 6213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63349 w 5676290"/>
              <a:gd name="connsiteY3" fmla="*/ 8777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37117 w 5676290"/>
              <a:gd name="connsiteY3" fmla="*/ 1282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6290" h="537233">
                <a:moveTo>
                  <a:pt x="0" y="528658"/>
                </a:moveTo>
                <a:lnTo>
                  <a:pt x="834417" y="524911"/>
                </a:lnTo>
                <a:lnTo>
                  <a:pt x="2052521" y="0"/>
                </a:lnTo>
                <a:lnTo>
                  <a:pt x="3637117" y="1282"/>
                </a:lnTo>
                <a:lnTo>
                  <a:pt x="4909124" y="536359"/>
                </a:lnTo>
                <a:lnTo>
                  <a:pt x="5676290" y="537233"/>
                </a:lnTo>
              </a:path>
            </a:pathLst>
          </a:custGeom>
          <a:noFill/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298" grpId="0" animBg="1"/>
      <p:bldP spid="30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>
            <a:extLst>
              <a:ext uri="{FF2B5EF4-FFF2-40B4-BE49-F238E27FC236}">
                <a16:creationId xmlns:a16="http://schemas.microsoft.com/office/drawing/2014/main" xmlns="" id="{34A0280E-1B37-684D-9F61-81611D0B2C79}"/>
              </a:ext>
            </a:extLst>
          </p:cNvPr>
          <p:cNvGrpSpPr/>
          <p:nvPr/>
        </p:nvGrpSpPr>
        <p:grpSpPr>
          <a:xfrm>
            <a:off x="2509218" y="1275410"/>
            <a:ext cx="6875191" cy="2404002"/>
            <a:chOff x="943464" y="1363093"/>
            <a:chExt cx="6875191" cy="2404002"/>
          </a:xfrm>
        </p:grpSpPr>
        <p:grpSp>
          <p:nvGrpSpPr>
            <p:cNvPr id="305" name="Group 1612">
              <a:extLst>
                <a:ext uri="{FF2B5EF4-FFF2-40B4-BE49-F238E27FC236}">
                  <a16:creationId xmlns:a16="http://schemas.microsoft.com/office/drawing/2014/main" xmlns="" id="{7A1A9C4E-0BE7-994B-A5A6-7C974C41F47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3464" y="2441244"/>
              <a:ext cx="855053" cy="655887"/>
              <a:chOff x="2839" y="3501"/>
              <a:chExt cx="755" cy="803"/>
            </a:xfrm>
          </p:grpSpPr>
          <p:pic>
            <p:nvPicPr>
              <p:cNvPr id="446" name="Picture 1613" descr="desktop_computer_stylized_medium">
                <a:extLst>
                  <a:ext uri="{FF2B5EF4-FFF2-40B4-BE49-F238E27FC236}">
                    <a16:creationId xmlns:a16="http://schemas.microsoft.com/office/drawing/2014/main" xmlns="" id="{A7BA478E-2CCC-C348-8264-BF99D7C0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7" name="Freeform 1614">
                <a:extLst>
                  <a:ext uri="{FF2B5EF4-FFF2-40B4-BE49-F238E27FC236}">
                    <a16:creationId xmlns:a16="http://schemas.microsoft.com/office/drawing/2014/main" xmlns="" id="{1168E9FF-EDB4-7F43-A0CA-DA640A2A0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06" name="Freeform 3">
              <a:extLst>
                <a:ext uri="{FF2B5EF4-FFF2-40B4-BE49-F238E27FC236}">
                  <a16:creationId xmlns:a16="http://schemas.microsoft.com/office/drawing/2014/main" xmlns="" id="{862E1C82-76BD-3D48-BC16-0652D77CF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747" y="1363093"/>
              <a:ext cx="5142041" cy="240400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7" name="Freeform 4">
              <a:extLst>
                <a:ext uri="{FF2B5EF4-FFF2-40B4-BE49-F238E27FC236}">
                  <a16:creationId xmlns:a16="http://schemas.microsoft.com/office/drawing/2014/main" xmlns="" id="{F98435AB-4F6C-F94C-A72A-901170507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105" y="2267385"/>
              <a:ext cx="781590" cy="317349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8" name="Freeform 35">
              <a:extLst>
                <a:ext uri="{FF2B5EF4-FFF2-40B4-BE49-F238E27FC236}">
                  <a16:creationId xmlns:a16="http://schemas.microsoft.com/office/drawing/2014/main" xmlns="" id="{15E5087C-7665-1448-8A55-FE8FD716F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292" y="2313451"/>
              <a:ext cx="2285" cy="890624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9" name="Freeform 36">
              <a:extLst>
                <a:ext uri="{FF2B5EF4-FFF2-40B4-BE49-F238E27FC236}">
                  <a16:creationId xmlns:a16="http://schemas.microsoft.com/office/drawing/2014/main" xmlns="" id="{3935C04E-C5C9-E24F-A9AD-1744D25FC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544" y="2323688"/>
              <a:ext cx="2285" cy="91621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0" name="Freeform 37">
              <a:extLst>
                <a:ext uri="{FF2B5EF4-FFF2-40B4-BE49-F238E27FC236}">
                  <a16:creationId xmlns:a16="http://schemas.microsoft.com/office/drawing/2014/main" xmlns="" id="{CEECEC50-04B0-2647-B641-39231C0C2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497" y="2298095"/>
              <a:ext cx="1462948" cy="1050313"/>
            </a:xfrm>
            <a:custGeom>
              <a:avLst/>
              <a:gdLst>
                <a:gd name="T0" fmla="*/ 0 w 378"/>
                <a:gd name="T1" fmla="*/ 142610238 h 174"/>
                <a:gd name="T2" fmla="*/ 895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1" name="Freeform 38">
              <a:extLst>
                <a:ext uri="{FF2B5EF4-FFF2-40B4-BE49-F238E27FC236}">
                  <a16:creationId xmlns:a16="http://schemas.microsoft.com/office/drawing/2014/main" xmlns="" id="{F6519774-52BA-6F40-822C-52BB2380B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247" y="2891845"/>
              <a:ext cx="1161856" cy="455711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2" name="Freeform 39">
              <a:extLst>
                <a:ext uri="{FF2B5EF4-FFF2-40B4-BE49-F238E27FC236}">
                  <a16:creationId xmlns:a16="http://schemas.microsoft.com/office/drawing/2014/main" xmlns="" id="{24215A43-6854-B54A-BC13-286ED0971C5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22465" y="3327268"/>
              <a:ext cx="908330" cy="45719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3" name="Freeform 40">
              <a:extLst>
                <a:ext uri="{FF2B5EF4-FFF2-40B4-BE49-F238E27FC236}">
                  <a16:creationId xmlns:a16="http://schemas.microsoft.com/office/drawing/2014/main" xmlns="" id="{3EEADCA8-4EED-9744-98D0-B5D6F81C6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696" y="2820186"/>
              <a:ext cx="630757" cy="45043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Freeform 41">
              <a:extLst>
                <a:ext uri="{FF2B5EF4-FFF2-40B4-BE49-F238E27FC236}">
                  <a16:creationId xmlns:a16="http://schemas.microsoft.com/office/drawing/2014/main" xmlns="" id="{FE766A70-BB42-7E40-B5AF-B9D72EEBD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627" y="2195725"/>
              <a:ext cx="836439" cy="1706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5" name="Freeform 42">
              <a:extLst>
                <a:ext uri="{FF2B5EF4-FFF2-40B4-BE49-F238E27FC236}">
                  <a16:creationId xmlns:a16="http://schemas.microsoft.com/office/drawing/2014/main" xmlns="" id="{2B4598F4-8ABA-6146-B304-09A494982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253" y="2248471"/>
              <a:ext cx="922986" cy="397685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6" name="Freeform 43">
              <a:extLst>
                <a:ext uri="{FF2B5EF4-FFF2-40B4-BE49-F238E27FC236}">
                  <a16:creationId xmlns:a16="http://schemas.microsoft.com/office/drawing/2014/main" xmlns="" id="{9B7D5C70-1858-3548-A1D2-DF173D24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431" y="1458657"/>
              <a:ext cx="2536740" cy="1100484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Text Box 62">
              <a:extLst>
                <a:ext uri="{FF2B5EF4-FFF2-40B4-BE49-F238E27FC236}">
                  <a16:creationId xmlns:a16="http://schemas.microsoft.com/office/drawing/2014/main" xmlns="" id="{E9C6C532-7B09-B543-99FC-E31F8B5A1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678" y="2178663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8" name="Text Box 63">
              <a:extLst>
                <a:ext uri="{FF2B5EF4-FFF2-40B4-BE49-F238E27FC236}">
                  <a16:creationId xmlns:a16="http://schemas.microsoft.com/office/drawing/2014/main" xmlns="" id="{0A99317D-3568-EF4D-A723-76AADE9F0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981" y="255231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9" name="Text Box 64">
              <a:extLst>
                <a:ext uri="{FF2B5EF4-FFF2-40B4-BE49-F238E27FC236}">
                  <a16:creationId xmlns:a16="http://schemas.microsoft.com/office/drawing/2014/main" xmlns="" id="{856CDF8E-EE88-C646-92B6-211909BF3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3853" y="2915732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Text Box 65">
              <a:extLst>
                <a:ext uri="{FF2B5EF4-FFF2-40B4-BE49-F238E27FC236}">
                  <a16:creationId xmlns:a16="http://schemas.microsoft.com/office/drawing/2014/main" xmlns="" id="{FE09FFF8-AAB4-664E-9D7F-F0E8F5B10D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56" y="2710990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1" name="Text Box 66">
              <a:extLst>
                <a:ext uri="{FF2B5EF4-FFF2-40B4-BE49-F238E27FC236}">
                  <a16:creationId xmlns:a16="http://schemas.microsoft.com/office/drawing/2014/main" xmlns="" id="{ED1E277A-76C4-2841-92C2-515DB25966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579" y="331497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2" name="Text Box 67">
              <a:extLst>
                <a:ext uri="{FF2B5EF4-FFF2-40B4-BE49-F238E27FC236}">
                  <a16:creationId xmlns:a16="http://schemas.microsoft.com/office/drawing/2014/main" xmlns="" id="{6C2CF0D3-5A12-304F-9B12-35C0DC608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305" y="258302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3" name="Text Box 68">
              <a:extLst>
                <a:ext uri="{FF2B5EF4-FFF2-40B4-BE49-F238E27FC236}">
                  <a16:creationId xmlns:a16="http://schemas.microsoft.com/office/drawing/2014/main" xmlns="" id="{A70BD26B-DEF9-9D4F-9B95-D8E411BB9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7032" y="3033458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4" name="Text Box 69">
              <a:extLst>
                <a:ext uri="{FF2B5EF4-FFF2-40B4-BE49-F238E27FC236}">
                  <a16:creationId xmlns:a16="http://schemas.microsoft.com/office/drawing/2014/main" xmlns="" id="{BF43A2CB-D47A-6F44-AFE7-D9277DCB5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327" y="2117241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5" name="Text Box 70">
              <a:extLst>
                <a:ext uri="{FF2B5EF4-FFF2-40B4-BE49-F238E27FC236}">
                  <a16:creationId xmlns:a16="http://schemas.microsoft.com/office/drawing/2014/main" xmlns="" id="{36C3AD09-41D6-4E40-A665-3733BB875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5594" y="1861315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6" name="Text Box 71">
              <a:extLst>
                <a:ext uri="{FF2B5EF4-FFF2-40B4-BE49-F238E27FC236}">
                  <a16:creationId xmlns:a16="http://schemas.microsoft.com/office/drawing/2014/main" xmlns="" id="{12D1AD8F-8BC6-5F46-8A7D-071C2B7D5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435" y="140576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27" name="Group 1507">
              <a:extLst>
                <a:ext uri="{FF2B5EF4-FFF2-40B4-BE49-F238E27FC236}">
                  <a16:creationId xmlns:a16="http://schemas.microsoft.com/office/drawing/2014/main" xmlns="" id="{C559921E-B9C2-0042-9E6C-A661502DC8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175" y="2426604"/>
              <a:ext cx="427480" cy="711995"/>
              <a:chOff x="4140" y="429"/>
              <a:chExt cx="1425" cy="2396"/>
            </a:xfrm>
          </p:grpSpPr>
          <p:sp>
            <p:nvSpPr>
              <p:cNvPr id="414" name="Freeform 1508">
                <a:extLst>
                  <a:ext uri="{FF2B5EF4-FFF2-40B4-BE49-F238E27FC236}">
                    <a16:creationId xmlns:a16="http://schemas.microsoft.com/office/drawing/2014/main" xmlns="" id="{5A4BEC17-590A-4543-9F29-1CF0B38C3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5" name="Rectangle 1509">
                <a:extLst>
                  <a:ext uri="{FF2B5EF4-FFF2-40B4-BE49-F238E27FC236}">
                    <a16:creationId xmlns:a16="http://schemas.microsoft.com/office/drawing/2014/main" xmlns="" id="{A98FBE95-481D-8F47-8981-46EDD8E97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6" name="Freeform 1510">
                <a:extLst>
                  <a:ext uri="{FF2B5EF4-FFF2-40B4-BE49-F238E27FC236}">
                    <a16:creationId xmlns:a16="http://schemas.microsoft.com/office/drawing/2014/main" xmlns="" id="{EE41BFE7-A16A-3243-9517-E8023C4F3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7" name="Freeform 1511">
                <a:extLst>
                  <a:ext uri="{FF2B5EF4-FFF2-40B4-BE49-F238E27FC236}">
                    <a16:creationId xmlns:a16="http://schemas.microsoft.com/office/drawing/2014/main" xmlns="" id="{2D734235-2C97-9B44-8B59-EFCEFDEC1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8" name="Rectangle 1512">
                <a:extLst>
                  <a:ext uri="{FF2B5EF4-FFF2-40B4-BE49-F238E27FC236}">
                    <a16:creationId xmlns:a16="http://schemas.microsoft.com/office/drawing/2014/main" xmlns="" id="{916BFACE-E488-F841-9687-DD32E6527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19" name="Group 1513">
                <a:extLst>
                  <a:ext uri="{FF2B5EF4-FFF2-40B4-BE49-F238E27FC236}">
                    <a16:creationId xmlns:a16="http://schemas.microsoft.com/office/drawing/2014/main" xmlns="" id="{E4DAEBB9-2602-554D-B536-D0600B2B4D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44" name="AutoShape 1514">
                  <a:extLst>
                    <a:ext uri="{FF2B5EF4-FFF2-40B4-BE49-F238E27FC236}">
                      <a16:creationId xmlns:a16="http://schemas.microsoft.com/office/drawing/2014/main" xmlns="" id="{DD1B8DFA-FCC7-674E-996F-A1FBD250CC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5" name="AutoShape 1515">
                  <a:extLst>
                    <a:ext uri="{FF2B5EF4-FFF2-40B4-BE49-F238E27FC236}">
                      <a16:creationId xmlns:a16="http://schemas.microsoft.com/office/drawing/2014/main" xmlns="" id="{14A870AC-7411-F946-B590-D85A88AF1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0" name="Rectangle 1516">
                <a:extLst>
                  <a:ext uri="{FF2B5EF4-FFF2-40B4-BE49-F238E27FC236}">
                    <a16:creationId xmlns:a16="http://schemas.microsoft.com/office/drawing/2014/main" xmlns="" id="{F0940D2C-FEFC-D549-8746-A8523AFD5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1" name="Group 1517">
                <a:extLst>
                  <a:ext uri="{FF2B5EF4-FFF2-40B4-BE49-F238E27FC236}">
                    <a16:creationId xmlns:a16="http://schemas.microsoft.com/office/drawing/2014/main" xmlns="" id="{6ADF3A52-0897-2545-98B5-137A848136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2" name="AutoShape 1518">
                  <a:extLst>
                    <a:ext uri="{FF2B5EF4-FFF2-40B4-BE49-F238E27FC236}">
                      <a16:creationId xmlns:a16="http://schemas.microsoft.com/office/drawing/2014/main" xmlns="" id="{FDC39CDD-16C8-7D4D-8275-C1710C631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3" name="AutoShape 1519">
                  <a:extLst>
                    <a:ext uri="{FF2B5EF4-FFF2-40B4-BE49-F238E27FC236}">
                      <a16:creationId xmlns:a16="http://schemas.microsoft.com/office/drawing/2014/main" xmlns="" id="{6853AB63-2301-0946-A174-AE28245DB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2" name="Rectangle 1520">
                <a:extLst>
                  <a:ext uri="{FF2B5EF4-FFF2-40B4-BE49-F238E27FC236}">
                    <a16:creationId xmlns:a16="http://schemas.microsoft.com/office/drawing/2014/main" xmlns="" id="{4EDC7779-F322-974C-A13E-0F5161D4B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3" name="Rectangle 1521">
                <a:extLst>
                  <a:ext uri="{FF2B5EF4-FFF2-40B4-BE49-F238E27FC236}">
                    <a16:creationId xmlns:a16="http://schemas.microsoft.com/office/drawing/2014/main" xmlns="" id="{B39F0706-91BA-9F4D-8D0F-337754FAC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4" name="Group 1522">
                <a:extLst>
                  <a:ext uri="{FF2B5EF4-FFF2-40B4-BE49-F238E27FC236}">
                    <a16:creationId xmlns:a16="http://schemas.microsoft.com/office/drawing/2014/main" xmlns="" id="{088E2790-CA68-C846-BD0F-F7BBF68235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40" name="AutoShape 1523">
                  <a:extLst>
                    <a:ext uri="{FF2B5EF4-FFF2-40B4-BE49-F238E27FC236}">
                      <a16:creationId xmlns:a16="http://schemas.microsoft.com/office/drawing/2014/main" xmlns="" id="{8952BAA7-F061-3B4A-BF31-D37E6425D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9"/>
                  <a:ext cx="720" cy="13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1" name="AutoShape 1524">
                  <a:extLst>
                    <a:ext uri="{FF2B5EF4-FFF2-40B4-BE49-F238E27FC236}">
                      <a16:creationId xmlns:a16="http://schemas.microsoft.com/office/drawing/2014/main" xmlns="" id="{0E27D760-9B8B-4945-9863-BC9F0C41F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5" name="Freeform 1525">
                <a:extLst>
                  <a:ext uri="{FF2B5EF4-FFF2-40B4-BE49-F238E27FC236}">
                    <a16:creationId xmlns:a16="http://schemas.microsoft.com/office/drawing/2014/main" xmlns="" id="{7320D145-C685-7149-A68E-8925075E0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6" name="Group 1526">
                <a:extLst>
                  <a:ext uri="{FF2B5EF4-FFF2-40B4-BE49-F238E27FC236}">
                    <a16:creationId xmlns:a16="http://schemas.microsoft.com/office/drawing/2014/main" xmlns="" id="{A58F7467-420F-E345-9BD5-439C10D37B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38" name="AutoShape 1527">
                  <a:extLst>
                    <a:ext uri="{FF2B5EF4-FFF2-40B4-BE49-F238E27FC236}">
                      <a16:creationId xmlns:a16="http://schemas.microsoft.com/office/drawing/2014/main" xmlns="" id="{15FD94B1-0C23-1844-B9EC-328B318103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9" name="AutoShape 1528">
                  <a:extLst>
                    <a:ext uri="{FF2B5EF4-FFF2-40B4-BE49-F238E27FC236}">
                      <a16:creationId xmlns:a16="http://schemas.microsoft.com/office/drawing/2014/main" xmlns="" id="{11D88682-9EAF-E844-9EDA-915A36C1EB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7" name="Rectangle 1529">
                <a:extLst>
                  <a:ext uri="{FF2B5EF4-FFF2-40B4-BE49-F238E27FC236}">
                    <a16:creationId xmlns:a16="http://schemas.microsoft.com/office/drawing/2014/main" xmlns="" id="{87A3DBB5-122D-AA42-AA5F-DCE836999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8" name="Freeform 1530">
                <a:extLst>
                  <a:ext uri="{FF2B5EF4-FFF2-40B4-BE49-F238E27FC236}">
                    <a16:creationId xmlns:a16="http://schemas.microsoft.com/office/drawing/2014/main" xmlns="" id="{DB3BDAEB-C0A1-E740-AECD-F50278175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9" name="Freeform 1531">
                <a:extLst>
                  <a:ext uri="{FF2B5EF4-FFF2-40B4-BE49-F238E27FC236}">
                    <a16:creationId xmlns:a16="http://schemas.microsoft.com/office/drawing/2014/main" xmlns="" id="{9532A3AC-833E-7A43-8329-81247A5E6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40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0" name="Oval 1532">
                <a:extLst>
                  <a:ext uri="{FF2B5EF4-FFF2-40B4-BE49-F238E27FC236}">
                    <a16:creationId xmlns:a16="http://schemas.microsoft.com/office/drawing/2014/main" xmlns="" id="{288EBEE3-4297-224C-AD46-28879E6A1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1" name="Freeform 1533">
                <a:extLst>
                  <a:ext uri="{FF2B5EF4-FFF2-40B4-BE49-F238E27FC236}">
                    <a16:creationId xmlns:a16="http://schemas.microsoft.com/office/drawing/2014/main" xmlns="" id="{3FE7CEBE-4BC6-F644-B9B1-CCCE6990F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2" name="AutoShape 1534">
                <a:extLst>
                  <a:ext uri="{FF2B5EF4-FFF2-40B4-BE49-F238E27FC236}">
                    <a16:creationId xmlns:a16="http://schemas.microsoft.com/office/drawing/2014/main" xmlns="" id="{978B2207-20F5-804B-A3B3-4C26DFE98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3" name="AutoShape 1535">
                <a:extLst>
                  <a:ext uri="{FF2B5EF4-FFF2-40B4-BE49-F238E27FC236}">
                    <a16:creationId xmlns:a16="http://schemas.microsoft.com/office/drawing/2014/main" xmlns="" id="{33928060-4AE4-1F4D-BEE3-C45BB6D2E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4" name="Oval 1536">
                <a:extLst>
                  <a:ext uri="{FF2B5EF4-FFF2-40B4-BE49-F238E27FC236}">
                    <a16:creationId xmlns:a16="http://schemas.microsoft.com/office/drawing/2014/main" xmlns="" id="{F9FB74F8-49C8-6E4B-824C-D9D631D49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5" name="Oval 1537">
                <a:extLst>
                  <a:ext uri="{FF2B5EF4-FFF2-40B4-BE49-F238E27FC236}">
                    <a16:creationId xmlns:a16="http://schemas.microsoft.com/office/drawing/2014/main" xmlns="" id="{10618A8B-63CD-6442-8B7A-099C5459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6" name="Oval 1538">
                <a:extLst>
                  <a:ext uri="{FF2B5EF4-FFF2-40B4-BE49-F238E27FC236}">
                    <a16:creationId xmlns:a16="http://schemas.microsoft.com/office/drawing/2014/main" xmlns="" id="{97727A51-FDBA-8D4B-910B-17DBF18A4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7" name="Rectangle 1539">
                <a:extLst>
                  <a:ext uri="{FF2B5EF4-FFF2-40B4-BE49-F238E27FC236}">
                    <a16:creationId xmlns:a16="http://schemas.microsoft.com/office/drawing/2014/main" xmlns="" id="{970EDF53-297E-EA44-92BE-C2F97533D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xmlns="" id="{CC1738F7-B8A1-9947-9EA4-1523E924127F}"/>
                </a:ext>
              </a:extLst>
            </p:cNvPr>
            <p:cNvCxnSpPr/>
            <p:nvPr/>
          </p:nvCxnSpPr>
          <p:spPr bwMode="auto">
            <a:xfrm>
              <a:off x="1682405" y="2744686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xmlns="" id="{39855349-2D43-7C4A-B353-74029E8BA4BD}"/>
                </a:ext>
              </a:extLst>
            </p:cNvPr>
            <p:cNvCxnSpPr/>
            <p:nvPr/>
          </p:nvCxnSpPr>
          <p:spPr bwMode="auto">
            <a:xfrm>
              <a:off x="6895267" y="2779855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xmlns="" id="{54C81718-AB53-EC48-8CA0-41A17EEA9C4F}"/>
                </a:ext>
              </a:extLst>
            </p:cNvPr>
            <p:cNvGrpSpPr/>
            <p:nvPr/>
          </p:nvGrpSpPr>
          <p:grpSpPr>
            <a:xfrm>
              <a:off x="3414626" y="1982945"/>
              <a:ext cx="687402" cy="571677"/>
              <a:chOff x="1736090" y="2893762"/>
              <a:chExt cx="565150" cy="413310"/>
            </a:xfrm>
          </p:grpSpPr>
          <p:grpSp>
            <p:nvGrpSpPr>
              <p:cNvPr id="401" name="Group 327">
                <a:extLst>
                  <a:ext uri="{FF2B5EF4-FFF2-40B4-BE49-F238E27FC236}">
                    <a16:creationId xmlns:a16="http://schemas.microsoft.com/office/drawing/2014/main" xmlns="" id="{DA91FBE5-CFD0-764B-9319-580E8A886F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xmlns="" id="{AB5BE366-3696-3444-BEED-B2D3E9A552B4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xmlns="" id="{014C0E46-985C-064D-9955-6DBD816F7710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xmlns="" id="{B8592CE9-885E-7948-9885-40869BFBEEC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xmlns="" id="{B2A3A479-23C9-374A-AD09-A3B80F0EF409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>
                  <a:extLst>
                    <a:ext uri="{FF2B5EF4-FFF2-40B4-BE49-F238E27FC236}">
                      <a16:creationId xmlns:a16="http://schemas.microsoft.com/office/drawing/2014/main" xmlns="" id="{7E3C8C30-970D-AA49-8416-454E3AD9F4E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xmlns="" id="{DA5747D1-6ED5-2C46-94C9-0EB423C8C5D2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xmlns="" id="{DF23003A-4DCD-DC4B-8861-7B76CD1E54F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xmlns="" id="{365A8E44-4CBE-0E4C-82AF-500CF5C75E81}"/>
                    </a:ext>
                  </a:extLst>
                </p:cNvPr>
                <p:cNvCxnSpPr>
                  <a:endCxn id="40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xmlns="" id="{C26017F9-54C2-314E-B28C-087D5A4210B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xmlns="" id="{05B2825B-A7A6-B346-A195-362C44BBE9A9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99358"/>
                <a:chOff x="741398" y="1743005"/>
                <a:chExt cx="356365" cy="399358"/>
              </a:xfrm>
            </p:grpSpPr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xmlns="" id="{711DAB05-728C-6A49-AC89-08153D128077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xmlns="" id="{698467EC-D43B-314B-94F0-6D24FE81E796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88887" cy="399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v</a:t>
                  </a: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xmlns="" id="{4E6BDBA9-3548-B946-98EB-9AE749E9F937}"/>
                </a:ext>
              </a:extLst>
            </p:cNvPr>
            <p:cNvGrpSpPr/>
            <p:nvPr/>
          </p:nvGrpSpPr>
          <p:grpSpPr>
            <a:xfrm>
              <a:off x="4888811" y="1979830"/>
              <a:ext cx="687402" cy="480963"/>
              <a:chOff x="1736090" y="2893762"/>
              <a:chExt cx="565150" cy="347726"/>
            </a:xfrm>
          </p:grpSpPr>
          <p:grpSp>
            <p:nvGrpSpPr>
              <p:cNvPr id="388" name="Group 327">
                <a:extLst>
                  <a:ext uri="{FF2B5EF4-FFF2-40B4-BE49-F238E27FC236}">
                    <a16:creationId xmlns:a16="http://schemas.microsoft.com/office/drawing/2014/main" xmlns="" id="{F646075B-0210-E145-92F7-2C7F57A21E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xmlns="" id="{81AFD18E-0D9A-B449-8E1B-E5E544ED512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xmlns="" id="{09742F60-F878-CC40-B53A-2F912DCBE337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xmlns="" id="{D089913E-3116-5942-BC7E-07C6208B204A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xmlns="" id="{7691F655-F63F-2347-97E3-F8AD9695B5B6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xmlns="" id="{97D4BABA-50C0-C64B-BDF1-E0D6998D7CF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Freeform 396">
                  <a:extLst>
                    <a:ext uri="{FF2B5EF4-FFF2-40B4-BE49-F238E27FC236}">
                      <a16:creationId xmlns:a16="http://schemas.microsoft.com/office/drawing/2014/main" xmlns="" id="{0A01411A-9D7A-994A-A0CE-3453871ED908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397">
                  <a:extLst>
                    <a:ext uri="{FF2B5EF4-FFF2-40B4-BE49-F238E27FC236}">
                      <a16:creationId xmlns:a16="http://schemas.microsoft.com/office/drawing/2014/main" xmlns="" id="{5C18C6F3-1443-CE44-AEA8-5EB74E9B300A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xmlns="" id="{836DA7B6-225C-CA4C-BE47-00A59751C43C}"/>
                    </a:ext>
                  </a:extLst>
                </p:cNvPr>
                <p:cNvCxnSpPr>
                  <a:endCxn id="39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xmlns="" id="{DEF7E2A6-FA97-154A-BD4D-79EE8753D93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xmlns="" id="{E3DC6576-9970-E447-99D0-AC11398D26FE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78664" cy="333774"/>
                <a:chOff x="741398" y="1743005"/>
                <a:chExt cx="378664" cy="333774"/>
              </a:xfrm>
            </p:grpSpPr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xmlns="" id="{98BB2803-575E-E049-B163-D2026BE7F0B0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xmlns="" id="{18716BE7-82ED-D14C-9928-AF15495F05EC}"/>
                    </a:ext>
                  </a:extLst>
                </p:cNvPr>
                <p:cNvSpPr txBox="1"/>
                <p:nvPr/>
              </p:nvSpPr>
              <p:spPr>
                <a:xfrm>
                  <a:off x="767915" y="1743005"/>
                  <a:ext cx="352147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w</a:t>
                  </a: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xmlns="" id="{1DD8783F-1A55-EB4C-B3C4-852DAE0C6CF0}"/>
                </a:ext>
              </a:extLst>
            </p:cNvPr>
            <p:cNvGrpSpPr/>
            <p:nvPr/>
          </p:nvGrpSpPr>
          <p:grpSpPr>
            <a:xfrm>
              <a:off x="2206359" y="2517647"/>
              <a:ext cx="687402" cy="480963"/>
              <a:chOff x="1736090" y="2893762"/>
              <a:chExt cx="565150" cy="347726"/>
            </a:xfrm>
          </p:grpSpPr>
          <p:grpSp>
            <p:nvGrpSpPr>
              <p:cNvPr id="375" name="Group 327">
                <a:extLst>
                  <a:ext uri="{FF2B5EF4-FFF2-40B4-BE49-F238E27FC236}">
                    <a16:creationId xmlns:a16="http://schemas.microsoft.com/office/drawing/2014/main" xmlns="" id="{269FEBD4-E3E1-5645-BF55-D2033B31E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xmlns="" id="{7E1FC68E-A1FE-574A-94C0-90C1E270401E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xmlns="" id="{E97E3D1C-D3CA-8D44-AB02-74B31DF8CE35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xmlns="" id="{DA4F6523-8F37-7047-BC5F-19E4B1E17DBD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xmlns="" id="{B5E52805-9174-A644-8ABD-91F588F0CDF9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xmlns="" id="{76D2CD28-1F92-3D41-B7AE-29A160B712AE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xmlns="" id="{04612F60-D252-974D-93EB-FDB70B903443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xmlns="" id="{923BAC06-842B-F147-83CF-E13A0EA0CCBC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xmlns="" id="{40C05CBD-7D1C-8541-92D2-BC763E8E8EED}"/>
                    </a:ext>
                  </a:extLst>
                </p:cNvPr>
                <p:cNvCxnSpPr>
                  <a:endCxn id="38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xmlns="" id="{D6AD7786-A1F4-C449-A6DD-1E2537A3772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xmlns="" id="{CB56850E-A076-8247-B3B4-11EC70C4086D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xmlns="" id="{824D8097-5CC3-2E4C-9F15-B993F3A6D5A5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xmlns="" id="{E11DE245-B5B5-3649-868A-4CD4FF70FE95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9255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u</a:t>
                  </a:r>
                </a:p>
              </p:txBody>
            </p:sp>
          </p:grp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xmlns="" id="{431BBE16-D442-054B-BAC5-76CAFD6BD2A5}"/>
                </a:ext>
              </a:extLst>
            </p:cNvPr>
            <p:cNvGrpSpPr/>
            <p:nvPr/>
          </p:nvGrpSpPr>
          <p:grpSpPr>
            <a:xfrm>
              <a:off x="6285253" y="2579331"/>
              <a:ext cx="687402" cy="480963"/>
              <a:chOff x="1736090" y="2893762"/>
              <a:chExt cx="565150" cy="347726"/>
            </a:xfrm>
          </p:grpSpPr>
          <p:grpSp>
            <p:nvGrpSpPr>
              <p:cNvPr id="362" name="Group 327">
                <a:extLst>
                  <a:ext uri="{FF2B5EF4-FFF2-40B4-BE49-F238E27FC236}">
                    <a16:creationId xmlns:a16="http://schemas.microsoft.com/office/drawing/2014/main" xmlns="" id="{838F87CD-61CF-C943-AC83-B826FFFF7A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xmlns="" id="{0ED521EC-D0D3-1247-B3BB-E47DF2D2F0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xmlns="" id="{3F6E4DA5-C998-6F45-A49A-5B26D59B20C1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xmlns="" id="{E05A0AC1-DC1A-964A-97CC-83B9E3375C5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xmlns="" id="{42E7681D-A64C-F04C-94F3-FA8697E4D3AF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xmlns="" id="{BBF48F50-0417-D740-ADB8-939BE1EA867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xmlns="" id="{36FD4761-DA58-F74F-8F44-310BBFFE0DED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xmlns="" id="{F8DF6EB3-3D4E-344A-B8CD-29D84ECE8F7B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xmlns="" id="{549A5C46-56F8-A240-9B8D-EFB1D85344AA}"/>
                    </a:ext>
                  </a:extLst>
                </p:cNvPr>
                <p:cNvCxnSpPr>
                  <a:endCxn id="36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xmlns="" id="{85F33945-95FF-464E-B661-0CC95E3B1DC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xmlns="" id="{3F98D8AA-23AB-DD4F-8F23-362741C6E1CA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xmlns="" id="{C4070F47-79D5-1D43-8087-8F32388338D0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xmlns="" id="{7018147D-1608-E247-AF2F-0A3FA61F6872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</a:t>
                  </a:r>
                </a:p>
              </p:txBody>
            </p:sp>
          </p:grp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xmlns="" id="{61A2A150-9A5E-2E46-B3B6-B8E0444FDA40}"/>
                </a:ext>
              </a:extLst>
            </p:cNvPr>
            <p:cNvGrpSpPr/>
            <p:nvPr/>
          </p:nvGrpSpPr>
          <p:grpSpPr>
            <a:xfrm>
              <a:off x="4927962" y="3152913"/>
              <a:ext cx="687402" cy="480963"/>
              <a:chOff x="1736090" y="2893762"/>
              <a:chExt cx="565150" cy="347726"/>
            </a:xfrm>
          </p:grpSpPr>
          <p:grpSp>
            <p:nvGrpSpPr>
              <p:cNvPr id="349" name="Group 327">
                <a:extLst>
                  <a:ext uri="{FF2B5EF4-FFF2-40B4-BE49-F238E27FC236}">
                    <a16:creationId xmlns:a16="http://schemas.microsoft.com/office/drawing/2014/main" xmlns="" id="{D9B4429C-85AB-E840-84D8-FA40FE4AAD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xmlns="" id="{EAB42D73-2A2D-FA4C-9CE4-AB00D07503E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xmlns="" id="{64BE1C9C-3344-3D42-8250-14C1226B42B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xmlns="" id="{4EA0FEC9-B172-2F49-B3E9-B131F0BBAFF3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xmlns="" id="{DB5061C7-9E8A-D046-B17E-E5570300DE1D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xmlns="" id="{62A5B80A-DD73-F74C-9F2C-58AECB292CB1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xmlns="" id="{FCD61B9F-ACCC-6247-8A0D-B092E4119A1F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xmlns="" id="{94E1C9C7-8C08-6549-B805-129570A13983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xmlns="" id="{A4659640-7F4B-0B49-BF24-166017C6A55C}"/>
                    </a:ext>
                  </a:extLst>
                </p:cNvPr>
                <p:cNvCxnSpPr>
                  <a:endCxn id="35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xmlns="" id="{FCB37C50-EDC1-DA4D-9C1E-43EC565B484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xmlns="" id="{4CCC8E41-AE12-2E45-9CDA-81815FBE6A31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xmlns="" id="{EE9F6CD0-DD61-534F-B730-D6272896CA5F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TextBox 351">
                  <a:extLst>
                    <a:ext uri="{FF2B5EF4-FFF2-40B4-BE49-F238E27FC236}">
                      <a16:creationId xmlns:a16="http://schemas.microsoft.com/office/drawing/2014/main" xmlns="" id="{606A2E50-67A7-944A-BFBE-007FE0561769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y</a:t>
                  </a:r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xmlns="" id="{197C3411-8ACC-A144-B943-909C445C648C}"/>
                </a:ext>
              </a:extLst>
            </p:cNvPr>
            <p:cNvGrpSpPr/>
            <p:nvPr/>
          </p:nvGrpSpPr>
          <p:grpSpPr>
            <a:xfrm>
              <a:off x="3337414" y="3136841"/>
              <a:ext cx="687402" cy="480963"/>
              <a:chOff x="1736090" y="2893762"/>
              <a:chExt cx="565150" cy="347726"/>
            </a:xfrm>
          </p:grpSpPr>
          <p:grpSp>
            <p:nvGrpSpPr>
              <p:cNvPr id="336" name="Group 327">
                <a:extLst>
                  <a:ext uri="{FF2B5EF4-FFF2-40B4-BE49-F238E27FC236}">
                    <a16:creationId xmlns:a16="http://schemas.microsoft.com/office/drawing/2014/main" xmlns="" id="{FA996CF8-59FA-CC40-ABE8-FDC6CACF05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xmlns="" id="{22C80AE6-A280-4F4B-BB3C-510377C8C0F4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xmlns="" id="{7A7898E7-4AEB-F249-8E1A-BB05B6E7C9A1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xmlns="" id="{9F50EA59-1055-3C43-B49F-67EE49989A84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xmlns="" id="{D1F158B9-CEAB-D242-AB06-53FBCFA9D5B2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xmlns="" id="{08E9302C-A5DE-0241-BE60-AE05D920ACD3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xmlns="" id="{EAAE4EC6-E487-8A47-8AF3-2A052E995BCF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xmlns="" id="{0164778C-A0F6-7F4F-9284-7AE8E2F673FA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xmlns="" id="{ACED6B67-F910-AB41-9E13-0CA1E6D4BA56}"/>
                    </a:ext>
                  </a:extLst>
                </p:cNvPr>
                <p:cNvCxnSpPr>
                  <a:endCxn id="34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xmlns="" id="{6F5908E8-6AF8-F24C-9B0C-EA7C236DCA3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xmlns="" id="{FF9A239B-8694-AE47-A6A5-D2E2B19846A6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xmlns="" id="{2B59912B-55F6-B640-9431-9D0C0A4BCB3C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TextBox 338">
                  <a:extLst>
                    <a:ext uri="{FF2B5EF4-FFF2-40B4-BE49-F238E27FC236}">
                      <a16:creationId xmlns:a16="http://schemas.microsoft.com/office/drawing/2014/main" xmlns="" id="{972EBFF0-B83B-E347-8110-C86DE56A7485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x</a:t>
                  </a:r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139"/>
            <a:ext cx="1071079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Traffic engineering: difficult with traditional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xmlns="" id="{FA073D9B-37E7-E64E-96CA-547CD0B3CCE6}"/>
              </a:ext>
            </a:extLst>
          </p:cNvPr>
          <p:cNvSpPr txBox="1"/>
          <p:nvPr/>
        </p:nvSpPr>
        <p:spPr>
          <a:xfrm>
            <a:off x="2623386" y="4329157"/>
            <a:ext cx="7417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>
                <a:solidFill>
                  <a:srgbClr val="000090"/>
                </a:solidFill>
              </a:rPr>
              <a:t>Q: </a:t>
            </a:r>
            <a:r>
              <a:rPr lang="en-US" sz="2800" dirty="0"/>
              <a:t>what if network operator wants to split  u-to-z traffic along uvwz </a:t>
            </a:r>
            <a:r>
              <a:rPr lang="en-US" sz="2800" i="1" dirty="0">
                <a:solidFill>
                  <a:srgbClr val="CC0000"/>
                </a:solidFill>
              </a:rPr>
              <a:t>and</a:t>
            </a:r>
            <a:r>
              <a:rPr lang="en-US" sz="2800" dirty="0"/>
              <a:t> uxyz (load balancing)?</a:t>
            </a:r>
          </a:p>
          <a:p>
            <a:r>
              <a:rPr lang="en-US" sz="2800" i="1" u="sng" dirty="0">
                <a:solidFill>
                  <a:srgbClr val="000090"/>
                </a:solidFill>
              </a:rPr>
              <a:t>A: </a:t>
            </a:r>
            <a:r>
              <a:rPr lang="en-US" sz="2800" dirty="0"/>
              <a:t>can’t do it (or need a new routing algorithm)</a:t>
            </a: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xmlns="" id="{5D2685C4-8AFE-C64F-82B9-C2917F255438}"/>
              </a:ext>
            </a:extLst>
          </p:cNvPr>
          <p:cNvGrpSpPr/>
          <p:nvPr/>
        </p:nvGrpSpPr>
        <p:grpSpPr>
          <a:xfrm>
            <a:off x="3389946" y="2087513"/>
            <a:ext cx="1838752" cy="1207922"/>
            <a:chOff x="1800839" y="2199110"/>
            <a:chExt cx="1838752" cy="1207922"/>
          </a:xfrm>
        </p:grpSpPr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xmlns="" id="{7C98F31C-E02C-894D-B8D6-652C4F3EC9FD}"/>
                </a:ext>
              </a:extLst>
            </p:cNvPr>
            <p:cNvSpPr/>
            <p:nvPr/>
          </p:nvSpPr>
          <p:spPr>
            <a:xfrm>
              <a:off x="1800839" y="2199110"/>
              <a:ext cx="1838752" cy="549777"/>
            </a:xfrm>
            <a:custGeom>
              <a:avLst/>
              <a:gdLst>
                <a:gd name="connsiteX0" fmla="*/ 0 w 1876665"/>
                <a:gd name="connsiteY0" fmla="*/ 739356 h 739356"/>
                <a:gd name="connsiteX1" fmla="*/ 985723 w 1876665"/>
                <a:gd name="connsiteY1" fmla="*/ 720399 h 739356"/>
                <a:gd name="connsiteX2" fmla="*/ 1876665 w 1876665"/>
                <a:gd name="connsiteY2" fmla="*/ 0 h 739356"/>
                <a:gd name="connsiteX0" fmla="*/ 0 w 1876665"/>
                <a:gd name="connsiteY0" fmla="*/ 739356 h 739356"/>
                <a:gd name="connsiteX1" fmla="*/ 818495 w 1876665"/>
                <a:gd name="connsiteY1" fmla="*/ 720399 h 739356"/>
                <a:gd name="connsiteX2" fmla="*/ 1876665 w 1876665"/>
                <a:gd name="connsiteY2" fmla="*/ 0 h 739356"/>
                <a:gd name="connsiteX0" fmla="*/ 0 w 1802341"/>
                <a:gd name="connsiteY0" fmla="*/ 630627 h 630627"/>
                <a:gd name="connsiteX1" fmla="*/ 818495 w 1802341"/>
                <a:gd name="connsiteY1" fmla="*/ 611670 h 630627"/>
                <a:gd name="connsiteX2" fmla="*/ 1802341 w 1802341"/>
                <a:gd name="connsiteY2" fmla="*/ 0 h 63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341" h="630627">
                  <a:moveTo>
                    <a:pt x="0" y="630627"/>
                  </a:moveTo>
                  <a:lnTo>
                    <a:pt x="818495" y="611670"/>
                  </a:lnTo>
                  <a:lnTo>
                    <a:pt x="1802341" y="0"/>
                  </a:lnTo>
                </a:path>
              </a:pathLst>
            </a:custGeom>
            <a:ln w="50800" cmpd="sng">
              <a:solidFill>
                <a:srgbClr val="CC0000"/>
              </a:solidFill>
              <a:tailEnd type="triangle"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xmlns="" id="{A72301BF-F676-BD4D-99F2-0250E62D90CF}"/>
                </a:ext>
              </a:extLst>
            </p:cNvPr>
            <p:cNvSpPr/>
            <p:nvPr/>
          </p:nvSpPr>
          <p:spPr>
            <a:xfrm flipV="1">
              <a:off x="1801588" y="2749626"/>
              <a:ext cx="1741891" cy="657406"/>
            </a:xfrm>
            <a:custGeom>
              <a:avLst/>
              <a:gdLst>
                <a:gd name="connsiteX0" fmla="*/ 0 w 1876665"/>
                <a:gd name="connsiteY0" fmla="*/ 739356 h 739356"/>
                <a:gd name="connsiteX1" fmla="*/ 985723 w 1876665"/>
                <a:gd name="connsiteY1" fmla="*/ 720399 h 739356"/>
                <a:gd name="connsiteX2" fmla="*/ 1876665 w 1876665"/>
                <a:gd name="connsiteY2" fmla="*/ 0 h 739356"/>
                <a:gd name="connsiteX0" fmla="*/ 0 w 1876665"/>
                <a:gd name="connsiteY0" fmla="*/ 739356 h 739356"/>
                <a:gd name="connsiteX1" fmla="*/ 818495 w 1876665"/>
                <a:gd name="connsiteY1" fmla="*/ 720399 h 739356"/>
                <a:gd name="connsiteX2" fmla="*/ 1876665 w 1876665"/>
                <a:gd name="connsiteY2" fmla="*/ 0 h 739356"/>
                <a:gd name="connsiteX0" fmla="*/ 0 w 1802341"/>
                <a:gd name="connsiteY0" fmla="*/ 630627 h 630627"/>
                <a:gd name="connsiteX1" fmla="*/ 818495 w 1802341"/>
                <a:gd name="connsiteY1" fmla="*/ 611670 h 630627"/>
                <a:gd name="connsiteX2" fmla="*/ 1802341 w 1802341"/>
                <a:gd name="connsiteY2" fmla="*/ 0 h 630627"/>
                <a:gd name="connsiteX0" fmla="*/ 0 w 1707398"/>
                <a:gd name="connsiteY0" fmla="*/ 754084 h 754084"/>
                <a:gd name="connsiteX1" fmla="*/ 818495 w 1707398"/>
                <a:gd name="connsiteY1" fmla="*/ 735127 h 754084"/>
                <a:gd name="connsiteX2" fmla="*/ 1707398 w 1707398"/>
                <a:gd name="connsiteY2" fmla="*/ 0 h 75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7398" h="754084">
                  <a:moveTo>
                    <a:pt x="0" y="754084"/>
                  </a:moveTo>
                  <a:lnTo>
                    <a:pt x="818495" y="735127"/>
                  </a:lnTo>
                  <a:lnTo>
                    <a:pt x="1707398" y="0"/>
                  </a:lnTo>
                </a:path>
              </a:pathLst>
            </a:custGeom>
            <a:ln w="50800" cmpd="sng">
              <a:solidFill>
                <a:srgbClr val="CC0000"/>
              </a:solidFill>
              <a:tailEnd type="triangle"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14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139"/>
            <a:ext cx="1071079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Traffic engineering: difficult with traditional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B8C4E43C-52C5-9843-9797-566EB715CE33}"/>
              </a:ext>
            </a:extLst>
          </p:cNvPr>
          <p:cNvSpPr txBox="1"/>
          <p:nvPr/>
        </p:nvSpPr>
        <p:spPr>
          <a:xfrm>
            <a:off x="1207432" y="4302204"/>
            <a:ext cx="10513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Q: </a:t>
            </a:r>
            <a:r>
              <a:rPr lang="en-US" sz="2800" dirty="0"/>
              <a:t>what if w wants to route blue and red traffic differently from w to z?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A: </a:t>
            </a:r>
            <a:r>
              <a:rPr lang="en-US" sz="2800" dirty="0"/>
              <a:t>can’t do it (with destination-based forwarding, and LS, DV routing)</a:t>
            </a: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xmlns="" id="{A94D9CBD-C23E-8E41-A1FD-57F5454A51C2}"/>
              </a:ext>
            </a:extLst>
          </p:cNvPr>
          <p:cNvGrpSpPr/>
          <p:nvPr/>
        </p:nvGrpSpPr>
        <p:grpSpPr>
          <a:xfrm>
            <a:off x="2509218" y="1275410"/>
            <a:ext cx="6875191" cy="2404002"/>
            <a:chOff x="943464" y="1363093"/>
            <a:chExt cx="6875191" cy="2404002"/>
          </a:xfrm>
        </p:grpSpPr>
        <p:grpSp>
          <p:nvGrpSpPr>
            <p:cNvPr id="154" name="Group 1612">
              <a:extLst>
                <a:ext uri="{FF2B5EF4-FFF2-40B4-BE49-F238E27FC236}">
                  <a16:creationId xmlns:a16="http://schemas.microsoft.com/office/drawing/2014/main" xmlns="" id="{0BD8AB97-2D6D-9043-9508-FC2F9B50DE4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3464" y="2441244"/>
              <a:ext cx="855053" cy="655887"/>
              <a:chOff x="2839" y="3501"/>
              <a:chExt cx="755" cy="803"/>
            </a:xfrm>
          </p:grpSpPr>
          <p:pic>
            <p:nvPicPr>
              <p:cNvPr id="155" name="Picture 1613" descr="desktop_computer_stylized_medium">
                <a:extLst>
                  <a:ext uri="{FF2B5EF4-FFF2-40B4-BE49-F238E27FC236}">
                    <a16:creationId xmlns:a16="http://schemas.microsoft.com/office/drawing/2014/main" xmlns="" id="{00E6DCF3-67BA-4E41-887B-347DDF9653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6" name="Freeform 1614">
                <a:extLst>
                  <a:ext uri="{FF2B5EF4-FFF2-40B4-BE49-F238E27FC236}">
                    <a16:creationId xmlns:a16="http://schemas.microsoft.com/office/drawing/2014/main" xmlns="" id="{09FB0C63-6B22-4043-96F0-FC9B82E59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57" name="Freeform 3">
              <a:extLst>
                <a:ext uri="{FF2B5EF4-FFF2-40B4-BE49-F238E27FC236}">
                  <a16:creationId xmlns:a16="http://schemas.microsoft.com/office/drawing/2014/main" xmlns="" id="{8E69ABA6-8634-5845-9434-96BFB8B84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747" y="1363093"/>
              <a:ext cx="5142041" cy="240400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4">
              <a:extLst>
                <a:ext uri="{FF2B5EF4-FFF2-40B4-BE49-F238E27FC236}">
                  <a16:creationId xmlns:a16="http://schemas.microsoft.com/office/drawing/2014/main" xmlns="" id="{8D497D06-6BFF-794A-BBB9-2BD260DF6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105" y="2267385"/>
              <a:ext cx="781590" cy="317349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xmlns="" id="{4365C0F0-386F-5444-A46B-58693A027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292" y="2313451"/>
              <a:ext cx="2285" cy="890624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xmlns="" id="{C77BBDC2-B941-6546-9C6F-9F6FE73C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544" y="2323688"/>
              <a:ext cx="2285" cy="91621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37">
              <a:extLst>
                <a:ext uri="{FF2B5EF4-FFF2-40B4-BE49-F238E27FC236}">
                  <a16:creationId xmlns:a16="http://schemas.microsoft.com/office/drawing/2014/main" xmlns="" id="{23546693-3BF2-A145-ABBB-84180074D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497" y="2298095"/>
              <a:ext cx="1462948" cy="1050313"/>
            </a:xfrm>
            <a:custGeom>
              <a:avLst/>
              <a:gdLst>
                <a:gd name="T0" fmla="*/ 0 w 378"/>
                <a:gd name="T1" fmla="*/ 142610238 h 174"/>
                <a:gd name="T2" fmla="*/ 895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2" name="Freeform 38">
              <a:extLst>
                <a:ext uri="{FF2B5EF4-FFF2-40B4-BE49-F238E27FC236}">
                  <a16:creationId xmlns:a16="http://schemas.microsoft.com/office/drawing/2014/main" xmlns="" id="{4B108790-D860-1A40-8A30-29BC14711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247" y="2891845"/>
              <a:ext cx="1161856" cy="455711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xmlns="" id="{673850FE-4FB2-384A-95A9-0192EBDCBEC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22465" y="3327268"/>
              <a:ext cx="908330" cy="45719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xmlns="" id="{831F2C0E-017B-6F47-B699-72D105703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696" y="2820186"/>
              <a:ext cx="630757" cy="45043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5" name="Freeform 41">
              <a:extLst>
                <a:ext uri="{FF2B5EF4-FFF2-40B4-BE49-F238E27FC236}">
                  <a16:creationId xmlns:a16="http://schemas.microsoft.com/office/drawing/2014/main" xmlns="" id="{6A4B4D8E-FA05-2C41-84E8-F4C9EDC49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627" y="2195725"/>
              <a:ext cx="836439" cy="1706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6" name="Freeform 42">
              <a:extLst>
                <a:ext uri="{FF2B5EF4-FFF2-40B4-BE49-F238E27FC236}">
                  <a16:creationId xmlns:a16="http://schemas.microsoft.com/office/drawing/2014/main" xmlns="" id="{918A6C29-ABC4-E04D-BD68-BEAFDF1C9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253" y="2248471"/>
              <a:ext cx="922986" cy="397685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Freeform 43">
              <a:extLst>
                <a:ext uri="{FF2B5EF4-FFF2-40B4-BE49-F238E27FC236}">
                  <a16:creationId xmlns:a16="http://schemas.microsoft.com/office/drawing/2014/main" xmlns="" id="{EB32E367-2118-A94D-BF00-9C136777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431" y="1458657"/>
              <a:ext cx="2536740" cy="1100484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8" name="Text Box 62">
              <a:extLst>
                <a:ext uri="{FF2B5EF4-FFF2-40B4-BE49-F238E27FC236}">
                  <a16:creationId xmlns:a16="http://schemas.microsoft.com/office/drawing/2014/main" xmlns="" id="{40CFA898-AE18-AA4C-B890-BC5A32115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678" y="2178663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9" name="Text Box 63">
              <a:extLst>
                <a:ext uri="{FF2B5EF4-FFF2-40B4-BE49-F238E27FC236}">
                  <a16:creationId xmlns:a16="http://schemas.microsoft.com/office/drawing/2014/main" xmlns="" id="{7F410C6B-8CD5-444B-B3B5-0BE3A1A00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981" y="255231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0" name="Text Box 64">
              <a:extLst>
                <a:ext uri="{FF2B5EF4-FFF2-40B4-BE49-F238E27FC236}">
                  <a16:creationId xmlns:a16="http://schemas.microsoft.com/office/drawing/2014/main" xmlns="" id="{E8BAF6B1-6822-6740-9788-557793FE7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3853" y="2915732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1" name="Text Box 65">
              <a:extLst>
                <a:ext uri="{FF2B5EF4-FFF2-40B4-BE49-F238E27FC236}">
                  <a16:creationId xmlns:a16="http://schemas.microsoft.com/office/drawing/2014/main" xmlns="" id="{9B6FC99A-D559-1742-9432-5A6A15348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56" y="2710990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2" name="Text Box 66">
              <a:extLst>
                <a:ext uri="{FF2B5EF4-FFF2-40B4-BE49-F238E27FC236}">
                  <a16:creationId xmlns:a16="http://schemas.microsoft.com/office/drawing/2014/main" xmlns="" id="{F6A2F549-C6AA-564D-9B19-4C5435640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579" y="331497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3" name="Text Box 67">
              <a:extLst>
                <a:ext uri="{FF2B5EF4-FFF2-40B4-BE49-F238E27FC236}">
                  <a16:creationId xmlns:a16="http://schemas.microsoft.com/office/drawing/2014/main" xmlns="" id="{2DF2DEE5-DD0B-5C4A-A7A2-9E21D9EE3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305" y="258302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4" name="Text Box 68">
              <a:extLst>
                <a:ext uri="{FF2B5EF4-FFF2-40B4-BE49-F238E27FC236}">
                  <a16:creationId xmlns:a16="http://schemas.microsoft.com/office/drawing/2014/main" xmlns="" id="{C755B828-30E8-C041-9870-4446F2CA4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7032" y="3033458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5" name="Text Box 69">
              <a:extLst>
                <a:ext uri="{FF2B5EF4-FFF2-40B4-BE49-F238E27FC236}">
                  <a16:creationId xmlns:a16="http://schemas.microsoft.com/office/drawing/2014/main" xmlns="" id="{BE7844F9-45FF-334E-8175-B2939E1BB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327" y="2117241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6" name="Text Box 70">
              <a:extLst>
                <a:ext uri="{FF2B5EF4-FFF2-40B4-BE49-F238E27FC236}">
                  <a16:creationId xmlns:a16="http://schemas.microsoft.com/office/drawing/2014/main" xmlns="" id="{4001CA90-07A9-534E-BEBA-99903C0B7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5594" y="1861315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7" name="Text Box 71">
              <a:extLst>
                <a:ext uri="{FF2B5EF4-FFF2-40B4-BE49-F238E27FC236}">
                  <a16:creationId xmlns:a16="http://schemas.microsoft.com/office/drawing/2014/main" xmlns="" id="{66FFC234-ABD7-A34C-9CAA-28A69EBD0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435" y="140576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78" name="Group 1507">
              <a:extLst>
                <a:ext uri="{FF2B5EF4-FFF2-40B4-BE49-F238E27FC236}">
                  <a16:creationId xmlns:a16="http://schemas.microsoft.com/office/drawing/2014/main" xmlns="" id="{BDCCE051-86D6-FF44-A3CF-726B138761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175" y="2426604"/>
              <a:ext cx="427480" cy="711995"/>
              <a:chOff x="4140" y="429"/>
              <a:chExt cx="1425" cy="2396"/>
            </a:xfrm>
          </p:grpSpPr>
          <p:sp>
            <p:nvSpPr>
              <p:cNvPr id="179" name="Freeform 1508">
                <a:extLst>
                  <a:ext uri="{FF2B5EF4-FFF2-40B4-BE49-F238E27FC236}">
                    <a16:creationId xmlns:a16="http://schemas.microsoft.com/office/drawing/2014/main" xmlns="" id="{96985BD9-1EBB-5048-A404-89C3430CE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0" name="Rectangle 1509">
                <a:extLst>
                  <a:ext uri="{FF2B5EF4-FFF2-40B4-BE49-F238E27FC236}">
                    <a16:creationId xmlns:a16="http://schemas.microsoft.com/office/drawing/2014/main" xmlns="" id="{EBC1A6A1-C52E-B240-AA5F-AD38052E4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1" name="Freeform 1510">
                <a:extLst>
                  <a:ext uri="{FF2B5EF4-FFF2-40B4-BE49-F238E27FC236}">
                    <a16:creationId xmlns:a16="http://schemas.microsoft.com/office/drawing/2014/main" xmlns="" id="{A55FF62B-453D-0144-8D3A-790924C62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2" name="Freeform 1511">
                <a:extLst>
                  <a:ext uri="{FF2B5EF4-FFF2-40B4-BE49-F238E27FC236}">
                    <a16:creationId xmlns:a16="http://schemas.microsoft.com/office/drawing/2014/main" xmlns="" id="{09704F97-85BB-CC48-A684-04599496D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3" name="Rectangle 1512">
                <a:extLst>
                  <a:ext uri="{FF2B5EF4-FFF2-40B4-BE49-F238E27FC236}">
                    <a16:creationId xmlns:a16="http://schemas.microsoft.com/office/drawing/2014/main" xmlns="" id="{884A67DF-619B-ED4E-AC3D-21AB00047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4" name="Group 1513">
                <a:extLst>
                  <a:ext uri="{FF2B5EF4-FFF2-40B4-BE49-F238E27FC236}">
                    <a16:creationId xmlns:a16="http://schemas.microsoft.com/office/drawing/2014/main" xmlns="" id="{5BEA2F45-C020-AA43-A2F3-A46C75D266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09" name="AutoShape 1514">
                  <a:extLst>
                    <a:ext uri="{FF2B5EF4-FFF2-40B4-BE49-F238E27FC236}">
                      <a16:creationId xmlns:a16="http://schemas.microsoft.com/office/drawing/2014/main" xmlns="" id="{70D4B9E7-296E-0642-B673-79A2D9415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AutoShape 1515">
                  <a:extLst>
                    <a:ext uri="{FF2B5EF4-FFF2-40B4-BE49-F238E27FC236}">
                      <a16:creationId xmlns:a16="http://schemas.microsoft.com/office/drawing/2014/main" xmlns="" id="{AA93C4D3-C495-5046-A8E9-F2A7E980B2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5" name="Rectangle 1516">
                <a:extLst>
                  <a:ext uri="{FF2B5EF4-FFF2-40B4-BE49-F238E27FC236}">
                    <a16:creationId xmlns:a16="http://schemas.microsoft.com/office/drawing/2014/main" xmlns="" id="{D8B79EE5-423F-7444-81CA-736BD5E2A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6" name="Group 1517">
                <a:extLst>
                  <a:ext uri="{FF2B5EF4-FFF2-40B4-BE49-F238E27FC236}">
                    <a16:creationId xmlns:a16="http://schemas.microsoft.com/office/drawing/2014/main" xmlns="" id="{37C890AE-D818-BF45-B21B-D1B6C466BF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07" name="AutoShape 1518">
                  <a:extLst>
                    <a:ext uri="{FF2B5EF4-FFF2-40B4-BE49-F238E27FC236}">
                      <a16:creationId xmlns:a16="http://schemas.microsoft.com/office/drawing/2014/main" xmlns="" id="{6F23D5AB-733A-5249-8006-6597617C9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AutoShape 1519">
                  <a:extLst>
                    <a:ext uri="{FF2B5EF4-FFF2-40B4-BE49-F238E27FC236}">
                      <a16:creationId xmlns:a16="http://schemas.microsoft.com/office/drawing/2014/main" xmlns="" id="{57310829-30E6-DA40-B6D5-EB6E78A6A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7" name="Rectangle 1520">
                <a:extLst>
                  <a:ext uri="{FF2B5EF4-FFF2-40B4-BE49-F238E27FC236}">
                    <a16:creationId xmlns:a16="http://schemas.microsoft.com/office/drawing/2014/main" xmlns="" id="{ED536B88-CB7A-A448-873C-F9B4921A0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Rectangle 1521">
                <a:extLst>
                  <a:ext uri="{FF2B5EF4-FFF2-40B4-BE49-F238E27FC236}">
                    <a16:creationId xmlns:a16="http://schemas.microsoft.com/office/drawing/2014/main" xmlns="" id="{0BD5D15A-96F4-1E43-BA8D-CA897B1EC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9" name="Group 1522">
                <a:extLst>
                  <a:ext uri="{FF2B5EF4-FFF2-40B4-BE49-F238E27FC236}">
                    <a16:creationId xmlns:a16="http://schemas.microsoft.com/office/drawing/2014/main" xmlns="" id="{ACD0D4F4-7531-684D-BF06-52E8951CA2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05" name="AutoShape 1523">
                  <a:extLst>
                    <a:ext uri="{FF2B5EF4-FFF2-40B4-BE49-F238E27FC236}">
                      <a16:creationId xmlns:a16="http://schemas.microsoft.com/office/drawing/2014/main" xmlns="" id="{37699AFB-C392-2E4A-8E48-55F40CF67B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9"/>
                  <a:ext cx="720" cy="13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6" name="AutoShape 1524">
                  <a:extLst>
                    <a:ext uri="{FF2B5EF4-FFF2-40B4-BE49-F238E27FC236}">
                      <a16:creationId xmlns:a16="http://schemas.microsoft.com/office/drawing/2014/main" xmlns="" id="{CE0317EE-B4C0-5D42-95BC-29707D2FCF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0" name="Freeform 1525">
                <a:extLst>
                  <a:ext uri="{FF2B5EF4-FFF2-40B4-BE49-F238E27FC236}">
                    <a16:creationId xmlns:a16="http://schemas.microsoft.com/office/drawing/2014/main" xmlns="" id="{58FA48BF-5BEB-3649-B255-981849965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91" name="Group 1526">
                <a:extLst>
                  <a:ext uri="{FF2B5EF4-FFF2-40B4-BE49-F238E27FC236}">
                    <a16:creationId xmlns:a16="http://schemas.microsoft.com/office/drawing/2014/main" xmlns="" id="{426B7E5E-5886-A941-849E-119A9FC704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03" name="AutoShape 1527">
                  <a:extLst>
                    <a:ext uri="{FF2B5EF4-FFF2-40B4-BE49-F238E27FC236}">
                      <a16:creationId xmlns:a16="http://schemas.microsoft.com/office/drawing/2014/main" xmlns="" id="{FEEE27D4-C7E7-FA4E-857E-93ABC50DD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AutoShape 1528">
                  <a:extLst>
                    <a:ext uri="{FF2B5EF4-FFF2-40B4-BE49-F238E27FC236}">
                      <a16:creationId xmlns:a16="http://schemas.microsoft.com/office/drawing/2014/main" xmlns="" id="{91BF4DF9-F566-6447-8DDA-39EFA14AC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2" name="Rectangle 1529">
                <a:extLst>
                  <a:ext uri="{FF2B5EF4-FFF2-40B4-BE49-F238E27FC236}">
                    <a16:creationId xmlns:a16="http://schemas.microsoft.com/office/drawing/2014/main" xmlns="" id="{21A34DD1-4C7B-B64E-85BE-35537CC7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Freeform 1530">
                <a:extLst>
                  <a:ext uri="{FF2B5EF4-FFF2-40B4-BE49-F238E27FC236}">
                    <a16:creationId xmlns:a16="http://schemas.microsoft.com/office/drawing/2014/main" xmlns="" id="{C603D6E1-AAFA-184D-89A9-72B6A6EAB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Freeform 1531">
                <a:extLst>
                  <a:ext uri="{FF2B5EF4-FFF2-40B4-BE49-F238E27FC236}">
                    <a16:creationId xmlns:a16="http://schemas.microsoft.com/office/drawing/2014/main" xmlns="" id="{90AB7BB6-28E1-D445-B0FB-681F6A7E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40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Oval 1532">
                <a:extLst>
                  <a:ext uri="{FF2B5EF4-FFF2-40B4-BE49-F238E27FC236}">
                    <a16:creationId xmlns:a16="http://schemas.microsoft.com/office/drawing/2014/main" xmlns="" id="{2E3BA9CB-71B1-E146-B00D-2A6A4254E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Freeform 1533">
                <a:extLst>
                  <a:ext uri="{FF2B5EF4-FFF2-40B4-BE49-F238E27FC236}">
                    <a16:creationId xmlns:a16="http://schemas.microsoft.com/office/drawing/2014/main" xmlns="" id="{3FBB51DC-60AC-004B-9988-DFC6F2C5E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AutoShape 1534">
                <a:extLst>
                  <a:ext uri="{FF2B5EF4-FFF2-40B4-BE49-F238E27FC236}">
                    <a16:creationId xmlns:a16="http://schemas.microsoft.com/office/drawing/2014/main" xmlns="" id="{C7D92014-93F6-FD42-B391-41AFA50F9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AutoShape 1535">
                <a:extLst>
                  <a:ext uri="{FF2B5EF4-FFF2-40B4-BE49-F238E27FC236}">
                    <a16:creationId xmlns:a16="http://schemas.microsoft.com/office/drawing/2014/main" xmlns="" id="{E1E9DDBF-EA47-9840-A949-BA74FC470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Oval 1536">
                <a:extLst>
                  <a:ext uri="{FF2B5EF4-FFF2-40B4-BE49-F238E27FC236}">
                    <a16:creationId xmlns:a16="http://schemas.microsoft.com/office/drawing/2014/main" xmlns="" id="{0DB1E3FB-C59B-1646-8EE3-E608AB063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Oval 1537">
                <a:extLst>
                  <a:ext uri="{FF2B5EF4-FFF2-40B4-BE49-F238E27FC236}">
                    <a16:creationId xmlns:a16="http://schemas.microsoft.com/office/drawing/2014/main" xmlns="" id="{340DC864-66D1-7E49-9A72-B3F8F5C2C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1" name="Oval 1538">
                <a:extLst>
                  <a:ext uri="{FF2B5EF4-FFF2-40B4-BE49-F238E27FC236}">
                    <a16:creationId xmlns:a16="http://schemas.microsoft.com/office/drawing/2014/main" xmlns="" id="{75A0ADC4-73B5-B648-A6A2-76D3FC07A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2" name="Rectangle 1539">
                <a:extLst>
                  <a:ext uri="{FF2B5EF4-FFF2-40B4-BE49-F238E27FC236}">
                    <a16:creationId xmlns:a16="http://schemas.microsoft.com/office/drawing/2014/main" xmlns="" id="{E031E688-0428-B34F-B6AF-D87738849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FD8ABA05-7BC6-134E-9842-E13088DD5085}"/>
                </a:ext>
              </a:extLst>
            </p:cNvPr>
            <p:cNvCxnSpPr/>
            <p:nvPr/>
          </p:nvCxnSpPr>
          <p:spPr bwMode="auto">
            <a:xfrm>
              <a:off x="1682405" y="2744686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xmlns="" id="{2972B3E4-2EF5-1C4D-BA48-9E2DBFF13DD6}"/>
                </a:ext>
              </a:extLst>
            </p:cNvPr>
            <p:cNvCxnSpPr/>
            <p:nvPr/>
          </p:nvCxnSpPr>
          <p:spPr bwMode="auto">
            <a:xfrm>
              <a:off x="6895267" y="2779855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1B62057E-7CD5-784D-AF16-F589A9C2A126}"/>
                </a:ext>
              </a:extLst>
            </p:cNvPr>
            <p:cNvGrpSpPr/>
            <p:nvPr/>
          </p:nvGrpSpPr>
          <p:grpSpPr>
            <a:xfrm>
              <a:off x="3414626" y="1982945"/>
              <a:ext cx="687402" cy="571677"/>
              <a:chOff x="1736090" y="2893762"/>
              <a:chExt cx="565150" cy="413310"/>
            </a:xfrm>
          </p:grpSpPr>
          <p:grpSp>
            <p:nvGrpSpPr>
              <p:cNvPr id="214" name="Group 327">
                <a:extLst>
                  <a:ext uri="{FF2B5EF4-FFF2-40B4-BE49-F238E27FC236}">
                    <a16:creationId xmlns:a16="http://schemas.microsoft.com/office/drawing/2014/main" xmlns="" id="{93A249A5-94E0-DD46-8A08-0F2A4B828A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xmlns="" id="{3F2A420C-9228-DC44-8575-064D82A5F82B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xmlns="" id="{4B0BD2B3-55EF-BC4D-99F1-1B2D1ECE76BA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xmlns="" id="{41023A7C-8CE9-1142-A7AB-F6A4085CC15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xmlns="" id="{B3447922-7710-ED42-A095-3F29AAAAE27C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xmlns="" id="{B95E7BF2-F4C0-D540-BEB2-B8D00E34EC7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xmlns="" id="{9C765D4A-55C5-3E4F-990F-F1DDDA19366B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xmlns="" id="{D0F89FFE-2A39-B248-9E77-478786D4416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xmlns="" id="{90ED5833-7FE8-B445-9816-C17A89B3786B}"/>
                    </a:ext>
                  </a:extLst>
                </p:cNvPr>
                <p:cNvCxnSpPr>
                  <a:endCxn id="22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xmlns="" id="{B7F901BF-BDFF-904E-B0FC-6E44C7DE552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xmlns="" id="{69196583-C3F0-CE45-A74B-E4899AB2ED27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99358"/>
                <a:chOff x="741398" y="1743005"/>
                <a:chExt cx="356365" cy="399358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xmlns="" id="{8A4F8C42-5E86-E244-8596-BEF6A12DA5F2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xmlns="" id="{E4B1ABDE-7C4C-FD4B-930B-55A7063D558B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88887" cy="399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v</a:t>
                  </a:r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xmlns="" id="{BB40F0D0-1681-A642-8442-C8696E3F8350}"/>
                </a:ext>
              </a:extLst>
            </p:cNvPr>
            <p:cNvGrpSpPr/>
            <p:nvPr/>
          </p:nvGrpSpPr>
          <p:grpSpPr>
            <a:xfrm>
              <a:off x="4888811" y="1979830"/>
              <a:ext cx="687402" cy="480963"/>
              <a:chOff x="1736090" y="2893762"/>
              <a:chExt cx="565150" cy="347726"/>
            </a:xfrm>
          </p:grpSpPr>
          <p:grpSp>
            <p:nvGrpSpPr>
              <p:cNvPr id="228" name="Group 327">
                <a:extLst>
                  <a:ext uri="{FF2B5EF4-FFF2-40B4-BE49-F238E27FC236}">
                    <a16:creationId xmlns:a16="http://schemas.microsoft.com/office/drawing/2014/main" xmlns="" id="{BBD74363-E296-CB47-97E2-38C9634919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xmlns="" id="{40A23250-28E2-4140-BD06-5BC0EF037CE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xmlns="" id="{F03F3BEF-3FA5-5A4F-89E4-C489D0348533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xmlns="" id="{30C68CB3-9FD0-7F4C-9398-ACD7ADE72C8D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xmlns="" id="{89617952-F6E8-134F-8A66-706B8A6A1BB1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xmlns="" id="{FE82D86E-5093-454D-B8F9-E82414DE6A78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xmlns="" id="{12203A1F-D864-CF45-BE84-52982D97F8CF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xmlns="" id="{DDD0C91B-747F-1F40-BE95-2DEDEFFD28F0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xmlns="" id="{60855AB5-38E2-5047-94CF-F93AEDE48463}"/>
                    </a:ext>
                  </a:extLst>
                </p:cNvPr>
                <p:cNvCxnSpPr>
                  <a:endCxn id="23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xmlns="" id="{E9F2AF81-8A25-1748-839B-04227AB45EB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xmlns="" id="{7964B355-4810-014B-A1C5-041691B6C17A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78664" cy="333774"/>
                <a:chOff x="741398" y="1743005"/>
                <a:chExt cx="378664" cy="333774"/>
              </a:xfrm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xmlns="" id="{214D36DA-D0EB-D543-A626-A7D40DAEB48E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xmlns="" id="{9DEC418F-B51C-C844-81EE-773597B27C20}"/>
                    </a:ext>
                  </a:extLst>
                </p:cNvPr>
                <p:cNvSpPr txBox="1"/>
                <p:nvPr/>
              </p:nvSpPr>
              <p:spPr>
                <a:xfrm>
                  <a:off x="767915" y="1743005"/>
                  <a:ext cx="352147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w</a:t>
                  </a:r>
                </a:p>
              </p:txBody>
            </p:sp>
          </p:grp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xmlns="" id="{6F7C5052-E03F-3F44-9006-7B4324064CF0}"/>
                </a:ext>
              </a:extLst>
            </p:cNvPr>
            <p:cNvGrpSpPr/>
            <p:nvPr/>
          </p:nvGrpSpPr>
          <p:grpSpPr>
            <a:xfrm>
              <a:off x="2206359" y="2517647"/>
              <a:ext cx="687402" cy="480963"/>
              <a:chOff x="1736090" y="2893762"/>
              <a:chExt cx="565150" cy="347726"/>
            </a:xfrm>
          </p:grpSpPr>
          <p:grpSp>
            <p:nvGrpSpPr>
              <p:cNvPr id="242" name="Group 327">
                <a:extLst>
                  <a:ext uri="{FF2B5EF4-FFF2-40B4-BE49-F238E27FC236}">
                    <a16:creationId xmlns:a16="http://schemas.microsoft.com/office/drawing/2014/main" xmlns="" id="{6FF0A418-9FF8-0142-A079-37FA364359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xmlns="" id="{AB990880-7418-D044-9529-416A5ED05A19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xmlns="" id="{1D705EBC-50CA-2A42-8813-5D96DE5B1ABE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xmlns="" id="{7EFB9376-B654-4543-AA2A-0DACC7370FC8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xmlns="" id="{831C19D8-CB06-A44F-90E3-1ECF60BAD47C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xmlns="" id="{81C1E223-772D-EE4D-ADE8-4A33BDBF011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xmlns="" id="{3A21FED8-257D-4D4F-8266-417E16396504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xmlns="" id="{48608EE4-3075-7F4C-AE2B-A2C6F83CC6A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xmlns="" id="{5825568B-5099-AF44-AC2F-41690811932A}"/>
                    </a:ext>
                  </a:extLst>
                </p:cNvPr>
                <p:cNvCxnSpPr>
                  <a:endCxn id="24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xmlns="" id="{5F28E881-2020-0D42-B363-6D96ED5803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xmlns="" id="{8942E785-C91F-D449-B979-854D754BD3E4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xmlns="" id="{5E94977C-1E2D-8947-8A9C-60855CC9E8D6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xmlns="" id="{1B734CED-54CE-704F-AE6B-10957858188E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9255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u</a:t>
                  </a:r>
                </a:p>
              </p:txBody>
            </p:sp>
          </p:grp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xmlns="" id="{C73C2842-BC87-F64D-93B6-3A74B566211B}"/>
                </a:ext>
              </a:extLst>
            </p:cNvPr>
            <p:cNvGrpSpPr/>
            <p:nvPr/>
          </p:nvGrpSpPr>
          <p:grpSpPr>
            <a:xfrm>
              <a:off x="6285253" y="2579331"/>
              <a:ext cx="687402" cy="480963"/>
              <a:chOff x="1736090" y="2893762"/>
              <a:chExt cx="565150" cy="347726"/>
            </a:xfrm>
          </p:grpSpPr>
          <p:grpSp>
            <p:nvGrpSpPr>
              <p:cNvPr id="256" name="Group 327">
                <a:extLst>
                  <a:ext uri="{FF2B5EF4-FFF2-40B4-BE49-F238E27FC236}">
                    <a16:creationId xmlns:a16="http://schemas.microsoft.com/office/drawing/2014/main" xmlns="" id="{DBD0C7BB-475C-C54A-A290-4C368241C8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xmlns="" id="{F8843434-4582-0843-9F4A-1008055D6DF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xmlns="" id="{A9A40BF1-CB31-E949-A261-1F2A4DFAF06C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xmlns="" id="{49DC5033-E57A-E141-A201-4131DC4C631A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xmlns="" id="{0214BA56-A328-6F4F-A2BE-0749009F07CF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xmlns="" id="{C65ECECE-0DE1-EF4A-A9B8-9A0333FF13C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xmlns="" id="{961A33AE-7BC4-964E-A16D-5F0E752527D4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xmlns="" id="{A6CC4429-65CD-1642-AECF-7C1343F2F0E2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xmlns="" id="{5D432486-69DB-1345-B0F3-ED8A873DCB5E}"/>
                    </a:ext>
                  </a:extLst>
                </p:cNvPr>
                <p:cNvCxnSpPr>
                  <a:endCxn id="26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xmlns="" id="{E78B3E25-A5E6-7F45-A0A0-E859C35ED6B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xmlns="" id="{3F4386B1-C072-514B-8E42-6DBFE6D4CFE4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xmlns="" id="{CF8E4305-903D-2B48-9BDE-E2C9AA960E7E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xmlns="" id="{6F4540FF-A271-7F4F-BBE3-820E3626E6AB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xmlns="" id="{F06FFBAB-9268-9D4B-9E0A-DCC585BF1D65}"/>
                </a:ext>
              </a:extLst>
            </p:cNvPr>
            <p:cNvGrpSpPr/>
            <p:nvPr/>
          </p:nvGrpSpPr>
          <p:grpSpPr>
            <a:xfrm>
              <a:off x="4927962" y="3152913"/>
              <a:ext cx="687402" cy="480963"/>
              <a:chOff x="1736090" y="2893762"/>
              <a:chExt cx="565150" cy="347726"/>
            </a:xfrm>
          </p:grpSpPr>
          <p:grpSp>
            <p:nvGrpSpPr>
              <p:cNvPr id="270" name="Group 327">
                <a:extLst>
                  <a:ext uri="{FF2B5EF4-FFF2-40B4-BE49-F238E27FC236}">
                    <a16:creationId xmlns:a16="http://schemas.microsoft.com/office/drawing/2014/main" xmlns="" id="{9E2D60CF-76F8-3843-92F3-50D9E02427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xmlns="" id="{E2796E7A-4522-1740-9C93-D723E5BE5A1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xmlns="" id="{57FCA721-4235-434E-9F5B-731DB7B25D9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xmlns="" id="{AD3266EF-03F4-CD46-8377-C2E54F3E0AA1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xmlns="" id="{427D0060-E833-BB40-975E-DDC3D3F318F4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xmlns="" id="{27B8B9DD-0624-CC4A-9EBD-343860A97402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xmlns="" id="{46653F1B-468B-6D44-AC59-FCD05DD98609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xmlns="" id="{66341352-4465-F948-88CD-0DF7F30D5051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xmlns="" id="{EBAAB9DD-CF43-DE40-875C-A58E46E15251}"/>
                    </a:ext>
                  </a:extLst>
                </p:cNvPr>
                <p:cNvCxnSpPr>
                  <a:endCxn id="2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xmlns="" id="{AF65CEB3-91DB-E246-AF96-E16A191475A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xmlns="" id="{0F61F705-7F75-D443-9776-8FCCA4C0CDE7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xmlns="" id="{D2E419CF-FF59-6547-A602-DC62BC454686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xmlns="" id="{08FC805C-5378-7142-9D2C-F267CF6568D7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y</a:t>
                  </a:r>
                </a:p>
              </p:txBody>
            </p: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xmlns="" id="{D5092B0D-E5F5-194B-813D-67A3F6D11D28}"/>
                </a:ext>
              </a:extLst>
            </p:cNvPr>
            <p:cNvGrpSpPr/>
            <p:nvPr/>
          </p:nvGrpSpPr>
          <p:grpSpPr>
            <a:xfrm>
              <a:off x="3337414" y="3136841"/>
              <a:ext cx="687402" cy="480963"/>
              <a:chOff x="1736090" y="2893762"/>
              <a:chExt cx="565150" cy="347726"/>
            </a:xfrm>
          </p:grpSpPr>
          <p:grpSp>
            <p:nvGrpSpPr>
              <p:cNvPr id="284" name="Group 327">
                <a:extLst>
                  <a:ext uri="{FF2B5EF4-FFF2-40B4-BE49-F238E27FC236}">
                    <a16:creationId xmlns:a16="http://schemas.microsoft.com/office/drawing/2014/main" xmlns="" id="{CC880B25-57E8-3E49-A44B-E22B957437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xmlns="" id="{EAEA361B-12C2-D240-B391-D3E93CE399B1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xmlns="" id="{5DEA8AC2-81D9-1E48-B9A5-42237FF4F86E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xmlns="" id="{9EA8E302-D309-3445-AF9E-77C489DDA721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Freeform 290">
                  <a:extLst>
                    <a:ext uri="{FF2B5EF4-FFF2-40B4-BE49-F238E27FC236}">
                      <a16:creationId xmlns:a16="http://schemas.microsoft.com/office/drawing/2014/main" xmlns="" id="{B9A89D72-61A0-1142-AF3F-FE8B2EB5433B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Freeform 291">
                  <a:extLst>
                    <a:ext uri="{FF2B5EF4-FFF2-40B4-BE49-F238E27FC236}">
                      <a16:creationId xmlns:a16="http://schemas.microsoft.com/office/drawing/2014/main" xmlns="" id="{66FE1286-64A8-D841-BB84-F9A16C15EC4E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Freeform 292">
                  <a:extLst>
                    <a:ext uri="{FF2B5EF4-FFF2-40B4-BE49-F238E27FC236}">
                      <a16:creationId xmlns:a16="http://schemas.microsoft.com/office/drawing/2014/main" xmlns="" id="{6E1013B2-FB9A-9643-A3CD-C4A3A5A083EB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Freeform 293">
                  <a:extLst>
                    <a:ext uri="{FF2B5EF4-FFF2-40B4-BE49-F238E27FC236}">
                      <a16:creationId xmlns:a16="http://schemas.microsoft.com/office/drawing/2014/main" xmlns="" id="{E439E20D-546B-B24F-AC7A-2BA85C329D8B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xmlns="" id="{7540BE15-9182-9544-A6CE-B6E1CA592097}"/>
                    </a:ext>
                  </a:extLst>
                </p:cNvPr>
                <p:cNvCxnSpPr>
                  <a:endCxn id="2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xmlns="" id="{FF4B6776-17EA-2D43-9D3F-6F2BBF3C123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xmlns="" id="{05552A60-CDAD-BC43-B8BC-B7439F5C3402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xmlns="" id="{5BF2E95A-EACF-9143-B987-FD7A353ADE6F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xmlns="" id="{AA2DCF6D-54DC-0A47-8B69-0F1B77FF66B0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x</a:t>
                  </a:r>
                </a:p>
              </p:txBody>
            </p:sp>
          </p:grpSp>
        </p:grpSp>
      </p:grpSp>
      <p:sp>
        <p:nvSpPr>
          <p:cNvPr id="298" name="Freeform 297">
            <a:extLst>
              <a:ext uri="{FF2B5EF4-FFF2-40B4-BE49-F238E27FC236}">
                <a16:creationId xmlns:a16="http://schemas.microsoft.com/office/drawing/2014/main" xmlns="" id="{AD8B86B2-93D9-A745-9897-F855B37ADC0B}"/>
              </a:ext>
            </a:extLst>
          </p:cNvPr>
          <p:cNvSpPr/>
          <p:nvPr/>
        </p:nvSpPr>
        <p:spPr>
          <a:xfrm>
            <a:off x="3283003" y="2075675"/>
            <a:ext cx="5676290" cy="537233"/>
          </a:xfrm>
          <a:custGeom>
            <a:avLst/>
            <a:gdLst>
              <a:gd name="connsiteX0" fmla="*/ 0 w 5035463"/>
              <a:gd name="connsiteY0" fmla="*/ 551145 h 551145"/>
              <a:gd name="connsiteX1" fmla="*/ 901874 w 5035463"/>
              <a:gd name="connsiteY1" fmla="*/ 551145 h 551145"/>
              <a:gd name="connsiteX2" fmla="*/ 2329841 w 5035463"/>
              <a:gd name="connsiteY2" fmla="*/ 0 h 551145"/>
              <a:gd name="connsiteX3" fmla="*/ 3933173 w 5035463"/>
              <a:gd name="connsiteY3" fmla="*/ 12526 h 551145"/>
              <a:gd name="connsiteX4" fmla="*/ 5035463 w 5035463"/>
              <a:gd name="connsiteY4" fmla="*/ 488515 h 551145"/>
              <a:gd name="connsiteX0" fmla="*/ 0 w 5035463"/>
              <a:gd name="connsiteY0" fmla="*/ 554892 h 554892"/>
              <a:gd name="connsiteX1" fmla="*/ 901874 w 5035463"/>
              <a:gd name="connsiteY1" fmla="*/ 554892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35463"/>
              <a:gd name="connsiteY0" fmla="*/ 554892 h 554892"/>
              <a:gd name="connsiteX1" fmla="*/ 860651 w 5035463"/>
              <a:gd name="connsiteY1" fmla="*/ 487436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24220"/>
              <a:gd name="connsiteY0" fmla="*/ 491184 h 492262"/>
              <a:gd name="connsiteX1" fmla="*/ 849408 w 5024220"/>
              <a:gd name="connsiteY1" fmla="*/ 487436 h 492262"/>
              <a:gd name="connsiteX2" fmla="*/ 2071260 w 5024220"/>
              <a:gd name="connsiteY2" fmla="*/ 0 h 492262"/>
              <a:gd name="connsiteX3" fmla="*/ 3921930 w 5024220"/>
              <a:gd name="connsiteY3" fmla="*/ 16273 h 492262"/>
              <a:gd name="connsiteX4" fmla="*/ 5024220 w 5024220"/>
              <a:gd name="connsiteY4" fmla="*/ 492262 h 492262"/>
              <a:gd name="connsiteX0" fmla="*/ 0 w 5020472"/>
              <a:gd name="connsiteY0" fmla="*/ 479942 h 492262"/>
              <a:gd name="connsiteX1" fmla="*/ 845660 w 5020472"/>
              <a:gd name="connsiteY1" fmla="*/ 487436 h 492262"/>
              <a:gd name="connsiteX2" fmla="*/ 2067512 w 5020472"/>
              <a:gd name="connsiteY2" fmla="*/ 0 h 492262"/>
              <a:gd name="connsiteX3" fmla="*/ 3918182 w 5020472"/>
              <a:gd name="connsiteY3" fmla="*/ 16273 h 492262"/>
              <a:gd name="connsiteX4" fmla="*/ 5020472 w 5020472"/>
              <a:gd name="connsiteY4" fmla="*/ 492262 h 492262"/>
              <a:gd name="connsiteX0" fmla="*/ 0 w 5020472"/>
              <a:gd name="connsiteY0" fmla="*/ 494932 h 494932"/>
              <a:gd name="connsiteX1" fmla="*/ 845660 w 5020472"/>
              <a:gd name="connsiteY1" fmla="*/ 487436 h 494932"/>
              <a:gd name="connsiteX2" fmla="*/ 2067512 w 5020472"/>
              <a:gd name="connsiteY2" fmla="*/ 0 h 494932"/>
              <a:gd name="connsiteX3" fmla="*/ 3918182 w 5020472"/>
              <a:gd name="connsiteY3" fmla="*/ 16273 h 494932"/>
              <a:gd name="connsiteX4" fmla="*/ 5020472 w 5020472"/>
              <a:gd name="connsiteY4" fmla="*/ 492262 h 494932"/>
              <a:gd name="connsiteX0" fmla="*/ 0 w 5009229"/>
              <a:gd name="connsiteY0" fmla="*/ 479941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491183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519881 h 520960"/>
              <a:gd name="connsiteX1" fmla="*/ 834417 w 5009229"/>
              <a:gd name="connsiteY1" fmla="*/ 516134 h 520960"/>
              <a:gd name="connsiteX2" fmla="*/ 2056269 w 5009229"/>
              <a:gd name="connsiteY2" fmla="*/ 28698 h 520960"/>
              <a:gd name="connsiteX3" fmla="*/ 3663349 w 5009229"/>
              <a:gd name="connsiteY3" fmla="*/ 0 h 520960"/>
              <a:gd name="connsiteX4" fmla="*/ 5009229 w 5009229"/>
              <a:gd name="connsiteY4" fmla="*/ 520960 h 520960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953016 w 4953016"/>
              <a:gd name="connsiteY4" fmla="*/ 558436 h 558436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631805 w 4953016"/>
              <a:gd name="connsiteY4" fmla="*/ 415156 h 558436"/>
              <a:gd name="connsiteX5" fmla="*/ 4953016 w 4953016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631805 w 5676291"/>
              <a:gd name="connsiteY4" fmla="*/ 415156 h 558436"/>
              <a:gd name="connsiteX5" fmla="*/ 5676291 w 5676291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909124 w 5676291"/>
              <a:gd name="connsiteY4" fmla="*/ 527582 h 558436"/>
              <a:gd name="connsiteX5" fmla="*/ 5676291 w 5676291"/>
              <a:gd name="connsiteY5" fmla="*/ 558436 h 558436"/>
              <a:gd name="connsiteX0" fmla="*/ 0 w 5672543"/>
              <a:gd name="connsiteY0" fmla="*/ 519881 h 535951"/>
              <a:gd name="connsiteX1" fmla="*/ 834417 w 5672543"/>
              <a:gd name="connsiteY1" fmla="*/ 516134 h 535951"/>
              <a:gd name="connsiteX2" fmla="*/ 2056269 w 5672543"/>
              <a:gd name="connsiteY2" fmla="*/ 28698 h 535951"/>
              <a:gd name="connsiteX3" fmla="*/ 3663349 w 5672543"/>
              <a:gd name="connsiteY3" fmla="*/ 0 h 535951"/>
              <a:gd name="connsiteX4" fmla="*/ 4909124 w 5672543"/>
              <a:gd name="connsiteY4" fmla="*/ 527582 h 535951"/>
              <a:gd name="connsiteX5" fmla="*/ 5672543 w 5672543"/>
              <a:gd name="connsiteY5" fmla="*/ 535951 h 535951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6269 w 5676290"/>
              <a:gd name="connsiteY2" fmla="*/ 28698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2521 w 5676290"/>
              <a:gd name="connsiteY2" fmla="*/ 6213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63349 w 5676290"/>
              <a:gd name="connsiteY3" fmla="*/ 8777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37117 w 5676290"/>
              <a:gd name="connsiteY3" fmla="*/ 1282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6290" h="537233">
                <a:moveTo>
                  <a:pt x="0" y="528658"/>
                </a:moveTo>
                <a:lnTo>
                  <a:pt x="834417" y="524911"/>
                </a:lnTo>
                <a:lnTo>
                  <a:pt x="2052521" y="0"/>
                </a:lnTo>
                <a:lnTo>
                  <a:pt x="3637117" y="1282"/>
                </a:lnTo>
                <a:lnTo>
                  <a:pt x="4909124" y="536359"/>
                </a:lnTo>
                <a:lnTo>
                  <a:pt x="5676290" y="537233"/>
                </a:lnTo>
              </a:path>
            </a:pathLst>
          </a:custGeom>
          <a:noFill/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Freeform 298">
            <a:extLst>
              <a:ext uri="{FF2B5EF4-FFF2-40B4-BE49-F238E27FC236}">
                <a16:creationId xmlns:a16="http://schemas.microsoft.com/office/drawing/2014/main" xmlns="" id="{5B662D9B-5836-4A49-AEF3-3844A1A658DF}"/>
              </a:ext>
            </a:extLst>
          </p:cNvPr>
          <p:cNvSpPr/>
          <p:nvPr/>
        </p:nvSpPr>
        <p:spPr>
          <a:xfrm>
            <a:off x="5246494" y="2202412"/>
            <a:ext cx="3684951" cy="1712667"/>
          </a:xfrm>
          <a:custGeom>
            <a:avLst/>
            <a:gdLst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27967 w 3494761"/>
              <a:gd name="connsiteY2" fmla="*/ 1027134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90597 w 3494761"/>
              <a:gd name="connsiteY2" fmla="*/ 1102290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72012 w 3494761"/>
              <a:gd name="connsiteY2" fmla="*/ 1050251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38558 w 3494761"/>
              <a:gd name="connsiteY2" fmla="*/ 1050251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17367 h 1217367"/>
              <a:gd name="connsiteX1" fmla="*/ 1441460 w 3494761"/>
              <a:gd name="connsiteY1" fmla="*/ 0 h 1217367"/>
              <a:gd name="connsiteX2" fmla="*/ 1438558 w 3494761"/>
              <a:gd name="connsiteY2" fmla="*/ 1065120 h 1217367"/>
              <a:gd name="connsiteX3" fmla="*/ 2793304 w 3494761"/>
              <a:gd name="connsiteY3" fmla="*/ 553488 h 1217367"/>
              <a:gd name="connsiteX4" fmla="*/ 3494761 w 3494761"/>
              <a:gd name="connsiteY4" fmla="*/ 566014 h 1217367"/>
              <a:gd name="connsiteX0" fmla="*/ 0 w 3494761"/>
              <a:gd name="connsiteY0" fmla="*/ 1217367 h 1217367"/>
              <a:gd name="connsiteX1" fmla="*/ 1441460 w 3494761"/>
              <a:gd name="connsiteY1" fmla="*/ 0 h 1217367"/>
              <a:gd name="connsiteX2" fmla="*/ 1438558 w 3494761"/>
              <a:gd name="connsiteY2" fmla="*/ 1065120 h 1217367"/>
              <a:gd name="connsiteX3" fmla="*/ 2808172 w 3494761"/>
              <a:gd name="connsiteY3" fmla="*/ 557205 h 1217367"/>
              <a:gd name="connsiteX4" fmla="*/ 3494761 w 3494761"/>
              <a:gd name="connsiteY4" fmla="*/ 566014 h 1217367"/>
              <a:gd name="connsiteX0" fmla="*/ 0 w 3494761"/>
              <a:gd name="connsiteY0" fmla="*/ 1217367 h 1217367"/>
              <a:gd name="connsiteX1" fmla="*/ 1441460 w 3494761"/>
              <a:gd name="connsiteY1" fmla="*/ 0 h 1217367"/>
              <a:gd name="connsiteX2" fmla="*/ 1438558 w 3494761"/>
              <a:gd name="connsiteY2" fmla="*/ 1065120 h 1217367"/>
              <a:gd name="connsiteX3" fmla="*/ 2808172 w 3494761"/>
              <a:gd name="connsiteY3" fmla="*/ 572073 h 1217367"/>
              <a:gd name="connsiteX4" fmla="*/ 3494761 w 3494761"/>
              <a:gd name="connsiteY4" fmla="*/ 566014 h 1217367"/>
              <a:gd name="connsiteX0" fmla="*/ 0 w 3505912"/>
              <a:gd name="connsiteY0" fmla="*/ 1217367 h 1217367"/>
              <a:gd name="connsiteX1" fmla="*/ 1441460 w 3505912"/>
              <a:gd name="connsiteY1" fmla="*/ 0 h 1217367"/>
              <a:gd name="connsiteX2" fmla="*/ 1438558 w 3505912"/>
              <a:gd name="connsiteY2" fmla="*/ 1065120 h 1217367"/>
              <a:gd name="connsiteX3" fmla="*/ 2808172 w 3505912"/>
              <a:gd name="connsiteY3" fmla="*/ 572073 h 1217367"/>
              <a:gd name="connsiteX4" fmla="*/ 3505912 w 3505912"/>
              <a:gd name="connsiteY4" fmla="*/ 588317 h 1217367"/>
              <a:gd name="connsiteX0" fmla="*/ 0 w 3505912"/>
              <a:gd name="connsiteY0" fmla="*/ 1217367 h 1217367"/>
              <a:gd name="connsiteX1" fmla="*/ 1441460 w 3505912"/>
              <a:gd name="connsiteY1" fmla="*/ 0 h 1217367"/>
              <a:gd name="connsiteX2" fmla="*/ 1438558 w 3505912"/>
              <a:gd name="connsiteY2" fmla="*/ 1065120 h 1217367"/>
              <a:gd name="connsiteX3" fmla="*/ 2845343 w 3505912"/>
              <a:gd name="connsiteY3" fmla="*/ 583224 h 1217367"/>
              <a:gd name="connsiteX4" fmla="*/ 3505912 w 3505912"/>
              <a:gd name="connsiteY4" fmla="*/ 588317 h 1217367"/>
              <a:gd name="connsiteX0" fmla="*/ 0 w 3505912"/>
              <a:gd name="connsiteY0" fmla="*/ 1217367 h 1217367"/>
              <a:gd name="connsiteX1" fmla="*/ 1441460 w 3505912"/>
              <a:gd name="connsiteY1" fmla="*/ 0 h 1217367"/>
              <a:gd name="connsiteX2" fmla="*/ 1438558 w 3505912"/>
              <a:gd name="connsiteY2" fmla="*/ 1065120 h 1217367"/>
              <a:gd name="connsiteX3" fmla="*/ 2785870 w 3505912"/>
              <a:gd name="connsiteY3" fmla="*/ 564639 h 1217367"/>
              <a:gd name="connsiteX4" fmla="*/ 3505912 w 3505912"/>
              <a:gd name="connsiteY4" fmla="*/ 588317 h 1217367"/>
              <a:gd name="connsiteX0" fmla="*/ 0 w 3557951"/>
              <a:gd name="connsiteY0" fmla="*/ 1217367 h 1217367"/>
              <a:gd name="connsiteX1" fmla="*/ 1441460 w 3557951"/>
              <a:gd name="connsiteY1" fmla="*/ 0 h 1217367"/>
              <a:gd name="connsiteX2" fmla="*/ 1438558 w 3557951"/>
              <a:gd name="connsiteY2" fmla="*/ 1065120 h 1217367"/>
              <a:gd name="connsiteX3" fmla="*/ 2785870 w 3557951"/>
              <a:gd name="connsiteY3" fmla="*/ 564639 h 1217367"/>
              <a:gd name="connsiteX4" fmla="*/ 3557951 w 3557951"/>
              <a:gd name="connsiteY4" fmla="*/ 577165 h 1217367"/>
              <a:gd name="connsiteX0" fmla="*/ 0 w 3557951"/>
              <a:gd name="connsiteY0" fmla="*/ 1217367 h 1217367"/>
              <a:gd name="connsiteX1" fmla="*/ 71632 w 3557951"/>
              <a:gd name="connsiteY1" fmla="*/ 1153564 h 1217367"/>
              <a:gd name="connsiteX2" fmla="*/ 1441460 w 3557951"/>
              <a:gd name="connsiteY2" fmla="*/ 0 h 1217367"/>
              <a:gd name="connsiteX3" fmla="*/ 1438558 w 3557951"/>
              <a:gd name="connsiteY3" fmla="*/ 1065120 h 1217367"/>
              <a:gd name="connsiteX4" fmla="*/ 2785870 w 3557951"/>
              <a:gd name="connsiteY4" fmla="*/ 564639 h 1217367"/>
              <a:gd name="connsiteX5" fmla="*/ 3557951 w 3557951"/>
              <a:gd name="connsiteY5" fmla="*/ 577165 h 1217367"/>
              <a:gd name="connsiteX0" fmla="*/ 0 w 3831001"/>
              <a:gd name="connsiteY0" fmla="*/ 1595192 h 1595192"/>
              <a:gd name="connsiteX1" fmla="*/ 344682 w 3831001"/>
              <a:gd name="connsiteY1" fmla="*/ 1153564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831001"/>
              <a:gd name="connsiteY0" fmla="*/ 1595192 h 1595192"/>
              <a:gd name="connsiteX1" fmla="*/ 125607 w 3831001"/>
              <a:gd name="connsiteY1" fmla="*/ 1226589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831001"/>
              <a:gd name="connsiteY0" fmla="*/ 1595192 h 1595192"/>
              <a:gd name="connsiteX1" fmla="*/ 131957 w 3831001"/>
              <a:gd name="connsiteY1" fmla="*/ 1220239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831001"/>
              <a:gd name="connsiteY0" fmla="*/ 1595192 h 1595192"/>
              <a:gd name="connsiteX1" fmla="*/ 147832 w 3831001"/>
              <a:gd name="connsiteY1" fmla="*/ 1051964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688126"/>
              <a:gd name="connsiteY0" fmla="*/ 1680917 h 1680917"/>
              <a:gd name="connsiteX1" fmla="*/ 4957 w 3688126"/>
              <a:gd name="connsiteY1" fmla="*/ 1051964 h 1680917"/>
              <a:gd name="connsiteX2" fmla="*/ 1571635 w 3688126"/>
              <a:gd name="connsiteY2" fmla="*/ 0 h 1680917"/>
              <a:gd name="connsiteX3" fmla="*/ 1568733 w 3688126"/>
              <a:gd name="connsiteY3" fmla="*/ 1065120 h 1680917"/>
              <a:gd name="connsiteX4" fmla="*/ 2916045 w 3688126"/>
              <a:gd name="connsiteY4" fmla="*/ 564639 h 1680917"/>
              <a:gd name="connsiteX5" fmla="*/ 3688126 w 3688126"/>
              <a:gd name="connsiteY5" fmla="*/ 577165 h 1680917"/>
              <a:gd name="connsiteX0" fmla="*/ 0 w 3684951"/>
              <a:gd name="connsiteY0" fmla="*/ 1712667 h 1712667"/>
              <a:gd name="connsiteX1" fmla="*/ 1782 w 3684951"/>
              <a:gd name="connsiteY1" fmla="*/ 1051964 h 1712667"/>
              <a:gd name="connsiteX2" fmla="*/ 1568460 w 3684951"/>
              <a:gd name="connsiteY2" fmla="*/ 0 h 1712667"/>
              <a:gd name="connsiteX3" fmla="*/ 1565558 w 3684951"/>
              <a:gd name="connsiteY3" fmla="*/ 1065120 h 1712667"/>
              <a:gd name="connsiteX4" fmla="*/ 2912870 w 3684951"/>
              <a:gd name="connsiteY4" fmla="*/ 564639 h 1712667"/>
              <a:gd name="connsiteX5" fmla="*/ 3684951 w 3684951"/>
              <a:gd name="connsiteY5" fmla="*/ 577165 h 171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4951" h="1712667">
                <a:moveTo>
                  <a:pt x="0" y="1712667"/>
                </a:moveTo>
                <a:cubicBezTo>
                  <a:pt x="1652" y="1503016"/>
                  <a:pt x="130" y="1261615"/>
                  <a:pt x="1782" y="1051964"/>
                </a:cubicBezTo>
                <a:lnTo>
                  <a:pt x="1568460" y="0"/>
                </a:lnTo>
                <a:cubicBezTo>
                  <a:pt x="1567493" y="355040"/>
                  <a:pt x="1566525" y="710080"/>
                  <a:pt x="1565558" y="1065120"/>
                </a:cubicBezTo>
                <a:lnTo>
                  <a:pt x="2912870" y="564639"/>
                </a:lnTo>
                <a:lnTo>
                  <a:pt x="3684951" y="577165"/>
                </a:lnTo>
              </a:path>
            </a:pathLst>
          </a:custGeom>
          <a:noFill/>
          <a:ln w="47625">
            <a:solidFill>
              <a:srgbClr val="0000A8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xmlns="" id="{4BA8D4EB-6400-5347-8FCF-BA0939582BD3}"/>
              </a:ext>
            </a:extLst>
          </p:cNvPr>
          <p:cNvSpPr txBox="1"/>
          <p:nvPr/>
        </p:nvSpPr>
        <p:spPr>
          <a:xfrm>
            <a:off x="1351953" y="5524714"/>
            <a:ext cx="9783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C0000"/>
                </a:solidFill>
                <a:ea typeface="ＭＳ Ｐゴシック" charset="0"/>
              </a:rPr>
              <a:t>We learned in Chapter 4 that generalized forwarding and SDN can be used to achieve </a:t>
            </a:r>
            <a:r>
              <a:rPr lang="en-US" sz="2800" i="1" dirty="0">
                <a:solidFill>
                  <a:srgbClr val="CC0000"/>
                </a:solidFill>
                <a:ea typeface="ＭＳ Ｐゴシック" charset="0"/>
              </a:rPr>
              <a:t>any</a:t>
            </a:r>
            <a:r>
              <a:rPr lang="en-US" sz="2800" dirty="0">
                <a:solidFill>
                  <a:srgbClr val="CC0000"/>
                </a:solidFill>
                <a:ea typeface="ＭＳ Ｐゴシック" charset="0"/>
              </a:rPr>
              <a:t> routing desired</a:t>
            </a:r>
          </a:p>
        </p:txBody>
      </p:sp>
    </p:spTree>
    <p:extLst>
      <p:ext uri="{BB962C8B-B14F-4D97-AF65-F5344CB8AC3E}">
        <p14:creationId xmlns:p14="http://schemas.microsoft.com/office/powerpoint/2010/main" val="422145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 animBg="1"/>
      <p:bldP spid="299" grpId="0" animBg="1"/>
      <p:bldP spid="30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xmlns="" id="{97528339-91BF-A047-B131-DB1084069AD0}"/>
              </a:ext>
            </a:extLst>
          </p:cNvPr>
          <p:cNvGrpSpPr/>
          <p:nvPr/>
        </p:nvGrpSpPr>
        <p:grpSpPr>
          <a:xfrm>
            <a:off x="3056815" y="1998116"/>
            <a:ext cx="7050773" cy="4668701"/>
            <a:chOff x="1453484" y="1555350"/>
            <a:chExt cx="7050773" cy="4668701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xmlns="" id="{65D1C995-A844-2B42-9010-C4218A5CA77D}"/>
                </a:ext>
              </a:extLst>
            </p:cNvPr>
            <p:cNvGrpSpPr/>
            <p:nvPr/>
          </p:nvGrpSpPr>
          <p:grpSpPr>
            <a:xfrm>
              <a:off x="1453484" y="1555350"/>
              <a:ext cx="6027737" cy="1440135"/>
              <a:chOff x="1492879" y="2061336"/>
              <a:chExt cx="6027737" cy="1440135"/>
            </a:xfrm>
          </p:grpSpPr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xmlns="" id="{0E8C8ADE-E45C-8948-918B-042EEC2FAE7D}"/>
                  </a:ext>
                </a:extLst>
              </p:cNvPr>
              <p:cNvSpPr/>
              <p:nvPr/>
            </p:nvSpPr>
            <p:spPr bwMode="auto">
              <a:xfrm>
                <a:off x="1929251" y="2064703"/>
                <a:ext cx="504348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42" name="Freeform 641">
                <a:extLst>
                  <a:ext uri="{FF2B5EF4-FFF2-40B4-BE49-F238E27FC236}">
                    <a16:creationId xmlns:a16="http://schemas.microsoft.com/office/drawing/2014/main" xmlns="" id="{4C064E57-91B4-C64F-BC29-DB5B58D5D836}"/>
                  </a:ext>
                </a:extLst>
              </p:cNvPr>
              <p:cNvSpPr/>
              <p:nvPr/>
            </p:nvSpPr>
            <p:spPr bwMode="auto">
              <a:xfrm>
                <a:off x="1739747" y="2067585"/>
                <a:ext cx="198437" cy="1385888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55" h="1385496">
                    <a:moveTo>
                      <a:pt x="0" y="745656"/>
                    </a:moveTo>
                    <a:lnTo>
                      <a:pt x="193920" y="0"/>
                    </a:lnTo>
                    <a:cubicBezTo>
                      <a:pt x="195898" y="342623"/>
                      <a:pt x="197877" y="685246"/>
                      <a:pt x="199855" y="1027869"/>
                    </a:cubicBezTo>
                    <a:lnTo>
                      <a:pt x="4471" y="1385496"/>
                    </a:lnTo>
                    <a:cubicBezTo>
                      <a:pt x="2981" y="1172216"/>
                      <a:pt x="1490" y="958936"/>
                      <a:pt x="0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43" name="Freeform 642">
                <a:extLst>
                  <a:ext uri="{FF2B5EF4-FFF2-40B4-BE49-F238E27FC236}">
                    <a16:creationId xmlns:a16="http://schemas.microsoft.com/office/drawing/2014/main" xmlns="" id="{FA5C362A-704A-E343-9748-70DE7380E98C}"/>
                  </a:ext>
                </a:extLst>
              </p:cNvPr>
              <p:cNvSpPr/>
              <p:nvPr/>
            </p:nvSpPr>
            <p:spPr bwMode="auto">
              <a:xfrm flipH="1">
                <a:off x="6969078" y="2061336"/>
                <a:ext cx="220427" cy="1370587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0 w 219519"/>
                  <a:gd name="connsiteY0" fmla="*/ 730359 h 1370199"/>
                  <a:gd name="connsiteX1" fmla="*/ 219401 w 219519"/>
                  <a:gd name="connsiteY1" fmla="*/ 0 h 1370199"/>
                  <a:gd name="connsiteX2" fmla="*/ 199855 w 219519"/>
                  <a:gd name="connsiteY2" fmla="*/ 1012572 h 1370199"/>
                  <a:gd name="connsiteX3" fmla="*/ 4471 w 219519"/>
                  <a:gd name="connsiteY3" fmla="*/ 1370199 h 1370199"/>
                  <a:gd name="connsiteX4" fmla="*/ 0 w 219519"/>
                  <a:gd name="connsiteY4" fmla="*/ 730359 h 1370199"/>
                  <a:gd name="connsiteX0" fmla="*/ 0 w 219602"/>
                  <a:gd name="connsiteY0" fmla="*/ 730359 h 1370199"/>
                  <a:gd name="connsiteX1" fmla="*/ 219401 w 219602"/>
                  <a:gd name="connsiteY1" fmla="*/ 0 h 1370199"/>
                  <a:gd name="connsiteX2" fmla="*/ 210047 w 219602"/>
                  <a:gd name="connsiteY2" fmla="*/ 1007473 h 1370199"/>
                  <a:gd name="connsiteX3" fmla="*/ 4471 w 219602"/>
                  <a:gd name="connsiteY3" fmla="*/ 1370199 h 1370199"/>
                  <a:gd name="connsiteX4" fmla="*/ 0 w 219602"/>
                  <a:gd name="connsiteY4" fmla="*/ 730359 h 1370199"/>
                  <a:gd name="connsiteX0" fmla="*/ 0 w 220239"/>
                  <a:gd name="connsiteY0" fmla="*/ 730359 h 1370199"/>
                  <a:gd name="connsiteX1" fmla="*/ 219401 w 220239"/>
                  <a:gd name="connsiteY1" fmla="*/ 0 h 1370199"/>
                  <a:gd name="connsiteX2" fmla="*/ 220239 w 220239"/>
                  <a:gd name="connsiteY2" fmla="*/ 1007473 h 1370199"/>
                  <a:gd name="connsiteX3" fmla="*/ 4471 w 220239"/>
                  <a:gd name="connsiteY3" fmla="*/ 1370199 h 1370199"/>
                  <a:gd name="connsiteX4" fmla="*/ 0 w 220239"/>
                  <a:gd name="connsiteY4" fmla="*/ 730359 h 13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239" h="1370199">
                    <a:moveTo>
                      <a:pt x="0" y="730359"/>
                    </a:moveTo>
                    <a:cubicBezTo>
                      <a:pt x="64640" y="481807"/>
                      <a:pt x="154761" y="248552"/>
                      <a:pt x="219401" y="0"/>
                    </a:cubicBezTo>
                    <a:cubicBezTo>
                      <a:pt x="221379" y="342623"/>
                      <a:pt x="218261" y="664850"/>
                      <a:pt x="220239" y="1007473"/>
                    </a:cubicBezTo>
                    <a:lnTo>
                      <a:pt x="4471" y="1370199"/>
                    </a:lnTo>
                    <a:cubicBezTo>
                      <a:pt x="2981" y="1156919"/>
                      <a:pt x="1490" y="943639"/>
                      <a:pt x="0" y="73035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2DB9">
                      <a:lumMod val="20000"/>
                      <a:lumOff val="80000"/>
                    </a:srgbClr>
                  </a:gs>
                  <a:gs pos="100000">
                    <a:srgbClr val="FFFFFF"/>
                  </a:gs>
                </a:gsLst>
                <a:lin ang="108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644" name="Group 950">
                <a:extLst>
                  <a:ext uri="{FF2B5EF4-FFF2-40B4-BE49-F238E27FC236}">
                    <a16:creationId xmlns:a16="http://schemas.microsoft.com/office/drawing/2014/main" xmlns="" id="{BFB22C9B-BC09-B440-A46F-2D76736973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879" y="2820676"/>
                <a:ext cx="338137" cy="653816"/>
                <a:chOff x="4140" y="429"/>
                <a:chExt cx="1425" cy="2396"/>
              </a:xfrm>
            </p:grpSpPr>
            <p:sp>
              <p:nvSpPr>
                <p:cNvPr id="678" name="Freeform 951">
                  <a:extLst>
                    <a:ext uri="{FF2B5EF4-FFF2-40B4-BE49-F238E27FC236}">
                      <a16:creationId xmlns:a16="http://schemas.microsoft.com/office/drawing/2014/main" xmlns="" id="{C93B17FF-0040-E143-8CD8-47B3382C9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79" name="Rectangle 952">
                  <a:extLst>
                    <a:ext uri="{FF2B5EF4-FFF2-40B4-BE49-F238E27FC236}">
                      <a16:creationId xmlns:a16="http://schemas.microsoft.com/office/drawing/2014/main" xmlns="" id="{94E3F1D7-858E-134B-B23C-9AEF03604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0" name="Freeform 953">
                  <a:extLst>
                    <a:ext uri="{FF2B5EF4-FFF2-40B4-BE49-F238E27FC236}">
                      <a16:creationId xmlns:a16="http://schemas.microsoft.com/office/drawing/2014/main" xmlns="" id="{A5ADCD62-7F66-5342-A67A-0AAD6E629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1" name="Freeform 954">
                  <a:extLst>
                    <a:ext uri="{FF2B5EF4-FFF2-40B4-BE49-F238E27FC236}">
                      <a16:creationId xmlns:a16="http://schemas.microsoft.com/office/drawing/2014/main" xmlns="" id="{798CC50B-B3EC-314B-9757-048EDA872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2" name="Rectangle 955">
                  <a:extLst>
                    <a:ext uri="{FF2B5EF4-FFF2-40B4-BE49-F238E27FC236}">
                      <a16:creationId xmlns:a16="http://schemas.microsoft.com/office/drawing/2014/main" xmlns="" id="{8AC0730C-7FD1-954C-9651-01160E90FB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3" name="Group 956">
                  <a:extLst>
                    <a:ext uri="{FF2B5EF4-FFF2-40B4-BE49-F238E27FC236}">
                      <a16:creationId xmlns:a16="http://schemas.microsoft.com/office/drawing/2014/main" xmlns="" id="{46F1238A-3BE5-7E4D-9C16-6AF856100F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08" name="AutoShape 957">
                    <a:extLst>
                      <a:ext uri="{FF2B5EF4-FFF2-40B4-BE49-F238E27FC236}">
                        <a16:creationId xmlns:a16="http://schemas.microsoft.com/office/drawing/2014/main" xmlns="" id="{8F3DFBFB-DFA3-5F48-8418-ED7B15AEE2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9" name="AutoShape 958">
                    <a:extLst>
                      <a:ext uri="{FF2B5EF4-FFF2-40B4-BE49-F238E27FC236}">
                        <a16:creationId xmlns:a16="http://schemas.microsoft.com/office/drawing/2014/main" xmlns="" id="{3EF6C38B-BA43-AE4B-8950-AC4EC3C469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4" name="Rectangle 959">
                  <a:extLst>
                    <a:ext uri="{FF2B5EF4-FFF2-40B4-BE49-F238E27FC236}">
                      <a16:creationId xmlns:a16="http://schemas.microsoft.com/office/drawing/2014/main" xmlns="" id="{A5086A21-7AAE-C24B-A458-7EA58661E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5" name="Group 960">
                  <a:extLst>
                    <a:ext uri="{FF2B5EF4-FFF2-40B4-BE49-F238E27FC236}">
                      <a16:creationId xmlns:a16="http://schemas.microsoft.com/office/drawing/2014/main" xmlns="" id="{DC0F35FB-5641-C341-93CC-CF394A1D80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06" name="AutoShape 961">
                    <a:extLst>
                      <a:ext uri="{FF2B5EF4-FFF2-40B4-BE49-F238E27FC236}">
                        <a16:creationId xmlns:a16="http://schemas.microsoft.com/office/drawing/2014/main" xmlns="" id="{77FB2B1D-3750-5049-9EFA-8AC3214A62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7" name="AutoShape 962">
                    <a:extLst>
                      <a:ext uri="{FF2B5EF4-FFF2-40B4-BE49-F238E27FC236}">
                        <a16:creationId xmlns:a16="http://schemas.microsoft.com/office/drawing/2014/main" xmlns="" id="{956944B6-375A-5147-8F14-3875730F07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6" name="Rectangle 963">
                  <a:extLst>
                    <a:ext uri="{FF2B5EF4-FFF2-40B4-BE49-F238E27FC236}">
                      <a16:creationId xmlns:a16="http://schemas.microsoft.com/office/drawing/2014/main" xmlns="" id="{51250F08-E9E0-8947-B41A-98CA619B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7" name="Rectangle 964">
                  <a:extLst>
                    <a:ext uri="{FF2B5EF4-FFF2-40B4-BE49-F238E27FC236}">
                      <a16:creationId xmlns:a16="http://schemas.microsoft.com/office/drawing/2014/main" xmlns="" id="{A7290D91-148F-E442-B5BE-7041CAA127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8" name="Group 965">
                  <a:extLst>
                    <a:ext uri="{FF2B5EF4-FFF2-40B4-BE49-F238E27FC236}">
                      <a16:creationId xmlns:a16="http://schemas.microsoft.com/office/drawing/2014/main" xmlns="" id="{A4AC7B26-9599-E447-9575-F78EA7DB36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04" name="AutoShape 966">
                    <a:extLst>
                      <a:ext uri="{FF2B5EF4-FFF2-40B4-BE49-F238E27FC236}">
                        <a16:creationId xmlns:a16="http://schemas.microsoft.com/office/drawing/2014/main" xmlns="" id="{16872CF0-ABED-9445-8EA2-8FBA649600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5" name="AutoShape 967">
                    <a:extLst>
                      <a:ext uri="{FF2B5EF4-FFF2-40B4-BE49-F238E27FC236}">
                        <a16:creationId xmlns:a16="http://schemas.microsoft.com/office/drawing/2014/main" xmlns="" id="{64523BD2-4BE8-E847-BE4E-D2CBBC05CE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9" name="Freeform 968">
                  <a:extLst>
                    <a:ext uri="{FF2B5EF4-FFF2-40B4-BE49-F238E27FC236}">
                      <a16:creationId xmlns:a16="http://schemas.microsoft.com/office/drawing/2014/main" xmlns="" id="{766AF934-6B9F-7A4A-BA2F-5AC0F59DD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90" name="Group 969">
                  <a:extLst>
                    <a:ext uri="{FF2B5EF4-FFF2-40B4-BE49-F238E27FC236}">
                      <a16:creationId xmlns:a16="http://schemas.microsoft.com/office/drawing/2014/main" xmlns="" id="{01B1207E-761E-8B48-A649-9F16B0E817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02" name="AutoShape 970">
                    <a:extLst>
                      <a:ext uri="{FF2B5EF4-FFF2-40B4-BE49-F238E27FC236}">
                        <a16:creationId xmlns:a16="http://schemas.microsoft.com/office/drawing/2014/main" xmlns="" id="{08367B9F-30AC-DB4D-86E0-8706AB6F17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3" name="AutoShape 971">
                    <a:extLst>
                      <a:ext uri="{FF2B5EF4-FFF2-40B4-BE49-F238E27FC236}">
                        <a16:creationId xmlns:a16="http://schemas.microsoft.com/office/drawing/2014/main" xmlns="" id="{0CCF312D-E5E0-DD42-BC43-029376F07D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1" name="Rectangle 972">
                  <a:extLst>
                    <a:ext uri="{FF2B5EF4-FFF2-40B4-BE49-F238E27FC236}">
                      <a16:creationId xmlns:a16="http://schemas.microsoft.com/office/drawing/2014/main" xmlns="" id="{77C87858-B0B9-CD40-83EF-2AE4B8CE36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2" name="Freeform 973">
                  <a:extLst>
                    <a:ext uri="{FF2B5EF4-FFF2-40B4-BE49-F238E27FC236}">
                      <a16:creationId xmlns:a16="http://schemas.microsoft.com/office/drawing/2014/main" xmlns="" id="{A75FB760-53D9-F645-965D-EACA234C7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3" name="Freeform 974">
                  <a:extLst>
                    <a:ext uri="{FF2B5EF4-FFF2-40B4-BE49-F238E27FC236}">
                      <a16:creationId xmlns:a16="http://schemas.microsoft.com/office/drawing/2014/main" xmlns="" id="{D0F6A067-0F6C-1542-93C8-8767BAB28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4" name="Oval 975">
                  <a:extLst>
                    <a:ext uri="{FF2B5EF4-FFF2-40B4-BE49-F238E27FC236}">
                      <a16:creationId xmlns:a16="http://schemas.microsoft.com/office/drawing/2014/main" xmlns="" id="{B148E6EE-1086-9D40-820A-A5B06CF30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Freeform 976">
                  <a:extLst>
                    <a:ext uri="{FF2B5EF4-FFF2-40B4-BE49-F238E27FC236}">
                      <a16:creationId xmlns:a16="http://schemas.microsoft.com/office/drawing/2014/main" xmlns="" id="{D8F25B87-4D7C-9E4E-A7D7-69EF334ADE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AutoShape 977">
                  <a:extLst>
                    <a:ext uri="{FF2B5EF4-FFF2-40B4-BE49-F238E27FC236}">
                      <a16:creationId xmlns:a16="http://schemas.microsoft.com/office/drawing/2014/main" xmlns="" id="{F19FCB47-2C02-3A4D-8F7C-5C007AACF9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7" name="AutoShape 978">
                  <a:extLst>
                    <a:ext uri="{FF2B5EF4-FFF2-40B4-BE49-F238E27FC236}">
                      <a16:creationId xmlns:a16="http://schemas.microsoft.com/office/drawing/2014/main" xmlns="" id="{02DAEA9E-1C92-1E49-ADA1-E12E55954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8" name="Oval 979">
                  <a:extLst>
                    <a:ext uri="{FF2B5EF4-FFF2-40B4-BE49-F238E27FC236}">
                      <a16:creationId xmlns:a16="http://schemas.microsoft.com/office/drawing/2014/main" xmlns="" id="{05D8FE8F-A7EC-5C49-899C-04C2851574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9" name="Oval 980">
                  <a:extLst>
                    <a:ext uri="{FF2B5EF4-FFF2-40B4-BE49-F238E27FC236}">
                      <a16:creationId xmlns:a16="http://schemas.microsoft.com/office/drawing/2014/main" xmlns="" id="{9EF3949A-4727-6545-8662-158858490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0" name="Oval 981">
                  <a:extLst>
                    <a:ext uri="{FF2B5EF4-FFF2-40B4-BE49-F238E27FC236}">
                      <a16:creationId xmlns:a16="http://schemas.microsoft.com/office/drawing/2014/main" xmlns="" id="{0403B0BF-BF1F-DA46-9D8B-5B8849E3B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1" name="Rectangle 982">
                  <a:extLst>
                    <a:ext uri="{FF2B5EF4-FFF2-40B4-BE49-F238E27FC236}">
                      <a16:creationId xmlns:a16="http://schemas.microsoft.com/office/drawing/2014/main" xmlns="" id="{11732AD1-CADA-424C-B568-61AE7615F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45" name="Group 950">
                <a:extLst>
                  <a:ext uri="{FF2B5EF4-FFF2-40B4-BE49-F238E27FC236}">
                    <a16:creationId xmlns:a16="http://schemas.microsoft.com/office/drawing/2014/main" xmlns="" id="{FECCC7AA-D327-D443-87B8-617FD04017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82479" y="2847655"/>
                <a:ext cx="338137" cy="653816"/>
                <a:chOff x="4140" y="429"/>
                <a:chExt cx="1425" cy="2396"/>
              </a:xfrm>
            </p:grpSpPr>
            <p:sp>
              <p:nvSpPr>
                <p:cNvPr id="646" name="Freeform 951">
                  <a:extLst>
                    <a:ext uri="{FF2B5EF4-FFF2-40B4-BE49-F238E27FC236}">
                      <a16:creationId xmlns:a16="http://schemas.microsoft.com/office/drawing/2014/main" xmlns="" id="{D0EE5BDB-2A71-CE4D-A062-CF068F3292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7" name="Rectangle 952">
                  <a:extLst>
                    <a:ext uri="{FF2B5EF4-FFF2-40B4-BE49-F238E27FC236}">
                      <a16:creationId xmlns:a16="http://schemas.microsoft.com/office/drawing/2014/main" xmlns="" id="{9E873E53-60F1-0244-90AF-FCDF28B96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8" name="Freeform 953">
                  <a:extLst>
                    <a:ext uri="{FF2B5EF4-FFF2-40B4-BE49-F238E27FC236}">
                      <a16:creationId xmlns:a16="http://schemas.microsoft.com/office/drawing/2014/main" xmlns="" id="{0FAA8939-0162-2647-AA4C-426D1152D4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9" name="Freeform 954">
                  <a:extLst>
                    <a:ext uri="{FF2B5EF4-FFF2-40B4-BE49-F238E27FC236}">
                      <a16:creationId xmlns:a16="http://schemas.microsoft.com/office/drawing/2014/main" xmlns="" id="{ACF078AF-FFA7-DC47-91FC-2294F2AE48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0" name="Rectangle 955">
                  <a:extLst>
                    <a:ext uri="{FF2B5EF4-FFF2-40B4-BE49-F238E27FC236}">
                      <a16:creationId xmlns:a16="http://schemas.microsoft.com/office/drawing/2014/main" xmlns="" id="{5AB29191-3455-804D-BDB2-439F7285B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1" name="Group 956">
                  <a:extLst>
                    <a:ext uri="{FF2B5EF4-FFF2-40B4-BE49-F238E27FC236}">
                      <a16:creationId xmlns:a16="http://schemas.microsoft.com/office/drawing/2014/main" xmlns="" id="{4B1AE814-DE01-8344-A38E-AB97601799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76" name="AutoShape 957">
                    <a:extLst>
                      <a:ext uri="{FF2B5EF4-FFF2-40B4-BE49-F238E27FC236}">
                        <a16:creationId xmlns:a16="http://schemas.microsoft.com/office/drawing/2014/main" xmlns="" id="{3D8B382B-4EE2-3044-AB03-ED5E89F620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7" name="AutoShape 958">
                    <a:extLst>
                      <a:ext uri="{FF2B5EF4-FFF2-40B4-BE49-F238E27FC236}">
                        <a16:creationId xmlns:a16="http://schemas.microsoft.com/office/drawing/2014/main" xmlns="" id="{EE12B379-2B8C-6249-85FA-34B6B72F88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2" name="Rectangle 959">
                  <a:extLst>
                    <a:ext uri="{FF2B5EF4-FFF2-40B4-BE49-F238E27FC236}">
                      <a16:creationId xmlns:a16="http://schemas.microsoft.com/office/drawing/2014/main" xmlns="" id="{8B337E37-83E3-8A4F-A114-0556F0655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3" name="Group 960">
                  <a:extLst>
                    <a:ext uri="{FF2B5EF4-FFF2-40B4-BE49-F238E27FC236}">
                      <a16:creationId xmlns:a16="http://schemas.microsoft.com/office/drawing/2014/main" xmlns="" id="{2B1B316A-27F7-544C-BB1F-529B81FEBC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74" name="AutoShape 961">
                    <a:extLst>
                      <a:ext uri="{FF2B5EF4-FFF2-40B4-BE49-F238E27FC236}">
                        <a16:creationId xmlns:a16="http://schemas.microsoft.com/office/drawing/2014/main" xmlns="" id="{82CB4D18-8227-7449-A037-629C0FF8F6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5" name="AutoShape 962">
                    <a:extLst>
                      <a:ext uri="{FF2B5EF4-FFF2-40B4-BE49-F238E27FC236}">
                        <a16:creationId xmlns:a16="http://schemas.microsoft.com/office/drawing/2014/main" xmlns="" id="{77C4C892-C52D-2A43-9E00-5E5F89DAA9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4" name="Rectangle 963">
                  <a:extLst>
                    <a:ext uri="{FF2B5EF4-FFF2-40B4-BE49-F238E27FC236}">
                      <a16:creationId xmlns:a16="http://schemas.microsoft.com/office/drawing/2014/main" xmlns="" id="{9B59ADB0-5FC1-6947-8652-152C4431F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5" name="Rectangle 964">
                  <a:extLst>
                    <a:ext uri="{FF2B5EF4-FFF2-40B4-BE49-F238E27FC236}">
                      <a16:creationId xmlns:a16="http://schemas.microsoft.com/office/drawing/2014/main" xmlns="" id="{8036EA19-0F4F-4C4C-AB33-071D6E220F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6" name="Group 965">
                  <a:extLst>
                    <a:ext uri="{FF2B5EF4-FFF2-40B4-BE49-F238E27FC236}">
                      <a16:creationId xmlns:a16="http://schemas.microsoft.com/office/drawing/2014/main" xmlns="" id="{A1852D81-9CD2-8342-A865-F1FC4DE773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72" name="AutoShape 966">
                    <a:extLst>
                      <a:ext uri="{FF2B5EF4-FFF2-40B4-BE49-F238E27FC236}">
                        <a16:creationId xmlns:a16="http://schemas.microsoft.com/office/drawing/2014/main" xmlns="" id="{108E3B46-89A3-BF49-B0A1-1143515C5F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3" name="AutoShape 967">
                    <a:extLst>
                      <a:ext uri="{FF2B5EF4-FFF2-40B4-BE49-F238E27FC236}">
                        <a16:creationId xmlns:a16="http://schemas.microsoft.com/office/drawing/2014/main" xmlns="" id="{EC7B04A0-DF7A-634B-9639-ECB3A2ECCD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7" name="Freeform 968">
                  <a:extLst>
                    <a:ext uri="{FF2B5EF4-FFF2-40B4-BE49-F238E27FC236}">
                      <a16:creationId xmlns:a16="http://schemas.microsoft.com/office/drawing/2014/main" xmlns="" id="{CEABE947-354F-A444-B6A6-162F825E5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8" name="Group 969">
                  <a:extLst>
                    <a:ext uri="{FF2B5EF4-FFF2-40B4-BE49-F238E27FC236}">
                      <a16:creationId xmlns:a16="http://schemas.microsoft.com/office/drawing/2014/main" xmlns="" id="{C17DC2A8-1A2D-024C-81BB-C671F1D742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70" name="AutoShape 970">
                    <a:extLst>
                      <a:ext uri="{FF2B5EF4-FFF2-40B4-BE49-F238E27FC236}">
                        <a16:creationId xmlns:a16="http://schemas.microsoft.com/office/drawing/2014/main" xmlns="" id="{F160E30B-0993-AE40-BCC2-F036B6614B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1" name="AutoShape 971">
                    <a:extLst>
                      <a:ext uri="{FF2B5EF4-FFF2-40B4-BE49-F238E27FC236}">
                        <a16:creationId xmlns:a16="http://schemas.microsoft.com/office/drawing/2014/main" xmlns="" id="{538FC7AE-F6DF-8747-A7AB-B6B79861FE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9" name="Rectangle 972">
                  <a:extLst>
                    <a:ext uri="{FF2B5EF4-FFF2-40B4-BE49-F238E27FC236}">
                      <a16:creationId xmlns:a16="http://schemas.microsoft.com/office/drawing/2014/main" xmlns="" id="{B8C1B32E-8389-0C40-AC5D-FE4DC23D4D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0" name="Freeform 973">
                  <a:extLst>
                    <a:ext uri="{FF2B5EF4-FFF2-40B4-BE49-F238E27FC236}">
                      <a16:creationId xmlns:a16="http://schemas.microsoft.com/office/drawing/2014/main" xmlns="" id="{C409700D-9137-5047-8DD1-2ADBEDCE3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1" name="Freeform 974">
                  <a:extLst>
                    <a:ext uri="{FF2B5EF4-FFF2-40B4-BE49-F238E27FC236}">
                      <a16:creationId xmlns:a16="http://schemas.microsoft.com/office/drawing/2014/main" xmlns="" id="{5B9FA4F0-FCB9-934A-B103-01E54A04C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2" name="Oval 975">
                  <a:extLst>
                    <a:ext uri="{FF2B5EF4-FFF2-40B4-BE49-F238E27FC236}">
                      <a16:creationId xmlns:a16="http://schemas.microsoft.com/office/drawing/2014/main" xmlns="" id="{023DC606-4CC2-3F4F-9F3C-9273A59A4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3" name="Freeform 976">
                  <a:extLst>
                    <a:ext uri="{FF2B5EF4-FFF2-40B4-BE49-F238E27FC236}">
                      <a16:creationId xmlns:a16="http://schemas.microsoft.com/office/drawing/2014/main" xmlns="" id="{53BD9118-EC44-984F-BEE7-589634D00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4" name="AutoShape 977">
                  <a:extLst>
                    <a:ext uri="{FF2B5EF4-FFF2-40B4-BE49-F238E27FC236}">
                      <a16:creationId xmlns:a16="http://schemas.microsoft.com/office/drawing/2014/main" xmlns="" id="{EAE28A53-589D-8949-97F5-B64BCC5E9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5" name="AutoShape 978">
                  <a:extLst>
                    <a:ext uri="{FF2B5EF4-FFF2-40B4-BE49-F238E27FC236}">
                      <a16:creationId xmlns:a16="http://schemas.microsoft.com/office/drawing/2014/main" xmlns="" id="{B726ADB7-E2D7-4A4D-8A36-F54F820A7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6" name="Oval 979">
                  <a:extLst>
                    <a:ext uri="{FF2B5EF4-FFF2-40B4-BE49-F238E27FC236}">
                      <a16:creationId xmlns:a16="http://schemas.microsoft.com/office/drawing/2014/main" xmlns="" id="{72BFBA95-D735-264D-9CF3-6336547B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7" name="Oval 980">
                  <a:extLst>
                    <a:ext uri="{FF2B5EF4-FFF2-40B4-BE49-F238E27FC236}">
                      <a16:creationId xmlns:a16="http://schemas.microsoft.com/office/drawing/2014/main" xmlns="" id="{17EC0A8D-B065-BF41-B9E4-498E24647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8" name="Oval 981">
                  <a:extLst>
                    <a:ext uri="{FF2B5EF4-FFF2-40B4-BE49-F238E27FC236}">
                      <a16:creationId xmlns:a16="http://schemas.microsoft.com/office/drawing/2014/main" xmlns="" id="{D57BC389-6B5C-B547-B5A5-0A29CCF6C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9" name="Rectangle 982">
                  <a:extLst>
                    <a:ext uri="{FF2B5EF4-FFF2-40B4-BE49-F238E27FC236}">
                      <a16:creationId xmlns:a16="http://schemas.microsoft.com/office/drawing/2014/main" xmlns="" id="{B32EABF4-6F89-1849-A226-D1AAB432C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70" name="Freeform 2">
              <a:extLst>
                <a:ext uri="{FF2B5EF4-FFF2-40B4-BE49-F238E27FC236}">
                  <a16:creationId xmlns:a16="http://schemas.microsoft.com/office/drawing/2014/main" xmlns="" id="{3BB28199-D5FC-D443-8567-6C0DFD261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284251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xmlns="" id="{0FAAA199-AEB8-E64A-B909-18FBC3F37878}"/>
                </a:ext>
              </a:extLst>
            </p:cNvPr>
            <p:cNvCxnSpPr/>
            <p:nvPr/>
          </p:nvCxnSpPr>
          <p:spPr>
            <a:xfrm flipV="1">
              <a:off x="3262941" y="5435064"/>
              <a:ext cx="1316038" cy="131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xmlns="" id="{2ABBCC09-F2C0-4C45-87E5-813EA3F60370}"/>
                </a:ext>
              </a:extLst>
            </p:cNvPr>
            <p:cNvCxnSpPr/>
            <p:nvPr/>
          </p:nvCxnSpPr>
          <p:spPr>
            <a:xfrm>
              <a:off x="3151816" y="5622389"/>
              <a:ext cx="2259013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xmlns="" id="{9AFB164F-4D28-5C4F-B4A4-CF779B610802}"/>
                </a:ext>
              </a:extLst>
            </p:cNvPr>
            <p:cNvCxnSpPr/>
            <p:nvPr/>
          </p:nvCxnSpPr>
          <p:spPr>
            <a:xfrm>
              <a:off x="3164516" y="5727164"/>
              <a:ext cx="714375" cy="2762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xmlns="" id="{CA14130F-9391-1649-BCE9-D4C5BF17E520}"/>
                </a:ext>
              </a:extLst>
            </p:cNvPr>
            <p:cNvCxnSpPr/>
            <p:nvPr/>
          </p:nvCxnSpPr>
          <p:spPr>
            <a:xfrm flipV="1">
              <a:off x="4182104" y="5920839"/>
              <a:ext cx="1247775" cy="825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xmlns="" id="{C9F6F123-ABA3-F044-9B04-6AA48EA0F9DE}"/>
                </a:ext>
              </a:extLst>
            </p:cNvPr>
            <p:cNvCxnSpPr/>
            <p:nvPr/>
          </p:nvCxnSpPr>
          <p:spPr>
            <a:xfrm>
              <a:off x="4842504" y="5468401"/>
              <a:ext cx="1057275" cy="1238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xmlns="" id="{4CE11005-F216-1D4E-B997-41E3293C9349}"/>
                </a:ext>
              </a:extLst>
            </p:cNvPr>
            <p:cNvCxnSpPr/>
            <p:nvPr/>
          </p:nvCxnSpPr>
          <p:spPr>
            <a:xfrm flipV="1">
              <a:off x="4126541" y="5622389"/>
              <a:ext cx="1790700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xmlns="" id="{7B22F5BD-70D2-8045-8E17-1709AE17C5EB}"/>
                </a:ext>
              </a:extLst>
            </p:cNvPr>
            <p:cNvCxnSpPr/>
            <p:nvPr/>
          </p:nvCxnSpPr>
          <p:spPr>
            <a:xfrm flipV="1">
              <a:off x="5453691" y="5650964"/>
              <a:ext cx="588963" cy="26987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xmlns="" id="{D473209B-0783-D043-91DD-0738BF606A6A}"/>
                </a:ext>
              </a:extLst>
            </p:cNvPr>
            <p:cNvCxnSpPr/>
            <p:nvPr/>
          </p:nvCxnSpPr>
          <p:spPr>
            <a:xfrm>
              <a:off x="4596441" y="5435064"/>
              <a:ext cx="814388" cy="401637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xmlns="" id="{924A91F2-B835-1641-AD58-010D594B46E6}"/>
                </a:ext>
              </a:extLst>
            </p:cNvPr>
            <p:cNvGrpSpPr/>
            <p:nvPr/>
          </p:nvGrpSpPr>
          <p:grpSpPr>
            <a:xfrm>
              <a:off x="1526216" y="2537824"/>
              <a:ext cx="6978041" cy="1096962"/>
              <a:chOff x="1526216" y="3003498"/>
              <a:chExt cx="6978041" cy="1096962"/>
            </a:xfrm>
          </p:grpSpPr>
          <p:sp>
            <p:nvSpPr>
              <p:cNvPr id="638" name="TextBox 399">
                <a:extLst>
                  <a:ext uri="{FF2B5EF4-FFF2-40B4-BE49-F238E27FC236}">
                    <a16:creationId xmlns:a16="http://schemas.microsoft.com/office/drawing/2014/main" xmlns="" id="{2DE4202B-F7AE-464D-85EF-3680ADAE9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14291" y="3628973"/>
                <a:ext cx="595313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data</a:t>
                </a:r>
              </a:p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plane</a:t>
                </a:r>
              </a:p>
            </p:txBody>
          </p:sp>
          <p:sp>
            <p:nvSpPr>
              <p:cNvPr id="639" name="TextBox 400">
                <a:extLst>
                  <a:ext uri="{FF2B5EF4-FFF2-40B4-BE49-F238E27FC236}">
                    <a16:creationId xmlns:a16="http://schemas.microsoft.com/office/drawing/2014/main" xmlns="" id="{53016057-1EB1-8A4A-B611-EED63CFF8F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8579" y="3003498"/>
                <a:ext cx="709612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plane</a:t>
                </a:r>
              </a:p>
            </p:txBody>
          </p: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xmlns="" id="{EA6D2DB9-8854-0442-A96B-1D9E2F06B259}"/>
                  </a:ext>
                </a:extLst>
              </p:cNvPr>
              <p:cNvCxnSpPr/>
              <p:nvPr/>
            </p:nvCxnSpPr>
            <p:spPr bwMode="auto">
              <a:xfrm flipV="1">
                <a:off x="1526216" y="3579342"/>
                <a:ext cx="6978041" cy="12155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dash"/>
              </a:ln>
              <a:effectLst/>
            </p:spPr>
          </p:cxn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xmlns="" id="{D9EF9FA8-A052-1E4B-8493-23C6F99BF5BD}"/>
                </a:ext>
              </a:extLst>
            </p:cNvPr>
            <p:cNvGrpSpPr/>
            <p:nvPr/>
          </p:nvGrpSpPr>
          <p:grpSpPr>
            <a:xfrm>
              <a:off x="2436115" y="2269434"/>
              <a:ext cx="4296530" cy="320561"/>
              <a:chOff x="2433511" y="2792111"/>
              <a:chExt cx="4296530" cy="320561"/>
            </a:xfrm>
          </p:grpSpPr>
          <p:grpSp>
            <p:nvGrpSpPr>
              <p:cNvPr id="613" name="Group 401">
                <a:extLst>
                  <a:ext uri="{FF2B5EF4-FFF2-40B4-BE49-F238E27FC236}">
                    <a16:creationId xmlns:a16="http://schemas.microsoft.com/office/drawing/2014/main" xmlns="" id="{05A4BF94-4385-8842-B7E2-E973047C1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3511" y="2794083"/>
                <a:ext cx="349250" cy="317387"/>
                <a:chOff x="2931664" y="3912603"/>
                <a:chExt cx="430450" cy="329314"/>
              </a:xfrm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xmlns="" id="{D5B3C7B3-62DD-5C45-A7D4-49AF6317073F}"/>
                    </a:ext>
                  </a:extLst>
                </p:cNvPr>
                <p:cNvSpPr/>
                <p:nvPr/>
              </p:nvSpPr>
              <p:spPr>
                <a:xfrm>
                  <a:off x="2937534" y="3912858"/>
                  <a:ext cx="424580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5" name="Straight Connector 634">
                  <a:extLst>
                    <a:ext uri="{FF2B5EF4-FFF2-40B4-BE49-F238E27FC236}">
                      <a16:creationId xmlns:a16="http://schemas.microsoft.com/office/drawing/2014/main" xmlns="" id="{3071C495-C991-484D-8473-774C4A4DE550}"/>
                    </a:ext>
                  </a:extLst>
                </p:cNvPr>
                <p:cNvCxnSpPr/>
                <p:nvPr/>
              </p:nvCxnSpPr>
              <p:spPr>
                <a:xfrm>
                  <a:off x="2931664" y="4005099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6" name="Straight Connector 635">
                  <a:extLst>
                    <a:ext uri="{FF2B5EF4-FFF2-40B4-BE49-F238E27FC236}">
                      <a16:creationId xmlns:a16="http://schemas.microsoft.com/office/drawing/2014/main" xmlns="" id="{9162B16E-CB2C-D447-9356-87B6C1626E8A}"/>
                    </a:ext>
                  </a:extLst>
                </p:cNvPr>
                <p:cNvCxnSpPr/>
                <p:nvPr/>
              </p:nvCxnSpPr>
              <p:spPr>
                <a:xfrm>
                  <a:off x="2931664" y="4067691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xmlns="" id="{72EF13CE-F094-AE46-8825-363CCE8D4D99}"/>
                    </a:ext>
                  </a:extLst>
                </p:cNvPr>
                <p:cNvCxnSpPr>
                  <a:stCxn id="634" idx="2"/>
                </p:cNvCxnSpPr>
                <p:nvPr/>
              </p:nvCxnSpPr>
              <p:spPr>
                <a:xfrm flipH="1" flipV="1">
                  <a:off x="3148846" y="4005099"/>
                  <a:ext cx="0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4" name="Group 406">
                <a:extLst>
                  <a:ext uri="{FF2B5EF4-FFF2-40B4-BE49-F238E27FC236}">
                    <a16:creationId xmlns:a16="http://schemas.microsoft.com/office/drawing/2014/main" xmlns="" id="{0BA03DBB-9E31-ED41-B491-F9410189BC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8666" y="2792111"/>
                <a:ext cx="350838" cy="317387"/>
                <a:chOff x="2931664" y="3912603"/>
                <a:chExt cx="430450" cy="329314"/>
              </a:xfrm>
            </p:grpSpPr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xmlns="" id="{F1EFA42E-9EE1-2C42-B7FE-074F7E0718DD}"/>
                    </a:ext>
                  </a:extLst>
                </p:cNvPr>
                <p:cNvSpPr/>
                <p:nvPr/>
              </p:nvSpPr>
              <p:spPr>
                <a:xfrm>
                  <a:off x="2937508" y="3912861"/>
                  <a:ext cx="424606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xmlns="" id="{C24CBB58-24D5-8F4F-9DCA-1BD16C773ACC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xmlns="" id="{6C95D30C-56CB-C54B-A1AA-B6796069204D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xmlns="" id="{769665D5-2FA8-5949-BBD2-CB31A87F0C6A}"/>
                    </a:ext>
                  </a:extLst>
                </p:cNvPr>
                <p:cNvCxnSpPr>
                  <a:stCxn id="630" idx="2"/>
                </p:cNvCxnSpPr>
                <p:nvPr/>
              </p:nvCxnSpPr>
              <p:spPr>
                <a:xfrm flipH="1" flipV="1">
                  <a:off x="3147863" y="4005102"/>
                  <a:ext cx="1947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5" name="Group 411">
                <a:extLst>
                  <a:ext uri="{FF2B5EF4-FFF2-40B4-BE49-F238E27FC236}">
                    <a16:creationId xmlns:a16="http://schemas.microsoft.com/office/drawing/2014/main" xmlns="" id="{C2E0C0F0-A088-804B-8FC7-0223E6ACFE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21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xmlns="" id="{432910A3-D517-B541-8E55-8B64D1938FCA}"/>
                    </a:ext>
                  </a:extLst>
                </p:cNvPr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xmlns="" id="{7B39DF40-EF02-FE42-B7B6-8228C7C37D4C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xmlns="" id="{139037D7-D9A4-8849-A9AD-B0AF003AC93C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xmlns="" id="{1175C58C-5928-2242-B6BA-9262716F374A}"/>
                    </a:ext>
                  </a:extLst>
                </p:cNvPr>
                <p:cNvCxnSpPr>
                  <a:stCxn id="626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6" name="Group 416">
                <a:extLst>
                  <a:ext uri="{FF2B5EF4-FFF2-40B4-BE49-F238E27FC236}">
                    <a16:creationId xmlns:a16="http://schemas.microsoft.com/office/drawing/2014/main" xmlns="" id="{83F96C8C-DAD5-EE46-B616-652B588030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74316" y="2795285"/>
                <a:ext cx="349250" cy="317387"/>
                <a:chOff x="2931664" y="3912603"/>
                <a:chExt cx="430450" cy="329314"/>
              </a:xfrm>
            </p:grpSpPr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xmlns="" id="{26AA9474-8579-BB43-9D7F-A06CED135615}"/>
                    </a:ext>
                  </a:extLst>
                </p:cNvPr>
                <p:cNvSpPr/>
                <p:nvPr/>
              </p:nvSpPr>
              <p:spPr>
                <a:xfrm>
                  <a:off x="2937534" y="3912862"/>
                  <a:ext cx="424580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xmlns="" id="{EEF09EFB-9060-4A43-8519-AE0FB86E5704}"/>
                    </a:ext>
                  </a:extLst>
                </p:cNvPr>
                <p:cNvCxnSpPr/>
                <p:nvPr/>
              </p:nvCxnSpPr>
              <p:spPr>
                <a:xfrm>
                  <a:off x="2931664" y="4005103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xmlns="" id="{6DCF03A3-A7BB-D447-88ED-3F203BF06D2F}"/>
                    </a:ext>
                  </a:extLst>
                </p:cNvPr>
                <p:cNvCxnSpPr/>
                <p:nvPr/>
              </p:nvCxnSpPr>
              <p:spPr>
                <a:xfrm>
                  <a:off x="2931664" y="4067695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5" name="Straight Connector 624">
                  <a:extLst>
                    <a:ext uri="{FF2B5EF4-FFF2-40B4-BE49-F238E27FC236}">
                      <a16:creationId xmlns:a16="http://schemas.microsoft.com/office/drawing/2014/main" xmlns="" id="{436E5D85-A165-8F4C-8E01-98D7AB941B1A}"/>
                    </a:ext>
                  </a:extLst>
                </p:cNvPr>
                <p:cNvCxnSpPr>
                  <a:stCxn id="622" idx="2"/>
                </p:cNvCxnSpPr>
                <p:nvPr/>
              </p:nvCxnSpPr>
              <p:spPr>
                <a:xfrm flipH="1" flipV="1">
                  <a:off x="3148846" y="4005103"/>
                  <a:ext cx="0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7" name="Group 421">
                <a:extLst>
                  <a:ext uri="{FF2B5EF4-FFF2-40B4-BE49-F238E27FC236}">
                    <a16:creationId xmlns:a16="http://schemas.microsoft.com/office/drawing/2014/main" xmlns="" id="{B3361BB7-7F3E-A244-9EEE-76BAF3743B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92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xmlns="" id="{9544BB1A-468F-EB42-B6D9-9D17394D11CB}"/>
                    </a:ext>
                  </a:extLst>
                </p:cNvPr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xmlns="" id="{E0C9CBDA-5A98-344F-9010-2ADC07A68287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xmlns="" id="{6ABCC3E0-D16E-F045-B191-6DBE3FEDF800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xmlns="" id="{ACAC7A61-3B84-D649-9CBA-582DC70E220C}"/>
                    </a:ext>
                  </a:extLst>
                </p:cNvPr>
                <p:cNvCxnSpPr>
                  <a:stCxn id="618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xmlns="" id="{73E9270F-9772-3547-8D3A-075B55009534}"/>
                </a:ext>
              </a:extLst>
            </p:cNvPr>
            <p:cNvGrpSpPr/>
            <p:nvPr/>
          </p:nvGrpSpPr>
          <p:grpSpPr>
            <a:xfrm>
              <a:off x="1856416" y="3244261"/>
              <a:ext cx="5211763" cy="2739614"/>
              <a:chOff x="1856416" y="3709935"/>
              <a:chExt cx="5211763" cy="2739614"/>
            </a:xfrm>
          </p:grpSpPr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xmlns="" id="{C206A3DD-781F-3F45-81D5-9EEC12668B4C}"/>
                  </a:ext>
                </a:extLst>
              </p:cNvPr>
              <p:cNvSpPr/>
              <p:nvPr/>
            </p:nvSpPr>
            <p:spPr>
              <a:xfrm>
                <a:off x="1876731" y="5330139"/>
                <a:ext cx="1280789" cy="75908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325315"/>
                  <a:gd name="connsiteY0" fmla="*/ 1160935 h 1160935"/>
                  <a:gd name="connsiteX1" fmla="*/ 0 w 1325315"/>
                  <a:gd name="connsiteY1" fmla="*/ 0 h 1160935"/>
                  <a:gd name="connsiteX2" fmla="*/ 1040633 w 1325315"/>
                  <a:gd name="connsiteY2" fmla="*/ 16785 h 1160935"/>
                  <a:gd name="connsiteX3" fmla="*/ 1214315 w 1325315"/>
                  <a:gd name="connsiteY3" fmla="*/ 1064597 h 1160935"/>
                  <a:gd name="connsiteX4" fmla="*/ 448507 w 1325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499" h="759828">
                    <a:moveTo>
                      <a:pt x="965179" y="759828"/>
                    </a:moveTo>
                    <a:cubicBezTo>
                      <a:pt x="301565" y="231725"/>
                      <a:pt x="628999" y="498939"/>
                      <a:pt x="0" y="0"/>
                    </a:cubicBezTo>
                    <a:lnTo>
                      <a:pt x="999231" y="13701"/>
                    </a:lnTo>
                    <a:cubicBezTo>
                      <a:pt x="1112985" y="379881"/>
                      <a:pt x="1055867" y="236107"/>
                      <a:pt x="1280499" y="723135"/>
                    </a:cubicBezTo>
                    <a:cubicBezTo>
                      <a:pt x="1186079" y="728668"/>
                      <a:pt x="1127207" y="701414"/>
                      <a:pt x="965179" y="75982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xmlns="" id="{CE7F88D8-59A6-794C-B854-DAF873B26405}"/>
                  </a:ext>
                </a:extLst>
              </p:cNvPr>
              <p:cNvSpPr/>
              <p:nvPr/>
            </p:nvSpPr>
            <p:spPr>
              <a:xfrm>
                <a:off x="6202668" y="5429198"/>
                <a:ext cx="865511" cy="553828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3004 w 954755"/>
                  <a:gd name="connsiteY0" fmla="*/ 943771 h 976186"/>
                  <a:gd name="connsiteX1" fmla="*/ 455145 w 954755"/>
                  <a:gd name="connsiteY1" fmla="*/ 11688 h 976186"/>
                  <a:gd name="connsiteX2" fmla="*/ 954755 w 954755"/>
                  <a:gd name="connsiteY2" fmla="*/ 0 h 976186"/>
                  <a:gd name="connsiteX3" fmla="*/ 728484 w 954755"/>
                  <a:gd name="connsiteY3" fmla="*/ 976186 h 976186"/>
                  <a:gd name="connsiteX4" fmla="*/ 23004 w 954755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56363"/>
                  <a:gd name="connsiteY0" fmla="*/ 932083 h 954654"/>
                  <a:gd name="connsiteX1" fmla="*/ 432141 w 956363"/>
                  <a:gd name="connsiteY1" fmla="*/ 0 h 954654"/>
                  <a:gd name="connsiteX2" fmla="*/ 956363 w 956363"/>
                  <a:gd name="connsiteY2" fmla="*/ 12924 h 954654"/>
                  <a:gd name="connsiteX3" fmla="*/ 183705 w 956363"/>
                  <a:gd name="connsiteY3" fmla="*/ 954654 h 954654"/>
                  <a:gd name="connsiteX4" fmla="*/ 0 w 956363"/>
                  <a:gd name="connsiteY4" fmla="*/ 932083 h 954654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1011379"/>
                  <a:gd name="connsiteY0" fmla="*/ 605727 h 758185"/>
                  <a:gd name="connsiteX1" fmla="*/ 490915 w 1011379"/>
                  <a:gd name="connsiteY1" fmla="*/ 13939 h 758185"/>
                  <a:gd name="connsiteX2" fmla="*/ 1011379 w 1011379"/>
                  <a:gd name="connsiteY2" fmla="*/ 563 h 758185"/>
                  <a:gd name="connsiteX3" fmla="*/ 268780 w 1011379"/>
                  <a:gd name="connsiteY3" fmla="*/ 758185 h 758185"/>
                  <a:gd name="connsiteX4" fmla="*/ 0 w 1011379"/>
                  <a:gd name="connsiteY4" fmla="*/ 605727 h 758185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05727"/>
                  <a:gd name="connsiteX1" fmla="*/ 490915 w 1011379"/>
                  <a:gd name="connsiteY1" fmla="*/ 13939 h 605727"/>
                  <a:gd name="connsiteX2" fmla="*/ 1011379 w 1011379"/>
                  <a:gd name="connsiteY2" fmla="*/ 563 h 605727"/>
                  <a:gd name="connsiteX3" fmla="*/ 318823 w 1011379"/>
                  <a:gd name="connsiteY3" fmla="*/ 553361 h 605727"/>
                  <a:gd name="connsiteX4" fmla="*/ 0 w 1011379"/>
                  <a:gd name="connsiteY4" fmla="*/ 605727 h 605727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251" h="553361">
                    <a:moveTo>
                      <a:pt x="0" y="540783"/>
                    </a:moveTo>
                    <a:cubicBezTo>
                      <a:pt x="274887" y="134762"/>
                      <a:pt x="159176" y="337938"/>
                      <a:pt x="345787" y="13939"/>
                    </a:cubicBezTo>
                    <a:cubicBezTo>
                      <a:pt x="520528" y="18247"/>
                      <a:pt x="691510" y="-3745"/>
                      <a:pt x="866251" y="563"/>
                    </a:cubicBezTo>
                    <a:cubicBezTo>
                      <a:pt x="252709" y="502795"/>
                      <a:pt x="640047" y="209256"/>
                      <a:pt x="173695" y="553361"/>
                    </a:cubicBezTo>
                    <a:cubicBezTo>
                      <a:pt x="39410" y="524725"/>
                      <a:pt x="196198" y="539317"/>
                      <a:pt x="0" y="54078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5" name="Freeform 504">
                <a:extLst>
                  <a:ext uri="{FF2B5EF4-FFF2-40B4-BE49-F238E27FC236}">
                    <a16:creationId xmlns:a16="http://schemas.microsoft.com/office/drawing/2014/main" xmlns="" id="{F0C62203-8E22-B24C-B44E-F016AA0DFF4C}"/>
                  </a:ext>
                </a:extLst>
              </p:cNvPr>
              <p:cNvSpPr/>
              <p:nvPr/>
            </p:nvSpPr>
            <p:spPr>
              <a:xfrm>
                <a:off x="5378281" y="5449835"/>
                <a:ext cx="675485" cy="89677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7977 w 802211"/>
                  <a:gd name="connsiteY0" fmla="*/ 815791 h 976186"/>
                  <a:gd name="connsiteX1" fmla="*/ 302601 w 802211"/>
                  <a:gd name="connsiteY1" fmla="*/ 11688 h 976186"/>
                  <a:gd name="connsiteX2" fmla="*/ 802211 w 802211"/>
                  <a:gd name="connsiteY2" fmla="*/ 0 h 976186"/>
                  <a:gd name="connsiteX3" fmla="*/ 575940 w 802211"/>
                  <a:gd name="connsiteY3" fmla="*/ 976186 h 976186"/>
                  <a:gd name="connsiteX4" fmla="*/ 27977 w 802211"/>
                  <a:gd name="connsiteY4" fmla="*/ 815791 h 976186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28714 h 828714"/>
                  <a:gd name="connsiteX1" fmla="*/ 302601 w 802211"/>
                  <a:gd name="connsiteY1" fmla="*/ 0 h 828714"/>
                  <a:gd name="connsiteX2" fmla="*/ 802211 w 802211"/>
                  <a:gd name="connsiteY2" fmla="*/ 12923 h 828714"/>
                  <a:gd name="connsiteX3" fmla="*/ 236294 w 802211"/>
                  <a:gd name="connsiteY3" fmla="*/ 821751 h 828714"/>
                  <a:gd name="connsiteX4" fmla="*/ 27977 w 802211"/>
                  <a:gd name="connsiteY4" fmla="*/ 828714 h 828714"/>
                  <a:gd name="connsiteX0" fmla="*/ 56213 w 830447"/>
                  <a:gd name="connsiteY0" fmla="*/ 828714 h 828714"/>
                  <a:gd name="connsiteX1" fmla="*/ 330837 w 830447"/>
                  <a:gd name="connsiteY1" fmla="*/ 0 h 828714"/>
                  <a:gd name="connsiteX2" fmla="*/ 830447 w 830447"/>
                  <a:gd name="connsiteY2" fmla="*/ 12923 h 828714"/>
                  <a:gd name="connsiteX3" fmla="*/ 264530 w 830447"/>
                  <a:gd name="connsiteY3" fmla="*/ 821751 h 828714"/>
                  <a:gd name="connsiteX4" fmla="*/ 56213 w 830447"/>
                  <a:gd name="connsiteY4" fmla="*/ 828714 h 828714"/>
                  <a:gd name="connsiteX0" fmla="*/ 64130 w 789139"/>
                  <a:gd name="connsiteY0" fmla="*/ 794258 h 821751"/>
                  <a:gd name="connsiteX1" fmla="*/ 289529 w 789139"/>
                  <a:gd name="connsiteY1" fmla="*/ 0 h 821751"/>
                  <a:gd name="connsiteX2" fmla="*/ 789139 w 789139"/>
                  <a:gd name="connsiteY2" fmla="*/ 12923 h 821751"/>
                  <a:gd name="connsiteX3" fmla="*/ 223222 w 789139"/>
                  <a:gd name="connsiteY3" fmla="*/ 821751 h 821751"/>
                  <a:gd name="connsiteX4" fmla="*/ 64130 w 789139"/>
                  <a:gd name="connsiteY4" fmla="*/ 794258 h 821751"/>
                  <a:gd name="connsiteX0" fmla="*/ 0 w 725009"/>
                  <a:gd name="connsiteY0" fmla="*/ 794258 h 821751"/>
                  <a:gd name="connsiteX1" fmla="*/ 225399 w 725009"/>
                  <a:gd name="connsiteY1" fmla="*/ 0 h 821751"/>
                  <a:gd name="connsiteX2" fmla="*/ 725009 w 725009"/>
                  <a:gd name="connsiteY2" fmla="*/ 12923 h 821751"/>
                  <a:gd name="connsiteX3" fmla="*/ 159092 w 725009"/>
                  <a:gd name="connsiteY3" fmla="*/ 821751 h 821751"/>
                  <a:gd name="connsiteX4" fmla="*/ 0 w 725009"/>
                  <a:gd name="connsiteY4" fmla="*/ 794258 h 82175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422433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497"/>
                  <a:gd name="connsiteY0" fmla="*/ 1279028 h 1306521"/>
                  <a:gd name="connsiteX1" fmla="*/ 225399 w 725497"/>
                  <a:gd name="connsiteY1" fmla="*/ 75260 h 1306521"/>
                  <a:gd name="connsiteX2" fmla="*/ 396193 w 725497"/>
                  <a:gd name="connsiteY2" fmla="*/ 156799 h 1306521"/>
                  <a:gd name="connsiteX3" fmla="*/ 725009 w 725497"/>
                  <a:gd name="connsiteY3" fmla="*/ 205042 h 1306521"/>
                  <a:gd name="connsiteX4" fmla="*/ 159092 w 725497"/>
                  <a:gd name="connsiteY4" fmla="*/ 1306521 h 1306521"/>
                  <a:gd name="connsiteX5" fmla="*/ 0 w 725497"/>
                  <a:gd name="connsiteY5" fmla="*/ 1279028 h 1306521"/>
                  <a:gd name="connsiteX0" fmla="*/ 0 w 725239"/>
                  <a:gd name="connsiteY0" fmla="*/ 1295668 h 1323161"/>
                  <a:gd name="connsiteX1" fmla="*/ 225399 w 725239"/>
                  <a:gd name="connsiteY1" fmla="*/ 91900 h 1323161"/>
                  <a:gd name="connsiteX2" fmla="*/ 725009 w 725239"/>
                  <a:gd name="connsiteY2" fmla="*/ 221682 h 1323161"/>
                  <a:gd name="connsiteX3" fmla="*/ 159092 w 725239"/>
                  <a:gd name="connsiteY3" fmla="*/ 1323161 h 1323161"/>
                  <a:gd name="connsiteX4" fmla="*/ 0 w 725239"/>
                  <a:gd name="connsiteY4" fmla="*/ 1295668 h 1323161"/>
                  <a:gd name="connsiteX0" fmla="*/ 0 w 725221"/>
                  <a:gd name="connsiteY0" fmla="*/ 1210552 h 1238045"/>
                  <a:gd name="connsiteX1" fmla="*/ 191583 w 725221"/>
                  <a:gd name="connsiteY1" fmla="*/ 153319 h 1238045"/>
                  <a:gd name="connsiteX2" fmla="*/ 725009 w 725221"/>
                  <a:gd name="connsiteY2" fmla="*/ 136566 h 1238045"/>
                  <a:gd name="connsiteX3" fmla="*/ 159092 w 725221"/>
                  <a:gd name="connsiteY3" fmla="*/ 1238045 h 1238045"/>
                  <a:gd name="connsiteX4" fmla="*/ 0 w 725221"/>
                  <a:gd name="connsiteY4" fmla="*/ 1210552 h 1238045"/>
                  <a:gd name="connsiteX0" fmla="*/ 0 w 725305"/>
                  <a:gd name="connsiteY0" fmla="*/ 1158512 h 1186005"/>
                  <a:gd name="connsiteX1" fmla="*/ 191583 w 725305"/>
                  <a:gd name="connsiteY1" fmla="*/ 101279 h 1186005"/>
                  <a:gd name="connsiteX2" fmla="*/ 725009 w 725305"/>
                  <a:gd name="connsiteY2" fmla="*/ 84526 h 1186005"/>
                  <a:gd name="connsiteX3" fmla="*/ 159092 w 725305"/>
                  <a:gd name="connsiteY3" fmla="*/ 1186005 h 1186005"/>
                  <a:gd name="connsiteX4" fmla="*/ 0 w 725305"/>
                  <a:gd name="connsiteY4" fmla="*/ 1158512 h 1186005"/>
                  <a:gd name="connsiteX0" fmla="*/ 0 w 725009"/>
                  <a:gd name="connsiteY0" fmla="*/ 1073986 h 1101479"/>
                  <a:gd name="connsiteX1" fmla="*/ 191583 w 725009"/>
                  <a:gd name="connsiteY1" fmla="*/ 16753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675040"/>
                  <a:gd name="connsiteY0" fmla="*/ 894029 h 896577"/>
                  <a:gd name="connsiteX1" fmla="*/ 15664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  <a:gd name="connsiteX0" fmla="*/ 0 w 675040"/>
                  <a:gd name="connsiteY0" fmla="*/ 894029 h 896577"/>
                  <a:gd name="connsiteX1" fmla="*/ 18662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40" h="896577">
                    <a:moveTo>
                      <a:pt x="0" y="894029"/>
                    </a:moveTo>
                    <a:cubicBezTo>
                      <a:pt x="95638" y="409857"/>
                      <a:pt x="76811" y="618448"/>
                      <a:pt x="186623" y="1724"/>
                    </a:cubicBezTo>
                    <a:cubicBezTo>
                      <a:pt x="431451" y="14348"/>
                      <a:pt x="449377" y="35256"/>
                      <a:pt x="675040" y="0"/>
                    </a:cubicBezTo>
                    <a:cubicBezTo>
                      <a:pt x="276172" y="749497"/>
                      <a:pt x="462801" y="344746"/>
                      <a:pt x="179079" y="886531"/>
                    </a:cubicBezTo>
                    <a:cubicBezTo>
                      <a:pt x="44794" y="857895"/>
                      <a:pt x="92525" y="908114"/>
                      <a:pt x="0" y="89402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xmlns="" id="{F4BF3576-E79F-B648-84BB-B323AFF844E4}"/>
                  </a:ext>
                </a:extLst>
              </p:cNvPr>
              <p:cNvSpPr/>
              <p:nvPr/>
            </p:nvSpPr>
            <p:spPr>
              <a:xfrm>
                <a:off x="4340854" y="5470471"/>
                <a:ext cx="514350" cy="401843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503138"/>
                  <a:gd name="connsiteY0" fmla="*/ 961687 h 964568"/>
                  <a:gd name="connsiteX1" fmla="*/ 0 w 503138"/>
                  <a:gd name="connsiteY1" fmla="*/ 70 h 964568"/>
                  <a:gd name="connsiteX2" fmla="*/ 503138 w 503138"/>
                  <a:gd name="connsiteY2" fmla="*/ 154187 h 964568"/>
                  <a:gd name="connsiteX3" fmla="*/ 273339 w 503138"/>
                  <a:gd name="connsiteY3" fmla="*/ 964568 h 964568"/>
                  <a:gd name="connsiteX4" fmla="*/ 197928 w 503138"/>
                  <a:gd name="connsiteY4" fmla="*/ 961687 h 964568"/>
                  <a:gd name="connsiteX0" fmla="*/ 201456 w 506666"/>
                  <a:gd name="connsiteY0" fmla="*/ 807500 h 810381"/>
                  <a:gd name="connsiteX1" fmla="*/ 0 w 506666"/>
                  <a:gd name="connsiteY1" fmla="*/ 15216 h 810381"/>
                  <a:gd name="connsiteX2" fmla="*/ 506666 w 506666"/>
                  <a:gd name="connsiteY2" fmla="*/ 0 h 810381"/>
                  <a:gd name="connsiteX3" fmla="*/ 276867 w 506666"/>
                  <a:gd name="connsiteY3" fmla="*/ 810381 h 810381"/>
                  <a:gd name="connsiteX4" fmla="*/ 201456 w 506666"/>
                  <a:gd name="connsiteY4" fmla="*/ 807500 h 810381"/>
                  <a:gd name="connsiteX0" fmla="*/ 201456 w 506666"/>
                  <a:gd name="connsiteY0" fmla="*/ 807500 h 811593"/>
                  <a:gd name="connsiteX1" fmla="*/ 0 w 506666"/>
                  <a:gd name="connsiteY1" fmla="*/ 15216 h 811593"/>
                  <a:gd name="connsiteX2" fmla="*/ 506666 w 506666"/>
                  <a:gd name="connsiteY2" fmla="*/ 0 h 811593"/>
                  <a:gd name="connsiteX3" fmla="*/ 276867 w 506666"/>
                  <a:gd name="connsiteY3" fmla="*/ 810381 h 811593"/>
                  <a:gd name="connsiteX4" fmla="*/ 201456 w 506666"/>
                  <a:gd name="connsiteY4" fmla="*/ 807500 h 811593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276867 w 506666"/>
                  <a:gd name="connsiteY3" fmla="*/ 81038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45472 w 559302"/>
                  <a:gd name="connsiteY0" fmla="*/ 807500 h 807500"/>
                  <a:gd name="connsiteX1" fmla="*/ 52636 w 559302"/>
                  <a:gd name="connsiteY1" fmla="*/ 7896 h 807500"/>
                  <a:gd name="connsiteX2" fmla="*/ 559302 w 559302"/>
                  <a:gd name="connsiteY2" fmla="*/ 0 h 807500"/>
                  <a:gd name="connsiteX3" fmla="*/ 384402 w 559302"/>
                  <a:gd name="connsiteY3" fmla="*/ 803061 h 807500"/>
                  <a:gd name="connsiteX4" fmla="*/ 45472 w 559302"/>
                  <a:gd name="connsiteY4" fmla="*/ 807500 h 807500"/>
                  <a:gd name="connsiteX0" fmla="*/ 21974 w 535804"/>
                  <a:gd name="connsiteY0" fmla="*/ 807500 h 807500"/>
                  <a:gd name="connsiteX1" fmla="*/ 29138 w 535804"/>
                  <a:gd name="connsiteY1" fmla="*/ 7896 h 807500"/>
                  <a:gd name="connsiteX2" fmla="*/ 535804 w 535804"/>
                  <a:gd name="connsiteY2" fmla="*/ 0 h 807500"/>
                  <a:gd name="connsiteX3" fmla="*/ 360904 w 535804"/>
                  <a:gd name="connsiteY3" fmla="*/ 803061 h 807500"/>
                  <a:gd name="connsiteX4" fmla="*/ 21974 w 535804"/>
                  <a:gd name="connsiteY4" fmla="*/ 807500 h 807500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7341"/>
                  <a:gd name="connsiteX1" fmla="*/ 0 w 514180"/>
                  <a:gd name="connsiteY1" fmla="*/ 0 h 577341"/>
                  <a:gd name="connsiteX2" fmla="*/ 514180 w 514180"/>
                  <a:gd name="connsiteY2" fmla="*/ 10891 h 577341"/>
                  <a:gd name="connsiteX3" fmla="*/ 404259 w 514180"/>
                  <a:gd name="connsiteY3" fmla="*/ 386400 h 577341"/>
                  <a:gd name="connsiteX4" fmla="*/ 135770 w 514180"/>
                  <a:gd name="connsiteY4" fmla="*/ 577341 h 577341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02193 h 402193"/>
                  <a:gd name="connsiteX1" fmla="*/ 0 w 514180"/>
                  <a:gd name="connsiteY1" fmla="*/ 0 h 402193"/>
                  <a:gd name="connsiteX2" fmla="*/ 514180 w 514180"/>
                  <a:gd name="connsiteY2" fmla="*/ 10891 h 402193"/>
                  <a:gd name="connsiteX3" fmla="*/ 404259 w 514180"/>
                  <a:gd name="connsiteY3" fmla="*/ 386400 h 402193"/>
                  <a:gd name="connsiteX4" fmla="*/ 100781 w 514180"/>
                  <a:gd name="connsiteY4" fmla="*/ 402193 h 402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180" h="402193">
                    <a:moveTo>
                      <a:pt x="100781" y="402193"/>
                    </a:moveTo>
                    <a:cubicBezTo>
                      <a:pt x="60584" y="194221"/>
                      <a:pt x="96631" y="442038"/>
                      <a:pt x="0" y="0"/>
                    </a:cubicBezTo>
                    <a:lnTo>
                      <a:pt x="514180" y="10891"/>
                    </a:lnTo>
                    <a:cubicBezTo>
                      <a:pt x="417353" y="348331"/>
                      <a:pt x="491637" y="89943"/>
                      <a:pt x="404259" y="386400"/>
                    </a:cubicBezTo>
                    <a:cubicBezTo>
                      <a:pt x="357814" y="390704"/>
                      <a:pt x="168880" y="400727"/>
                      <a:pt x="100781" y="40219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xmlns="" id="{2A87492E-A6B9-F244-AAD3-9ABEDBD26626}"/>
                  </a:ext>
                </a:extLst>
              </p:cNvPr>
              <p:cNvSpPr/>
              <p:nvPr/>
            </p:nvSpPr>
            <p:spPr>
              <a:xfrm>
                <a:off x="3561391" y="5433960"/>
                <a:ext cx="573725" cy="1015589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621064"/>
                  <a:gd name="connsiteY0" fmla="*/ 973305 h 973305"/>
                  <a:gd name="connsiteX1" fmla="*/ 0 w 621064"/>
                  <a:gd name="connsiteY1" fmla="*/ 11688 h 973305"/>
                  <a:gd name="connsiteX2" fmla="*/ 499610 w 621064"/>
                  <a:gd name="connsiteY2" fmla="*/ 0 h 973305"/>
                  <a:gd name="connsiteX3" fmla="*/ 558839 w 621064"/>
                  <a:gd name="connsiteY3" fmla="*/ 754682 h 973305"/>
                  <a:gd name="connsiteX4" fmla="*/ 197928 w 621064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1315828 h 1315828"/>
                  <a:gd name="connsiteX1" fmla="*/ 0 w 558839"/>
                  <a:gd name="connsiteY1" fmla="*/ 531414 h 1315828"/>
                  <a:gd name="connsiteX2" fmla="*/ 506930 w 558839"/>
                  <a:gd name="connsiteY2" fmla="*/ 0 h 1315828"/>
                  <a:gd name="connsiteX3" fmla="*/ 558839 w 558839"/>
                  <a:gd name="connsiteY3" fmla="*/ 1274408 h 1315828"/>
                  <a:gd name="connsiteX4" fmla="*/ 370213 w 558839"/>
                  <a:gd name="connsiteY4" fmla="*/ 1315828 h 1315828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94113"/>
                  <a:gd name="connsiteY0" fmla="*/ 1097905 h 1179971"/>
                  <a:gd name="connsiteX1" fmla="*/ 0 w 594113"/>
                  <a:gd name="connsiteY1" fmla="*/ 4757 h 1179971"/>
                  <a:gd name="connsiteX2" fmla="*/ 502783 w 594113"/>
                  <a:gd name="connsiteY2" fmla="*/ 0 h 1179971"/>
                  <a:gd name="connsiteX3" fmla="*/ 594113 w 594113"/>
                  <a:gd name="connsiteY3" fmla="*/ 1179818 h 1179971"/>
                  <a:gd name="connsiteX4" fmla="*/ 366066 w 594113"/>
                  <a:gd name="connsiteY4" fmla="*/ 1097905 h 1179971"/>
                  <a:gd name="connsiteX0" fmla="*/ 403236 w 594113"/>
                  <a:gd name="connsiteY0" fmla="*/ 1215612 h 1215612"/>
                  <a:gd name="connsiteX1" fmla="*/ 0 w 594113"/>
                  <a:gd name="connsiteY1" fmla="*/ 4757 h 1215612"/>
                  <a:gd name="connsiteX2" fmla="*/ 502783 w 594113"/>
                  <a:gd name="connsiteY2" fmla="*/ 0 h 1215612"/>
                  <a:gd name="connsiteX3" fmla="*/ 594113 w 594113"/>
                  <a:gd name="connsiteY3" fmla="*/ 1179818 h 1215612"/>
                  <a:gd name="connsiteX4" fmla="*/ 403236 w 594113"/>
                  <a:gd name="connsiteY4" fmla="*/ 1215612 h 1215612"/>
                  <a:gd name="connsiteX0" fmla="*/ 403236 w 574100"/>
                  <a:gd name="connsiteY0" fmla="*/ 1215612 h 1215612"/>
                  <a:gd name="connsiteX1" fmla="*/ 0 w 574100"/>
                  <a:gd name="connsiteY1" fmla="*/ 4757 h 1215612"/>
                  <a:gd name="connsiteX2" fmla="*/ 502783 w 574100"/>
                  <a:gd name="connsiteY2" fmla="*/ 0 h 1215612"/>
                  <a:gd name="connsiteX3" fmla="*/ 574100 w 574100"/>
                  <a:gd name="connsiteY3" fmla="*/ 1014877 h 1215612"/>
                  <a:gd name="connsiteX4" fmla="*/ 403236 w 574100"/>
                  <a:gd name="connsiteY4" fmla="*/ 1215612 h 1215612"/>
                  <a:gd name="connsiteX0" fmla="*/ 333190 w 574100"/>
                  <a:gd name="connsiteY0" fmla="*/ 985695 h 1015244"/>
                  <a:gd name="connsiteX1" fmla="*/ 0 w 574100"/>
                  <a:gd name="connsiteY1" fmla="*/ 4757 h 1015244"/>
                  <a:gd name="connsiteX2" fmla="*/ 502783 w 574100"/>
                  <a:gd name="connsiteY2" fmla="*/ 0 h 1015244"/>
                  <a:gd name="connsiteX3" fmla="*/ 574100 w 574100"/>
                  <a:gd name="connsiteY3" fmla="*/ 1014877 h 1015244"/>
                  <a:gd name="connsiteX4" fmla="*/ 333190 w 574100"/>
                  <a:gd name="connsiteY4" fmla="*/ 985695 h 101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100" h="1015244">
                    <a:moveTo>
                      <a:pt x="333190" y="985695"/>
                    </a:moveTo>
                    <a:cubicBezTo>
                      <a:pt x="153901" y="433090"/>
                      <a:pt x="295574" y="908506"/>
                      <a:pt x="0" y="4757"/>
                    </a:cubicBezTo>
                    <a:cubicBezTo>
                      <a:pt x="166537" y="861"/>
                      <a:pt x="336246" y="3896"/>
                      <a:pt x="502783" y="0"/>
                    </a:cubicBezTo>
                    <a:cubicBezTo>
                      <a:pt x="555943" y="995541"/>
                      <a:pt x="537473" y="350120"/>
                      <a:pt x="574100" y="1014877"/>
                    </a:cubicBezTo>
                    <a:cubicBezTo>
                      <a:pt x="476415" y="1019182"/>
                      <a:pt x="529388" y="984229"/>
                      <a:pt x="333190" y="98569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xmlns="" id="{8FC16B8F-6700-054C-A170-9BD03044165E}"/>
                  </a:ext>
                </a:extLst>
              </p:cNvPr>
              <p:cNvGrpSpPr/>
              <p:nvPr/>
            </p:nvGrpSpPr>
            <p:grpSpPr>
              <a:xfrm>
                <a:off x="1856416" y="3709935"/>
                <a:ext cx="1049338" cy="1739900"/>
                <a:chOff x="1856416" y="3709935"/>
                <a:chExt cx="1049338" cy="1739900"/>
              </a:xfrm>
            </p:grpSpPr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xmlns="" id="{2BEE1A12-C335-1D4D-91C9-FEB6C1040ED7}"/>
                    </a:ext>
                  </a:extLst>
                </p:cNvPr>
                <p:cNvSpPr/>
                <p:nvPr/>
              </p:nvSpPr>
              <p:spPr bwMode="auto">
                <a:xfrm rot="10800000">
                  <a:off x="1867529" y="3957585"/>
                  <a:ext cx="1027112" cy="6110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94" name="Group 498">
                  <a:extLst>
                    <a:ext uri="{FF2B5EF4-FFF2-40B4-BE49-F238E27FC236}">
                      <a16:creationId xmlns:a16="http://schemas.microsoft.com/office/drawing/2014/main" xmlns="" id="{BEFE5E65-2A61-044F-9B93-9366C8CED2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8805" y="5088863"/>
                  <a:ext cx="1035373" cy="360972"/>
                  <a:chOff x="4128636" y="3606589"/>
                  <a:chExt cx="568145" cy="338667"/>
                </a:xfrm>
              </p:grpSpPr>
              <p:sp>
                <p:nvSpPr>
                  <p:cNvPr id="608" name="Oval 607">
                    <a:extLst>
                      <a:ext uri="{FF2B5EF4-FFF2-40B4-BE49-F238E27FC236}">
                        <a16:creationId xmlns:a16="http://schemas.microsoft.com/office/drawing/2014/main" xmlns="" id="{7AF13E97-5B0D-914A-8801-F1496B880FB8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356"/>
                    <a:ext cx="567968" cy="224900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9" name="Rectangle 608">
                    <a:extLst>
                      <a:ext uri="{FF2B5EF4-FFF2-40B4-BE49-F238E27FC236}">
                        <a16:creationId xmlns:a16="http://schemas.microsoft.com/office/drawing/2014/main" xmlns="" id="{98B014A3-18C1-6B43-897A-C8439EAF148C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356"/>
                    <a:ext cx="567968" cy="111705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0" name="Oval 609">
                    <a:extLst>
                      <a:ext uri="{FF2B5EF4-FFF2-40B4-BE49-F238E27FC236}">
                        <a16:creationId xmlns:a16="http://schemas.microsoft.com/office/drawing/2014/main" xmlns="" id="{B004449A-6A4A-9C42-BE72-A9DF2160EC37}"/>
                      </a:ext>
                    </a:extLst>
                  </p:cNvPr>
                  <p:cNvSpPr/>
                  <p:nvPr/>
                </p:nvSpPr>
                <p:spPr>
                  <a:xfrm>
                    <a:off x="4129067" y="3607161"/>
                    <a:ext cx="567968" cy="224900"/>
                  </a:xfrm>
                  <a:prstGeom prst="ellipse">
                    <a:avLst/>
                  </a:prstGeom>
                  <a:solidFill>
                    <a:srgbClr val="3333CC">
                      <a:lumMod val="60000"/>
                      <a:lumOff val="40000"/>
                      <a:alpha val="7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11" name="Straight Connector 610">
                    <a:extLst>
                      <a:ext uri="{FF2B5EF4-FFF2-40B4-BE49-F238E27FC236}">
                        <a16:creationId xmlns:a16="http://schemas.microsoft.com/office/drawing/2014/main" xmlns="" id="{50B68D52-14FC-3D41-B18D-DACFF1DCDFC5}"/>
                      </a:ext>
                    </a:extLst>
                  </p:cNvPr>
                  <p:cNvCxnSpPr/>
                  <p:nvPr/>
                </p:nvCxnSpPr>
                <p:spPr>
                  <a:xfrm>
                    <a:off x="4697035" y="3720356"/>
                    <a:ext cx="0" cy="11170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2" name="Straight Connector 611">
                    <a:extLst>
                      <a:ext uri="{FF2B5EF4-FFF2-40B4-BE49-F238E27FC236}">
                        <a16:creationId xmlns:a16="http://schemas.microsoft.com/office/drawing/2014/main" xmlns="" id="{5822DF61-F7C6-3746-AA39-123010E3C5F3}"/>
                      </a:ext>
                    </a:extLst>
                  </p:cNvPr>
                  <p:cNvCxnSpPr/>
                  <p:nvPr/>
                </p:nvCxnSpPr>
                <p:spPr>
                  <a:xfrm>
                    <a:off x="4129067" y="3720356"/>
                    <a:ext cx="0" cy="11170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xmlns="" id="{5D920E34-9691-2C4D-AEA7-7E0C7835E894}"/>
                    </a:ext>
                  </a:extLst>
                </p:cNvPr>
                <p:cNvSpPr/>
                <p:nvPr/>
              </p:nvSpPr>
              <p:spPr bwMode="auto">
                <a:xfrm>
                  <a:off x="1877054" y="4704509"/>
                  <a:ext cx="1028700" cy="52307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  <a:alpha val="62000"/>
                      </a:srgbClr>
                    </a:gs>
                    <a:gs pos="54000">
                      <a:srgbClr val="3333CC">
                        <a:lumMod val="40000"/>
                        <a:lumOff val="6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xmlns="" id="{DA168EF0-8DF1-8546-B1A6-90116F77408E}"/>
                    </a:ext>
                  </a:extLst>
                </p:cNvPr>
                <p:cNvCxnSpPr/>
                <p:nvPr/>
              </p:nvCxnSpPr>
              <p:spPr bwMode="auto">
                <a:xfrm>
                  <a:off x="1861179" y="3981398"/>
                  <a:ext cx="17462" cy="13017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xmlns="" id="{AAAA830A-9E09-3744-8C30-8299A87C685D}"/>
                    </a:ext>
                  </a:extLst>
                </p:cNvPr>
                <p:cNvCxnSpPr/>
                <p:nvPr/>
              </p:nvCxnSpPr>
              <p:spPr bwMode="auto">
                <a:xfrm flipH="1">
                  <a:off x="2894641" y="3971873"/>
                  <a:ext cx="6350" cy="127000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98" name="Group 504">
                  <a:extLst>
                    <a:ext uri="{FF2B5EF4-FFF2-40B4-BE49-F238E27FC236}">
                      <a16:creationId xmlns:a16="http://schemas.microsoft.com/office/drawing/2014/main" xmlns="" id="{420ED91E-6610-0642-B473-7E9816D867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6416" y="3709935"/>
                  <a:ext cx="1044712" cy="399063"/>
                  <a:chOff x="2183302" y="1574638"/>
                  <a:chExt cx="1200154" cy="430218"/>
                </a:xfrm>
              </p:grpSpPr>
              <p:sp>
                <p:nvSpPr>
                  <p:cNvPr id="599" name="Oval 598">
                    <a:extLst>
                      <a:ext uri="{FF2B5EF4-FFF2-40B4-BE49-F238E27FC236}">
                        <a16:creationId xmlns:a16="http://schemas.microsoft.com/office/drawing/2014/main" xmlns="" id="{6782D901-8338-474E-A671-E65AD2254948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5126" y="1689305"/>
                    <a:ext cx="1196349" cy="31490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20000"/>
                          <a:lumOff val="80000"/>
                        </a:srgbClr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xmlns="" id="{92891312-A067-2249-9EAB-2F8E46311B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3302" y="1735513"/>
                    <a:ext cx="1198173" cy="11295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1" name="Oval 600">
                    <a:extLst>
                      <a:ext uri="{FF2B5EF4-FFF2-40B4-BE49-F238E27FC236}">
                        <a16:creationId xmlns:a16="http://schemas.microsoft.com/office/drawing/2014/main" xmlns="" id="{A01101C7-610C-9C43-89AE-DBE1651E695D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3302" y="1574638"/>
                    <a:ext cx="1196349" cy="314904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2" name="Freeform 601">
                    <a:extLst>
                      <a:ext uri="{FF2B5EF4-FFF2-40B4-BE49-F238E27FC236}">
                        <a16:creationId xmlns:a16="http://schemas.microsoft.com/office/drawing/2014/main" xmlns="" id="{EBACFFAE-6ECE-8C45-8C2A-01FA935653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9684" y="1670478"/>
                    <a:ext cx="581762" cy="157452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3" name="Freeform 602">
                    <a:extLst>
                      <a:ext uri="{FF2B5EF4-FFF2-40B4-BE49-F238E27FC236}">
                        <a16:creationId xmlns:a16="http://schemas.microsoft.com/office/drawing/2014/main" xmlns="" id="{BDBC7A67-3BED-F947-BE5D-A359B603419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9502" y="1629404"/>
                    <a:ext cx="703949" cy="11124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4" name="Freeform 603">
                    <a:extLst>
                      <a:ext uri="{FF2B5EF4-FFF2-40B4-BE49-F238E27FC236}">
                        <a16:creationId xmlns:a16="http://schemas.microsoft.com/office/drawing/2014/main" xmlns="" id="{BD3D6544-470D-3A40-B2A3-8578CA294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723" y="1723534"/>
                    <a:ext cx="257142" cy="95840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5" name="Freeform 604">
                    <a:extLst>
                      <a:ext uri="{FF2B5EF4-FFF2-40B4-BE49-F238E27FC236}">
                        <a16:creationId xmlns:a16="http://schemas.microsoft.com/office/drawing/2014/main" xmlns="" id="{F7B36B8F-0877-D849-BC58-985D530F11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6736" y="1725244"/>
                    <a:ext cx="255318" cy="94130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06" name="Straight Connector 605">
                    <a:extLst>
                      <a:ext uri="{FF2B5EF4-FFF2-40B4-BE49-F238E27FC236}">
                        <a16:creationId xmlns:a16="http://schemas.microsoft.com/office/drawing/2014/main" xmlns="" id="{51B061F1-9EFA-EB4D-B63E-D2CEF36B3501}"/>
                      </a:ext>
                    </a:extLst>
                  </p:cNvPr>
                  <p:cNvCxnSpPr>
                    <a:endCxn id="601" idx="2"/>
                  </p:cNvCxnSpPr>
                  <p:nvPr/>
                </p:nvCxnSpPr>
                <p:spPr bwMode="auto">
                  <a:xfrm flipH="1" flipV="1">
                    <a:off x="2183302" y="1732090"/>
                    <a:ext cx="1824" cy="12151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607" name="Straight Connector 606">
                    <a:extLst>
                      <a:ext uri="{FF2B5EF4-FFF2-40B4-BE49-F238E27FC236}">
                        <a16:creationId xmlns:a16="http://schemas.microsoft.com/office/drawing/2014/main" xmlns="" id="{ADFA37E7-94CA-D64E-990E-04A266FD092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81475" y="1728667"/>
                    <a:ext cx="1823" cy="12151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xmlns="" id="{78747774-2A84-8E48-BCCC-680836015C73}"/>
                  </a:ext>
                </a:extLst>
              </p:cNvPr>
              <p:cNvGrpSpPr/>
              <p:nvPr/>
            </p:nvGrpSpPr>
            <p:grpSpPr>
              <a:xfrm>
                <a:off x="3566154" y="3862335"/>
                <a:ext cx="514350" cy="1670050"/>
                <a:chOff x="3566154" y="3862335"/>
                <a:chExt cx="514350" cy="1670050"/>
              </a:xfrm>
            </p:grpSpPr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xmlns="" id="{0D3EDF85-78E4-CE40-93B0-38AD4A67282F}"/>
                    </a:ext>
                  </a:extLst>
                </p:cNvPr>
                <p:cNvSpPr/>
                <p:nvPr/>
              </p:nvSpPr>
              <p:spPr bwMode="auto">
                <a:xfrm rot="10800000">
                  <a:off x="3569201" y="3946092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xmlns="" id="{2A707CF0-2F93-B841-AF6A-CBBEAFA5E90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078916" y="4019498"/>
                  <a:ext cx="1588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75" name="Group 552">
                  <a:extLst>
                    <a:ext uri="{FF2B5EF4-FFF2-40B4-BE49-F238E27FC236}">
                      <a16:creationId xmlns:a16="http://schemas.microsoft.com/office/drawing/2014/main" xmlns="" id="{FDAAEFEC-B4C2-F14D-AF89-9AF76CB979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1302" y="53106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88" name="Oval 587">
                    <a:extLst>
                      <a:ext uri="{FF2B5EF4-FFF2-40B4-BE49-F238E27FC236}">
                        <a16:creationId xmlns:a16="http://schemas.microsoft.com/office/drawing/2014/main" xmlns="" id="{11471EEA-C236-8945-B0D0-8DE6F9290AF4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72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xmlns="" id="{44E3590E-E2F6-E149-B86A-CAB9B96983FB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724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0" name="Oval 589">
                    <a:extLst>
                      <a:ext uri="{FF2B5EF4-FFF2-40B4-BE49-F238E27FC236}">
                        <a16:creationId xmlns:a16="http://schemas.microsoft.com/office/drawing/2014/main" xmlns="" id="{78F60FB5-F746-324B-AD08-4B5084D26A36}"/>
                      </a:ext>
                    </a:extLst>
                  </p:cNvPr>
                  <p:cNvSpPr/>
                  <p:nvPr/>
                </p:nvSpPr>
                <p:spPr>
                  <a:xfrm>
                    <a:off x="4128204" y="3605744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1" name="Straight Connector 590">
                    <a:extLst>
                      <a:ext uri="{FF2B5EF4-FFF2-40B4-BE49-F238E27FC236}">
                        <a16:creationId xmlns:a16="http://schemas.microsoft.com/office/drawing/2014/main" xmlns="" id="{8347E1A2-6B79-0F47-9BEA-21325C495F59}"/>
                      </a:ext>
                    </a:extLst>
                  </p:cNvPr>
                  <p:cNvCxnSpPr/>
                  <p:nvPr/>
                </p:nvCxnSpPr>
                <p:spPr>
                  <a:xfrm>
                    <a:off x="4696810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2" name="Straight Connector 591">
                    <a:extLst>
                      <a:ext uri="{FF2B5EF4-FFF2-40B4-BE49-F238E27FC236}">
                        <a16:creationId xmlns:a16="http://schemas.microsoft.com/office/drawing/2014/main" xmlns="" id="{3B9F9A88-616E-7145-94F3-6C9E5DA22268}"/>
                      </a:ext>
                    </a:extLst>
                  </p:cNvPr>
                  <p:cNvCxnSpPr/>
                  <p:nvPr/>
                </p:nvCxnSpPr>
                <p:spPr>
                  <a:xfrm>
                    <a:off x="4128204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xmlns="" id="{CE0E499F-CD57-9248-85F9-E6EF2BC502E0}"/>
                    </a:ext>
                  </a:extLst>
                </p:cNvPr>
                <p:cNvSpPr/>
                <p:nvPr/>
              </p:nvSpPr>
              <p:spPr bwMode="auto">
                <a:xfrm>
                  <a:off x="3572504" y="4575123"/>
                  <a:ext cx="496887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xmlns="" id="{B694157C-0E59-4847-9731-83D537BBB63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566154" y="4027435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78" name="Group 538">
                  <a:extLst>
                    <a:ext uri="{FF2B5EF4-FFF2-40B4-BE49-F238E27FC236}">
                      <a16:creationId xmlns:a16="http://schemas.microsoft.com/office/drawing/2014/main" xmlns="" id="{FE388113-11E0-A248-8C77-2655391DD3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68667" y="38623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79" name="Oval 578">
                    <a:extLst>
                      <a:ext uri="{FF2B5EF4-FFF2-40B4-BE49-F238E27FC236}">
                        <a16:creationId xmlns:a16="http://schemas.microsoft.com/office/drawing/2014/main" xmlns="" id="{8031983F-D0B1-DC41-A955-F69C032A068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59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xmlns="" id="{DB2973F2-646E-C545-8B3F-A7F83BEB1F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2"/>
                    <a:ext cx="1198746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1" name="Oval 580">
                    <a:extLst>
                      <a:ext uri="{FF2B5EF4-FFF2-40B4-BE49-F238E27FC236}">
                        <a16:creationId xmlns:a16="http://schemas.microsoft.com/office/drawing/2014/main" xmlns="" id="{7A0BD2F5-5524-9941-B040-271EF42401F4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2" name="Freeform 581">
                    <a:extLst>
                      <a:ext uri="{FF2B5EF4-FFF2-40B4-BE49-F238E27FC236}">
                        <a16:creationId xmlns:a16="http://schemas.microsoft.com/office/drawing/2014/main" xmlns="" id="{3808222E-6976-2849-8198-52EAB41261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2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3" name="Freeform 582">
                    <a:extLst>
                      <a:ext uri="{FF2B5EF4-FFF2-40B4-BE49-F238E27FC236}">
                        <a16:creationId xmlns:a16="http://schemas.microsoft.com/office/drawing/2014/main" xmlns="" id="{E3544819-6599-5941-9A5E-283DEE88C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78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4" name="Freeform 583">
                    <a:extLst>
                      <a:ext uri="{FF2B5EF4-FFF2-40B4-BE49-F238E27FC236}">
                        <a16:creationId xmlns:a16="http://schemas.microsoft.com/office/drawing/2014/main" xmlns="" id="{E3F1FBB8-47C0-8C40-B501-64DDACDE95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5" y="1722222"/>
                    <a:ext cx="260927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5" name="Freeform 584">
                    <a:extLst>
                      <a:ext uri="{FF2B5EF4-FFF2-40B4-BE49-F238E27FC236}">
                        <a16:creationId xmlns:a16="http://schemas.microsoft.com/office/drawing/2014/main" xmlns="" id="{CC7E8100-4D16-DD42-B820-FF0B31D721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9"/>
                    <a:ext cx="253362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86" name="Straight Connector 585">
                    <a:extLst>
                      <a:ext uri="{FF2B5EF4-FFF2-40B4-BE49-F238E27FC236}">
                        <a16:creationId xmlns:a16="http://schemas.microsoft.com/office/drawing/2014/main" xmlns="" id="{CABE86F7-A733-5348-B5AA-05E180EA4CEC}"/>
                      </a:ext>
                    </a:extLst>
                  </p:cNvPr>
                  <p:cNvCxnSpPr>
                    <a:endCxn id="581" idx="2"/>
                  </p:cNvCxnSpPr>
                  <p:nvPr/>
                </p:nvCxnSpPr>
                <p:spPr bwMode="auto">
                  <a:xfrm flipH="1" flipV="1">
                    <a:off x="2184879" y="1722222"/>
                    <a:ext cx="3780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87" name="Straight Connector 586">
                    <a:extLst>
                      <a:ext uri="{FF2B5EF4-FFF2-40B4-BE49-F238E27FC236}">
                        <a16:creationId xmlns:a16="http://schemas.microsoft.com/office/drawing/2014/main" xmlns="" id="{8EBB7CFB-D9EF-6A4F-8BB3-01A260C40FC0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0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xmlns="" id="{2D387945-1C2E-A54C-AF08-01FF98DFCB25}"/>
                  </a:ext>
                </a:extLst>
              </p:cNvPr>
              <p:cNvGrpSpPr/>
              <p:nvPr/>
            </p:nvGrpSpPr>
            <p:grpSpPr>
              <a:xfrm>
                <a:off x="4348791" y="3867098"/>
                <a:ext cx="514350" cy="1670050"/>
                <a:chOff x="4348791" y="3867098"/>
                <a:chExt cx="514350" cy="1670050"/>
              </a:xfrm>
            </p:grpSpPr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xmlns="" id="{2AB4406B-3E57-C040-9929-5C1F1DFCB1B6}"/>
                    </a:ext>
                  </a:extLst>
                </p:cNvPr>
                <p:cNvSpPr/>
                <p:nvPr/>
              </p:nvSpPr>
              <p:spPr bwMode="auto">
                <a:xfrm rot="10800000">
                  <a:off x="4351838" y="3950855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xmlns="" id="{D5694302-C820-DB49-913E-76386804F4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861554" y="4024260"/>
                  <a:ext cx="1587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55" name="Group 580">
                  <a:extLst>
                    <a:ext uri="{FF2B5EF4-FFF2-40B4-BE49-F238E27FC236}">
                      <a16:creationId xmlns:a16="http://schemas.microsoft.com/office/drawing/2014/main" xmlns="" id="{880E26E9-4F26-7B47-82A2-65DCFCFEC1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3939" y="5315451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68" name="Oval 567">
                    <a:extLst>
                      <a:ext uri="{FF2B5EF4-FFF2-40B4-BE49-F238E27FC236}">
                        <a16:creationId xmlns:a16="http://schemas.microsoft.com/office/drawing/2014/main" xmlns="" id="{0EFD00C3-D43E-7746-A04D-28A67D81F82D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2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xmlns="" id="{0CD04171-1B9E-254F-BF2C-E05ABF9CFD82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2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0" name="Oval 569">
                    <a:extLst>
                      <a:ext uri="{FF2B5EF4-FFF2-40B4-BE49-F238E27FC236}">
                        <a16:creationId xmlns:a16="http://schemas.microsoft.com/office/drawing/2014/main" xmlns="" id="{E5A35E0D-E38B-424D-9954-67704936033A}"/>
                      </a:ext>
                    </a:extLst>
                  </p:cNvPr>
                  <p:cNvSpPr/>
                  <p:nvPr/>
                </p:nvSpPr>
                <p:spPr>
                  <a:xfrm>
                    <a:off x="4128205" y="360574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71" name="Straight Connector 570">
                    <a:extLst>
                      <a:ext uri="{FF2B5EF4-FFF2-40B4-BE49-F238E27FC236}">
                        <a16:creationId xmlns:a16="http://schemas.microsoft.com/office/drawing/2014/main" xmlns="" id="{67E7EF0A-EF67-E24C-AF52-59A1FE58A19E}"/>
                      </a:ext>
                    </a:extLst>
                  </p:cNvPr>
                  <p:cNvCxnSpPr/>
                  <p:nvPr/>
                </p:nvCxnSpPr>
                <p:spPr>
                  <a:xfrm>
                    <a:off x="4696811" y="3719722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2" name="Straight Connector 571">
                    <a:extLst>
                      <a:ext uri="{FF2B5EF4-FFF2-40B4-BE49-F238E27FC236}">
                        <a16:creationId xmlns:a16="http://schemas.microsoft.com/office/drawing/2014/main" xmlns="" id="{1B128C0E-0B26-B94B-BCF4-7A823EFA9887}"/>
                      </a:ext>
                    </a:extLst>
                  </p:cNvPr>
                  <p:cNvCxnSpPr/>
                  <p:nvPr/>
                </p:nvCxnSpPr>
                <p:spPr>
                  <a:xfrm>
                    <a:off x="4128205" y="3719722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xmlns="" id="{7B6AA796-9260-9442-9CC0-184B8E214160}"/>
                    </a:ext>
                  </a:extLst>
                </p:cNvPr>
                <p:cNvSpPr/>
                <p:nvPr/>
              </p:nvSpPr>
              <p:spPr bwMode="auto">
                <a:xfrm>
                  <a:off x="4355141" y="4579885"/>
                  <a:ext cx="496888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xmlns="" id="{84ABC70C-BEF4-9E49-9DC3-DC20B6B156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348791" y="4032198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58" name="Group 568">
                  <a:extLst>
                    <a:ext uri="{FF2B5EF4-FFF2-40B4-BE49-F238E27FC236}">
                      <a16:creationId xmlns:a16="http://schemas.microsoft.com/office/drawing/2014/main" xmlns="" id="{6B4D34BC-5852-FB46-B0F5-AC1664F47F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1304" y="3867098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59" name="Oval 558">
                    <a:extLst>
                      <a:ext uri="{FF2B5EF4-FFF2-40B4-BE49-F238E27FC236}">
                        <a16:creationId xmlns:a16="http://schemas.microsoft.com/office/drawing/2014/main" xmlns="" id="{5D34FBE9-A733-1B4B-898C-3F7C483851E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62" y="1691248"/>
                    <a:ext cx="1194966" cy="31254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xmlns="" id="{94FE7F71-D345-C946-BE50-8C4E5A30EE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0"/>
                    <a:ext cx="1198749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1" name="Oval 560">
                    <a:extLst>
                      <a:ext uri="{FF2B5EF4-FFF2-40B4-BE49-F238E27FC236}">
                        <a16:creationId xmlns:a16="http://schemas.microsoft.com/office/drawing/2014/main" xmlns="" id="{2F9EF38E-6AC3-F943-BB85-D009A1CDD954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3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Freeform 561">
                    <a:extLst>
                      <a:ext uri="{FF2B5EF4-FFF2-40B4-BE49-F238E27FC236}">
                        <a16:creationId xmlns:a16="http://schemas.microsoft.com/office/drawing/2014/main" xmlns="" id="{967D797A-C311-864A-A373-A41C00D2C1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5" y="1671539"/>
                    <a:ext cx="582357" cy="154863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Freeform 562">
                    <a:extLst>
                      <a:ext uri="{FF2B5EF4-FFF2-40B4-BE49-F238E27FC236}">
                        <a16:creationId xmlns:a16="http://schemas.microsoft.com/office/drawing/2014/main" xmlns="" id="{1FE3B5C7-2735-2046-95DC-CFFEC7C377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80" y="1629303"/>
                    <a:ext cx="703366" cy="10981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4" name="Freeform 563">
                    <a:extLst>
                      <a:ext uri="{FF2B5EF4-FFF2-40B4-BE49-F238E27FC236}">
                        <a16:creationId xmlns:a16="http://schemas.microsoft.com/office/drawing/2014/main" xmlns="" id="{A6F43262-D44B-4042-A4C2-690F4F9546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5" name="Freeform 564">
                    <a:extLst>
                      <a:ext uri="{FF2B5EF4-FFF2-40B4-BE49-F238E27FC236}">
                        <a16:creationId xmlns:a16="http://schemas.microsoft.com/office/drawing/2014/main" xmlns="" id="{D0A9237E-ECBF-C64D-9BA4-E57E3FB22C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7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66" name="Straight Connector 565">
                    <a:extLst>
                      <a:ext uri="{FF2B5EF4-FFF2-40B4-BE49-F238E27FC236}">
                        <a16:creationId xmlns:a16="http://schemas.microsoft.com/office/drawing/2014/main" xmlns="" id="{4A63F622-129C-FF42-8DB0-D47E825BF76F}"/>
                      </a:ext>
                    </a:extLst>
                  </p:cNvPr>
                  <p:cNvCxnSpPr>
                    <a:endCxn id="561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67" name="Straight Connector 566">
                    <a:extLst>
                      <a:ext uri="{FF2B5EF4-FFF2-40B4-BE49-F238E27FC236}">
                        <a16:creationId xmlns:a16="http://schemas.microsoft.com/office/drawing/2014/main" xmlns="" id="{56B6B7EC-AD55-904F-A5C4-487028A50DE1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xmlns="" id="{AEA1FBC6-7A51-F34C-BAB9-FAE4C4A6D941}"/>
                  </a:ext>
                </a:extLst>
              </p:cNvPr>
              <p:cNvGrpSpPr/>
              <p:nvPr/>
            </p:nvGrpSpPr>
            <p:grpSpPr>
              <a:xfrm>
                <a:off x="5552116" y="3849635"/>
                <a:ext cx="514350" cy="1670050"/>
                <a:chOff x="5552116" y="3849635"/>
                <a:chExt cx="514350" cy="1670050"/>
              </a:xfrm>
            </p:grpSpPr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xmlns="" id="{CCF1D624-DA31-F24B-AEF9-E141494D48E0}"/>
                    </a:ext>
                  </a:extLst>
                </p:cNvPr>
                <p:cNvSpPr/>
                <p:nvPr/>
              </p:nvSpPr>
              <p:spPr bwMode="auto">
                <a:xfrm rot="10800000">
                  <a:off x="5555163" y="3933392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xmlns="" id="{5B16137A-740F-BC46-83AC-69F8BFD9547C}"/>
                    </a:ext>
                  </a:extLst>
                </p:cNvPr>
                <p:cNvCxnSpPr/>
                <p:nvPr/>
              </p:nvCxnSpPr>
              <p:spPr bwMode="auto">
                <a:xfrm flipH="1">
                  <a:off x="6064879" y="4006798"/>
                  <a:ext cx="1587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35" name="Group 607">
                  <a:extLst>
                    <a:ext uri="{FF2B5EF4-FFF2-40B4-BE49-F238E27FC236}">
                      <a16:creationId xmlns:a16="http://schemas.microsoft.com/office/drawing/2014/main" xmlns="" id="{FD8EE77E-118D-C249-BDF7-4E03E883B2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7264" y="52979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48" name="Oval 547">
                    <a:extLst>
                      <a:ext uri="{FF2B5EF4-FFF2-40B4-BE49-F238E27FC236}">
                        <a16:creationId xmlns:a16="http://schemas.microsoft.com/office/drawing/2014/main" xmlns="" id="{0BB43A8A-845F-CC42-9DC8-9B4E62E491C5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xmlns="" id="{96E9EB72-0350-2747-8FA7-76136E81AC9E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4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0" name="Oval 549">
                    <a:extLst>
                      <a:ext uri="{FF2B5EF4-FFF2-40B4-BE49-F238E27FC236}">
                        <a16:creationId xmlns:a16="http://schemas.microsoft.com/office/drawing/2014/main" xmlns="" id="{DC881CB7-FE4D-FE4E-9748-772252188AFC}"/>
                      </a:ext>
                    </a:extLst>
                  </p:cNvPr>
                  <p:cNvSpPr/>
                  <p:nvPr/>
                </p:nvSpPr>
                <p:spPr>
                  <a:xfrm>
                    <a:off x="4128205" y="3605744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51" name="Straight Connector 550">
                    <a:extLst>
                      <a:ext uri="{FF2B5EF4-FFF2-40B4-BE49-F238E27FC236}">
                        <a16:creationId xmlns:a16="http://schemas.microsoft.com/office/drawing/2014/main" xmlns="" id="{DC53FF37-2520-714E-A5BF-60112FCB0A0F}"/>
                      </a:ext>
                    </a:extLst>
                  </p:cNvPr>
                  <p:cNvCxnSpPr/>
                  <p:nvPr/>
                </p:nvCxnSpPr>
                <p:spPr>
                  <a:xfrm>
                    <a:off x="4696811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2" name="Straight Connector 551">
                    <a:extLst>
                      <a:ext uri="{FF2B5EF4-FFF2-40B4-BE49-F238E27FC236}">
                        <a16:creationId xmlns:a16="http://schemas.microsoft.com/office/drawing/2014/main" xmlns="" id="{F9EBA973-5DC1-5B47-A5ED-90005F54FCC1}"/>
                      </a:ext>
                    </a:extLst>
                  </p:cNvPr>
                  <p:cNvCxnSpPr/>
                  <p:nvPr/>
                </p:nvCxnSpPr>
                <p:spPr>
                  <a:xfrm>
                    <a:off x="4128205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xmlns="" id="{A3FB46FE-169F-9140-96C3-C42E33AE2B64}"/>
                    </a:ext>
                  </a:extLst>
                </p:cNvPr>
                <p:cNvSpPr/>
                <p:nvPr/>
              </p:nvSpPr>
              <p:spPr bwMode="auto">
                <a:xfrm>
                  <a:off x="5558466" y="4562423"/>
                  <a:ext cx="496888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xmlns="" id="{0BBC2230-3F6E-904C-82D1-AFD95679B9A1}"/>
                    </a:ext>
                  </a:extLst>
                </p:cNvPr>
                <p:cNvCxnSpPr/>
                <p:nvPr/>
              </p:nvCxnSpPr>
              <p:spPr bwMode="auto">
                <a:xfrm flipH="1">
                  <a:off x="5552116" y="4014735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38" name="Group 595">
                  <a:extLst>
                    <a:ext uri="{FF2B5EF4-FFF2-40B4-BE49-F238E27FC236}">
                      <a16:creationId xmlns:a16="http://schemas.microsoft.com/office/drawing/2014/main" xmlns="" id="{40399425-521B-D643-BE12-A19AB347E9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4629" y="38496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39" name="Oval 538">
                    <a:extLst>
                      <a:ext uri="{FF2B5EF4-FFF2-40B4-BE49-F238E27FC236}">
                        <a16:creationId xmlns:a16="http://schemas.microsoft.com/office/drawing/2014/main" xmlns="" id="{16553013-EA2E-8E41-A3E1-BCCE9E93E46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62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xmlns="" id="{9C37324D-607E-3C4F-B41E-B506DD7939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2"/>
                    <a:ext cx="1198749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Oval 540">
                    <a:extLst>
                      <a:ext uri="{FF2B5EF4-FFF2-40B4-BE49-F238E27FC236}">
                        <a16:creationId xmlns:a16="http://schemas.microsoft.com/office/drawing/2014/main" xmlns="" id="{56B0875A-352E-6D44-96CE-1E964E7E219C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2" name="Freeform 541">
                    <a:extLst>
                      <a:ext uri="{FF2B5EF4-FFF2-40B4-BE49-F238E27FC236}">
                        <a16:creationId xmlns:a16="http://schemas.microsoft.com/office/drawing/2014/main" xmlns="" id="{8F706B2B-AE93-AC43-93E0-E39EB9FF2F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5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3" name="Freeform 542">
                    <a:extLst>
                      <a:ext uri="{FF2B5EF4-FFF2-40B4-BE49-F238E27FC236}">
                        <a16:creationId xmlns:a16="http://schemas.microsoft.com/office/drawing/2014/main" xmlns="" id="{B3A368EC-FB0F-C941-9F6C-A864AA0C9C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80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4" name="Freeform 543">
                    <a:extLst>
                      <a:ext uri="{FF2B5EF4-FFF2-40B4-BE49-F238E27FC236}">
                        <a16:creationId xmlns:a16="http://schemas.microsoft.com/office/drawing/2014/main" xmlns="" id="{62A4A154-7D82-9F47-A026-0EF36FD06F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5" name="Freeform 544">
                    <a:extLst>
                      <a:ext uri="{FF2B5EF4-FFF2-40B4-BE49-F238E27FC236}">
                        <a16:creationId xmlns:a16="http://schemas.microsoft.com/office/drawing/2014/main" xmlns="" id="{AB530AB4-C345-9044-9301-3A357686F4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9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46" name="Straight Connector 545">
                    <a:extLst>
                      <a:ext uri="{FF2B5EF4-FFF2-40B4-BE49-F238E27FC236}">
                        <a16:creationId xmlns:a16="http://schemas.microsoft.com/office/drawing/2014/main" xmlns="" id="{5FD2DEA2-62A9-E743-BEEC-CD991F286F26}"/>
                      </a:ext>
                    </a:extLst>
                  </p:cNvPr>
                  <p:cNvCxnSpPr>
                    <a:endCxn id="541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47" name="Straight Connector 546">
                    <a:extLst>
                      <a:ext uri="{FF2B5EF4-FFF2-40B4-BE49-F238E27FC236}">
                        <a16:creationId xmlns:a16="http://schemas.microsoft.com/office/drawing/2014/main" xmlns="" id="{850092CD-EBE9-B646-8198-BB6C1648DD53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xmlns="" id="{3A07B75A-34AD-5A45-98BD-BFCD05A6AA2E}"/>
                  </a:ext>
                </a:extLst>
              </p:cNvPr>
              <p:cNvGrpSpPr/>
              <p:nvPr/>
            </p:nvGrpSpPr>
            <p:grpSpPr>
              <a:xfrm>
                <a:off x="6547479" y="3836935"/>
                <a:ext cx="514350" cy="1671638"/>
                <a:chOff x="6547479" y="3836935"/>
                <a:chExt cx="514350" cy="1671638"/>
              </a:xfrm>
            </p:grpSpPr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xmlns="" id="{6C8D1614-7BF6-4642-94A3-70C36CEC484D}"/>
                    </a:ext>
                  </a:extLst>
                </p:cNvPr>
                <p:cNvSpPr/>
                <p:nvPr/>
              </p:nvSpPr>
              <p:spPr bwMode="auto">
                <a:xfrm rot="10800000">
                  <a:off x="6550526" y="3920772"/>
                  <a:ext cx="498084" cy="629245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xmlns="" id="{32DB3177-D80A-9145-9497-28FB784056C2}"/>
                    </a:ext>
                  </a:extLst>
                </p:cNvPr>
                <p:cNvCxnSpPr/>
                <p:nvPr/>
              </p:nvCxnSpPr>
              <p:spPr bwMode="auto">
                <a:xfrm flipH="1">
                  <a:off x="7060241" y="3994098"/>
                  <a:ext cx="1588" cy="136683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15" name="Group 634">
                  <a:extLst>
                    <a:ext uri="{FF2B5EF4-FFF2-40B4-BE49-F238E27FC236}">
                      <a16:creationId xmlns:a16="http://schemas.microsoft.com/office/drawing/2014/main" xmlns="" id="{65A47B5E-F2CB-594A-BD58-9FE922EB7E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52627" y="5286665"/>
                  <a:ext cx="507588" cy="221908"/>
                  <a:chOff x="4128636" y="3606589"/>
                  <a:chExt cx="568145" cy="338667"/>
                </a:xfrm>
              </p:grpSpPr>
              <p:sp>
                <p:nvSpPr>
                  <p:cNvPr id="528" name="Oval 527">
                    <a:extLst>
                      <a:ext uri="{FF2B5EF4-FFF2-40B4-BE49-F238E27FC236}">
                        <a16:creationId xmlns:a16="http://schemas.microsoft.com/office/drawing/2014/main" xmlns="" id="{45BE5BB6-0C1F-544E-BE74-9A2D5A63315B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937"/>
                    <a:ext cx="568606" cy="225319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xmlns="" id="{1D8B9DD8-1DBF-E041-8295-DA296B4603A2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937"/>
                    <a:ext cx="568606" cy="111448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0" name="Oval 529">
                    <a:extLst>
                      <a:ext uri="{FF2B5EF4-FFF2-40B4-BE49-F238E27FC236}">
                        <a16:creationId xmlns:a16="http://schemas.microsoft.com/office/drawing/2014/main" xmlns="" id="{5B84D8CD-13B2-604E-A807-752EADAA8871}"/>
                      </a:ext>
                    </a:extLst>
                  </p:cNvPr>
                  <p:cNvSpPr/>
                  <p:nvPr/>
                </p:nvSpPr>
                <p:spPr>
                  <a:xfrm>
                    <a:off x="4128204" y="3606067"/>
                    <a:ext cx="568606" cy="225318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31" name="Straight Connector 530">
                    <a:extLst>
                      <a:ext uri="{FF2B5EF4-FFF2-40B4-BE49-F238E27FC236}">
                        <a16:creationId xmlns:a16="http://schemas.microsoft.com/office/drawing/2014/main" xmlns="" id="{885A366E-444E-DA46-8EBD-35F1EDEB77BC}"/>
                      </a:ext>
                    </a:extLst>
                  </p:cNvPr>
                  <p:cNvCxnSpPr/>
                  <p:nvPr/>
                </p:nvCxnSpPr>
                <p:spPr>
                  <a:xfrm>
                    <a:off x="4696810" y="3719937"/>
                    <a:ext cx="0" cy="11144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2" name="Straight Connector 531">
                    <a:extLst>
                      <a:ext uri="{FF2B5EF4-FFF2-40B4-BE49-F238E27FC236}">
                        <a16:creationId xmlns:a16="http://schemas.microsoft.com/office/drawing/2014/main" xmlns="" id="{B97A9CB5-23BF-0847-BE36-C0AF41F70C8E}"/>
                      </a:ext>
                    </a:extLst>
                  </p:cNvPr>
                  <p:cNvCxnSpPr/>
                  <p:nvPr/>
                </p:nvCxnSpPr>
                <p:spPr>
                  <a:xfrm>
                    <a:off x="4128204" y="3719937"/>
                    <a:ext cx="0" cy="11144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xmlns="" id="{FC15DD5A-EE50-1644-8973-B09EB47B67C3}"/>
                    </a:ext>
                  </a:extLst>
                </p:cNvPr>
                <p:cNvSpPr/>
                <p:nvPr/>
              </p:nvSpPr>
              <p:spPr bwMode="auto">
                <a:xfrm>
                  <a:off x="6553829" y="4551310"/>
                  <a:ext cx="496887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xmlns="" id="{0305C96B-82C7-0249-9E17-769E23D456FC}"/>
                    </a:ext>
                  </a:extLst>
                </p:cNvPr>
                <p:cNvCxnSpPr/>
                <p:nvPr/>
              </p:nvCxnSpPr>
              <p:spPr bwMode="auto">
                <a:xfrm flipH="1">
                  <a:off x="6547479" y="4002035"/>
                  <a:ext cx="3175" cy="1452563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18" name="Group 622">
                  <a:extLst>
                    <a:ext uri="{FF2B5EF4-FFF2-40B4-BE49-F238E27FC236}">
                      <a16:creationId xmlns:a16="http://schemas.microsoft.com/office/drawing/2014/main" xmlns="" id="{94B7DBD3-7C78-E643-B3AD-C12BF3785F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49992" y="3836935"/>
                  <a:ext cx="503828" cy="248485"/>
                  <a:chOff x="2183302" y="1564542"/>
                  <a:chExt cx="1200154" cy="440314"/>
                </a:xfrm>
              </p:grpSpPr>
              <p:sp>
                <p:nvSpPr>
                  <p:cNvPr id="519" name="Oval 518">
                    <a:extLst>
                      <a:ext uri="{FF2B5EF4-FFF2-40B4-BE49-F238E27FC236}">
                        <a16:creationId xmlns:a16="http://schemas.microsoft.com/office/drawing/2014/main" xmlns="" id="{690EA313-FF31-164F-A140-DA76903CEE6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59" y="1691130"/>
                    <a:ext cx="1194966" cy="31506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xmlns="" id="{2DCFC1EE-52F6-854A-A387-9D86ECA08E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138"/>
                    <a:ext cx="1198746" cy="11252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1" name="Oval 520">
                    <a:extLst>
                      <a:ext uri="{FF2B5EF4-FFF2-40B4-BE49-F238E27FC236}">
                        <a16:creationId xmlns:a16="http://schemas.microsoft.com/office/drawing/2014/main" xmlns="" id="{EDF9F22D-ACC3-4B43-911D-B350B36A10A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5061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xmlns="" id="{8CF6B37B-AFBE-9B42-A8EC-EABBAA0F3F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2" y="1671438"/>
                    <a:ext cx="582357" cy="157530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3" name="Freeform 522">
                    <a:extLst>
                      <a:ext uri="{FF2B5EF4-FFF2-40B4-BE49-F238E27FC236}">
                        <a16:creationId xmlns:a16="http://schemas.microsoft.com/office/drawing/2014/main" xmlns="" id="{30213B45-E211-5443-B77E-230CD6148D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78" y="1629243"/>
                    <a:ext cx="703366" cy="11252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4" name="Freeform 523">
                    <a:extLst>
                      <a:ext uri="{FF2B5EF4-FFF2-40B4-BE49-F238E27FC236}">
                        <a16:creationId xmlns:a16="http://schemas.microsoft.com/office/drawing/2014/main" xmlns="" id="{B930A525-545D-E642-9A1E-6D046A6D2C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5" y="1724886"/>
                    <a:ext cx="260927" cy="95643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5" name="Freeform 524">
                    <a:extLst>
                      <a:ext uri="{FF2B5EF4-FFF2-40B4-BE49-F238E27FC236}">
                        <a16:creationId xmlns:a16="http://schemas.microsoft.com/office/drawing/2014/main" xmlns="" id="{1674387C-B8F4-F14B-B7E1-D2FDD29687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7698"/>
                    <a:ext cx="253362" cy="92831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26" name="Straight Connector 525">
                    <a:extLst>
                      <a:ext uri="{FF2B5EF4-FFF2-40B4-BE49-F238E27FC236}">
                        <a16:creationId xmlns:a16="http://schemas.microsoft.com/office/drawing/2014/main" xmlns="" id="{85CD0036-C123-AD4B-A4C0-02919E87D4DB}"/>
                      </a:ext>
                    </a:extLst>
                  </p:cNvPr>
                  <p:cNvCxnSpPr>
                    <a:endCxn id="521" idx="2"/>
                  </p:cNvCxnSpPr>
                  <p:nvPr/>
                </p:nvCxnSpPr>
                <p:spPr bwMode="auto">
                  <a:xfrm flipH="1" flipV="1">
                    <a:off x="2184879" y="1722072"/>
                    <a:ext cx="3780" cy="120962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27" name="Straight Connector 526">
                    <a:extLst>
                      <a:ext uri="{FF2B5EF4-FFF2-40B4-BE49-F238E27FC236}">
                        <a16:creationId xmlns:a16="http://schemas.microsoft.com/office/drawing/2014/main" xmlns="" id="{1FCCF148-D802-1942-98F3-63D5085B4BF8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30512"/>
                    <a:ext cx="3780" cy="12096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xmlns="" id="{7E16A9B2-D371-204F-AABD-8317E9888A24}"/>
                </a:ext>
              </a:extLst>
            </p:cNvPr>
            <p:cNvGrpSpPr/>
            <p:nvPr/>
          </p:nvGrpSpPr>
          <p:grpSpPr>
            <a:xfrm>
              <a:off x="2381956" y="2010251"/>
              <a:ext cx="4415330" cy="2315048"/>
              <a:chOff x="2381956" y="2435173"/>
              <a:chExt cx="4415330" cy="2315048"/>
            </a:xfrm>
          </p:grpSpPr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xmlns="" id="{AEDE3C7B-8790-4A43-879D-14C0ACD895D7}"/>
                  </a:ext>
                </a:extLst>
              </p:cNvPr>
              <p:cNvSpPr/>
              <p:nvPr/>
            </p:nvSpPr>
            <p:spPr>
              <a:xfrm>
                <a:off x="2381956" y="2439629"/>
                <a:ext cx="297540" cy="1743187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015941"/>
                  <a:gd name="connsiteX1" fmla="*/ 0 w 307275"/>
                  <a:gd name="connsiteY1" fmla="*/ 0 h 2015941"/>
                  <a:gd name="connsiteX2" fmla="*/ 0 w 307275"/>
                  <a:gd name="connsiteY2" fmla="*/ 2015941 h 2015941"/>
                  <a:gd name="connsiteX0" fmla="*/ 228538 w 228538"/>
                  <a:gd name="connsiteY0" fmla="*/ 0 h 2022548"/>
                  <a:gd name="connsiteX1" fmla="*/ 0 w 228538"/>
                  <a:gd name="connsiteY1" fmla="*/ 6607 h 2022548"/>
                  <a:gd name="connsiteX2" fmla="*/ 0 w 228538"/>
                  <a:gd name="connsiteY2" fmla="*/ 2022548 h 20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538" h="2022548">
                    <a:moveTo>
                      <a:pt x="228538" y="0"/>
                    </a:moveTo>
                    <a:lnTo>
                      <a:pt x="0" y="6607"/>
                    </a:lnTo>
                    <a:lnTo>
                      <a:pt x="0" y="2022548"/>
                    </a:lnTo>
                  </a:path>
                </a:pathLst>
              </a:cu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xmlns="" id="{09F6053F-3E13-7148-AE5E-2C810815FF3A}"/>
                  </a:ext>
                </a:extLst>
              </p:cNvPr>
              <p:cNvSpPr/>
              <p:nvPr/>
            </p:nvSpPr>
            <p:spPr>
              <a:xfrm flipH="1">
                <a:off x="6411524" y="2435173"/>
                <a:ext cx="385762" cy="2300562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117725"/>
                  <a:gd name="connsiteX1" fmla="*/ 0 w 307275"/>
                  <a:gd name="connsiteY1" fmla="*/ 0 h 2117725"/>
                  <a:gd name="connsiteX2" fmla="*/ 0 w 307275"/>
                  <a:gd name="connsiteY2" fmla="*/ 2117725 h 211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275" h="2117725">
                    <a:moveTo>
                      <a:pt x="307275" y="0"/>
                    </a:moveTo>
                    <a:lnTo>
                      <a:pt x="0" y="0"/>
                    </a:lnTo>
                    <a:lnTo>
                      <a:pt x="0" y="2117725"/>
                    </a:lnTo>
                  </a:path>
                </a:pathLst>
              </a:cu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xmlns="" id="{4965AD51-16F6-C94B-BC66-CDD2DE6A9D25}"/>
                  </a:ext>
                </a:extLst>
              </p:cNvPr>
              <p:cNvCxnSpPr/>
              <p:nvPr/>
            </p:nvCxnSpPr>
            <p:spPr>
              <a:xfrm flipV="1">
                <a:off x="5791457" y="2687586"/>
                <a:ext cx="8309" cy="206263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xmlns="" id="{A35133F6-41E2-CE4A-8391-4C802A099353}"/>
                  </a:ext>
                </a:extLst>
              </p:cNvPr>
              <p:cNvCxnSpPr/>
              <p:nvPr/>
            </p:nvCxnSpPr>
            <p:spPr>
              <a:xfrm flipV="1">
                <a:off x="4598735" y="2708225"/>
                <a:ext cx="18344" cy="2037167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xmlns="" id="{CD05D69D-4C5E-A54C-A979-991C2A28175E}"/>
                  </a:ext>
                </a:extLst>
              </p:cNvPr>
              <p:cNvCxnSpPr/>
              <p:nvPr/>
            </p:nvCxnSpPr>
            <p:spPr>
              <a:xfrm flipH="1" flipV="1">
                <a:off x="3807455" y="2762199"/>
                <a:ext cx="9009" cy="1983193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grpSp>
          <p:nvGrpSpPr>
            <p:cNvPr id="383" name="Group 347">
              <a:extLst>
                <a:ext uri="{FF2B5EF4-FFF2-40B4-BE49-F238E27FC236}">
                  <a16:creationId xmlns:a16="http://schemas.microsoft.com/office/drawing/2014/main" xmlns="" id="{FE3B11D9-3386-024F-9930-5028862A6C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478592"/>
              <a:ext cx="588970" cy="242608"/>
              <a:chOff x="1871277" y="1576300"/>
              <a:chExt cx="1128371" cy="437861"/>
            </a:xfrm>
          </p:grpSpPr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xmlns="" id="{5A16FCC8-1633-0F4A-AF51-5A0A7FE45514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xmlns="" id="{B519904C-1E17-C942-8BA9-0E8AB5079FBB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xmlns="" id="{EFB13E26-3B41-9749-8519-C459963D2013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xmlns="" id="{EBC82CCD-F9E5-9848-AD05-9CD917C4153B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xmlns="" id="{CA26AE87-8F1A-0446-8346-27E9411E71BB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xmlns="" id="{A9435622-957B-2049-B9C4-D47B10BCEFD7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5" name="Freeform 494">
                <a:extLst>
                  <a:ext uri="{FF2B5EF4-FFF2-40B4-BE49-F238E27FC236}">
                    <a16:creationId xmlns:a16="http://schemas.microsoft.com/office/drawing/2014/main" xmlns="" id="{7C7BD66C-4B7E-A245-B0B0-68D4770B836B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xmlns="" id="{AAD20102-9CAC-A94D-938A-4737F5BDF52B}"/>
                  </a:ext>
                </a:extLst>
              </p:cNvPr>
              <p:cNvCxnSpPr>
                <a:endCxn id="4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xmlns="" id="{2FAD383B-123F-DC43-9C3D-E4BC3F030080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4" name="Group 347">
              <a:extLst>
                <a:ext uri="{FF2B5EF4-FFF2-40B4-BE49-F238E27FC236}">
                  <a16:creationId xmlns:a16="http://schemas.microsoft.com/office/drawing/2014/main" xmlns="" id="{1FA128A4-E7D2-0F47-8B8A-D227ADE12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336495"/>
              <a:ext cx="588970" cy="242608"/>
              <a:chOff x="1871277" y="1576300"/>
              <a:chExt cx="1128371" cy="437861"/>
            </a:xfrm>
          </p:grpSpPr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xmlns="" id="{AB3681F7-659D-C24E-A38A-0FDB7554EA5C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xmlns="" id="{7B2EBB36-6458-5E4B-BDD9-19B1C22389E1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xmlns="" id="{4F4C31DA-5FE9-984F-9A0A-1E09D14FE088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xmlns="" id="{C146674E-5B35-BF4A-95DA-E92D42A81756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xmlns="" id="{B03ED2CC-7625-A940-9A57-28C483BA5A6B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xmlns="" id="{2F1ABB92-F0A5-E246-9416-195DA0023580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xmlns="" id="{2CF5432E-D32E-E14F-A34A-56CDAF8AAA96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xmlns="" id="{0FE726C9-E272-5543-B953-93C4B3CA7BF2}"/>
                  </a:ext>
                </a:extLst>
              </p:cNvPr>
              <p:cNvCxnSpPr>
                <a:endCxn id="4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xmlns="" id="{D0496554-D8D1-8948-BABA-94B195EA9D3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5" name="Group 347">
              <a:extLst>
                <a:ext uri="{FF2B5EF4-FFF2-40B4-BE49-F238E27FC236}">
                  <a16:creationId xmlns:a16="http://schemas.microsoft.com/office/drawing/2014/main" xmlns="" id="{6668F938-851E-AB41-8568-976ACF90B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530308"/>
              <a:ext cx="588970" cy="242608"/>
              <a:chOff x="1871277" y="1576300"/>
              <a:chExt cx="1128371" cy="437861"/>
            </a:xfrm>
          </p:grpSpPr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xmlns="" id="{AAA12AB3-54BB-0441-9A6C-077BF17E70F2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xmlns="" id="{542CBF52-AB3D-B547-9EB4-6268801280FE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xmlns="" id="{62F9DC56-CA45-5E4C-ADDA-2ADC825CE2E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xmlns="" id="{BC1AC39B-3AE0-3C42-ADA6-3653BBC5B2A7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xmlns="" id="{CBEC19FB-844D-F14C-87CD-AFFDF31314DC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xmlns="" id="{F3726C02-E914-F24E-9979-850362049A60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xmlns="" id="{E7F76CCB-DC14-5D47-BBBB-5D1839BC1450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xmlns="" id="{012FA502-1BF1-0E42-8A23-456008B708CD}"/>
                  </a:ext>
                </a:extLst>
              </p:cNvPr>
              <p:cNvCxnSpPr>
                <a:endCxn id="4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xmlns="" id="{5DE96D85-712C-B94D-9E53-0E42305E578B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6" name="Group 347">
              <a:extLst>
                <a:ext uri="{FF2B5EF4-FFF2-40B4-BE49-F238E27FC236}">
                  <a16:creationId xmlns:a16="http://schemas.microsoft.com/office/drawing/2014/main" xmlns="" id="{83A1C232-E62A-BF4A-8DB9-187CA24614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5796647"/>
              <a:ext cx="588970" cy="242608"/>
              <a:chOff x="1871277" y="1576300"/>
              <a:chExt cx="1128371" cy="437861"/>
            </a:xfrm>
          </p:grpSpPr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xmlns="" id="{17919704-9ABE-9546-BBD5-8DF01F7AD80B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xmlns="" id="{BE82DA0E-A4BD-1C43-A0A2-6227CBD1993F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xmlns="" id="{749CFC56-7919-9041-AA3A-D60B7F0B691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xmlns="" id="{27DD30A4-67D5-F04D-90C5-99D1EFA69143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xmlns="" id="{5EFC06E9-A829-5D4B-AFB1-41BA4A45C59F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xmlns="" id="{3D44CCC7-9CD1-E348-ABEF-BBD848DFB549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xmlns="" id="{A4975792-3908-CB49-9B54-BD948E29A807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xmlns="" id="{D4F3E613-F206-2944-B44D-3EDDF052D577}"/>
                  </a:ext>
                </a:extLst>
              </p:cNvPr>
              <p:cNvCxnSpPr>
                <a:endCxn id="4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xmlns="" id="{B3C6B2A4-7631-2046-85C3-980D6CE39C63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7" name="Group 347">
              <a:extLst>
                <a:ext uri="{FF2B5EF4-FFF2-40B4-BE49-F238E27FC236}">
                  <a16:creationId xmlns:a16="http://schemas.microsoft.com/office/drawing/2014/main" xmlns="" id="{AB634BE5-57A9-CD40-A582-3EC1DA74F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5889227"/>
              <a:ext cx="588970" cy="242608"/>
              <a:chOff x="1871277" y="1576300"/>
              <a:chExt cx="1128371" cy="437861"/>
            </a:xfrm>
          </p:grpSpPr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xmlns="" id="{071D573E-69EB-C64A-B32E-BAEDA36F05CD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xmlns="" id="{2AA2F495-D440-3942-89E6-B98ADF2EEF2F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xmlns="" id="{66CFAFD9-9285-6C4E-A3DD-30BDB42BB81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xmlns="" id="{7FAC9A44-D290-E446-8AFD-1995F6718472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xmlns="" id="{5126B8E7-87D6-9244-B06D-DD2BCCF91A00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xmlns="" id="{33C8C3AA-A46D-7042-9C20-C4798335AF85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xmlns="" id="{3E27A51E-B896-6F41-BE51-9A8122856722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xmlns="" id="{2D23564A-0E97-694E-AEE5-518E2024AEE1}"/>
                  </a:ext>
                </a:extLst>
              </p:cNvPr>
              <p:cNvCxnSpPr>
                <a:endCxn id="4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xmlns="" id="{C8A2EE84-1A08-2248-99EE-3B6F3EAB19E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xmlns="" id="{E674E711-B543-E349-9437-4123F003C12E}"/>
                </a:ext>
              </a:extLst>
            </p:cNvPr>
            <p:cNvGrpSpPr/>
            <p:nvPr/>
          </p:nvGrpSpPr>
          <p:grpSpPr>
            <a:xfrm>
              <a:off x="1925875" y="1754513"/>
              <a:ext cx="5095391" cy="2833288"/>
              <a:chOff x="1925876" y="2212958"/>
              <a:chExt cx="5095391" cy="2833288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xmlns="" id="{62D36AE2-BF21-804C-B67A-91B7A6C2193D}"/>
                  </a:ext>
                </a:extLst>
              </p:cNvPr>
              <p:cNvGrpSpPr/>
              <p:nvPr/>
            </p:nvGrpSpPr>
            <p:grpSpPr>
              <a:xfrm>
                <a:off x="2745416" y="2212958"/>
                <a:ext cx="3597533" cy="493677"/>
                <a:chOff x="2705100" y="2011398"/>
                <a:chExt cx="3597533" cy="493677"/>
              </a:xfrm>
            </p:grpSpPr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xmlns="" id="{8EE6B087-D830-FE4F-AAD6-E1A2BAA9FE85}"/>
                    </a:ext>
                  </a:extLst>
                </p:cNvPr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xmlns="" id="{47CCD83D-A4A7-784F-A36F-834C748A5646}"/>
                    </a:ext>
                  </a:extLst>
                </p:cNvPr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TextBox 389">
                  <a:extLst>
                    <a:ext uri="{FF2B5EF4-FFF2-40B4-BE49-F238E27FC236}">
                      <a16:creationId xmlns:a16="http://schemas.microsoft.com/office/drawing/2014/main" xmlns="" id="{9C856663-ED44-084E-BE50-F682BBA775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52664" y="2127167"/>
                  <a:ext cx="2057700" cy="296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Remote Controller</a:t>
                  </a:r>
                </a:p>
              </p:txBody>
            </p: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xmlns="" id="{81B736A2-639C-5045-9469-BBFF1FDAFC95}"/>
                  </a:ext>
                </a:extLst>
              </p:cNvPr>
              <p:cNvGrpSpPr/>
              <p:nvPr/>
            </p:nvGrpSpPr>
            <p:grpSpPr>
              <a:xfrm>
                <a:off x="1925876" y="4223509"/>
                <a:ext cx="923540" cy="405953"/>
                <a:chOff x="2705100" y="2011398"/>
                <a:chExt cx="3597533" cy="493677"/>
              </a:xfrm>
            </p:grpSpPr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xmlns="" id="{7255FCAB-97CA-B947-8E8A-0A13FD397DC5}"/>
                    </a:ext>
                  </a:extLst>
                </p:cNvPr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xmlns="" id="{61B8CC61-7E0C-EE46-9388-0895CB146C0C}"/>
                    </a:ext>
                  </a:extLst>
                </p:cNvPr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TextBox 389">
                  <a:extLst>
                    <a:ext uri="{FF2B5EF4-FFF2-40B4-BE49-F238E27FC236}">
                      <a16:creationId xmlns:a16="http://schemas.microsoft.com/office/drawing/2014/main" xmlns="" id="{753C8794-6C3E-A946-98F0-0A4574B680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01810" y="2127167"/>
                  <a:ext cx="1159411" cy="296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xmlns="" id="{F6E58E7F-3C3B-6B42-95B1-9AED236D83A8}"/>
                  </a:ext>
                </a:extLst>
              </p:cNvPr>
              <p:cNvGrpSpPr/>
              <p:nvPr/>
            </p:nvGrpSpPr>
            <p:grpSpPr>
              <a:xfrm>
                <a:off x="3589508" y="4760377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xmlns="" id="{B5462F2E-F700-E74E-8777-989C222F6B17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5" name="Oval 444">
                    <a:extLst>
                      <a:ext uri="{FF2B5EF4-FFF2-40B4-BE49-F238E27FC236}">
                        <a16:creationId xmlns:a16="http://schemas.microsoft.com/office/drawing/2014/main" xmlns="" id="{3A8D5BD0-5AF9-F047-A2A5-74B21E482F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6" name="Oval 445">
                    <a:extLst>
                      <a:ext uri="{FF2B5EF4-FFF2-40B4-BE49-F238E27FC236}">
                        <a16:creationId xmlns:a16="http://schemas.microsoft.com/office/drawing/2014/main" xmlns="" id="{76278212-AACF-EA41-ABEC-BADB5287BB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44" name="TextBox 389">
                  <a:extLst>
                    <a:ext uri="{FF2B5EF4-FFF2-40B4-BE49-F238E27FC236}">
                      <a16:creationId xmlns:a16="http://schemas.microsoft.com/office/drawing/2014/main" xmlns="" id="{07D62407-09DE-4446-A991-94479991A7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xmlns="" id="{4D1B0CFF-CE53-8E44-985B-C5516AC59054}"/>
                  </a:ext>
                </a:extLst>
              </p:cNvPr>
              <p:cNvGrpSpPr/>
              <p:nvPr/>
            </p:nvGrpSpPr>
            <p:grpSpPr>
              <a:xfrm>
                <a:off x="4369656" y="4758258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xmlns="" id="{E9FE6041-3130-EB4F-8BC7-1EE9AB973D5F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xmlns="" id="{5B86D724-BC2B-BD40-B41F-B06FDAB2E4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xmlns="" id="{25D22206-7FA6-1144-B6AC-B857637AF3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40" name="TextBox 389">
                  <a:extLst>
                    <a:ext uri="{FF2B5EF4-FFF2-40B4-BE49-F238E27FC236}">
                      <a16:creationId xmlns:a16="http://schemas.microsoft.com/office/drawing/2014/main" xmlns="" id="{2D5FEB66-58AA-9E4B-AD71-EA4750A833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xmlns="" id="{9D109E0A-BCFA-E94A-BF8F-93D3F96B54CC}"/>
                  </a:ext>
                </a:extLst>
              </p:cNvPr>
              <p:cNvGrpSpPr/>
              <p:nvPr/>
            </p:nvGrpSpPr>
            <p:grpSpPr>
              <a:xfrm>
                <a:off x="5569912" y="4756140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35" name="Group 434">
                  <a:extLst>
                    <a:ext uri="{FF2B5EF4-FFF2-40B4-BE49-F238E27FC236}">
                      <a16:creationId xmlns:a16="http://schemas.microsoft.com/office/drawing/2014/main" xmlns="" id="{640672AD-E981-1643-871D-AD8A67139540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37" name="Oval 436">
                    <a:extLst>
                      <a:ext uri="{FF2B5EF4-FFF2-40B4-BE49-F238E27FC236}">
                        <a16:creationId xmlns:a16="http://schemas.microsoft.com/office/drawing/2014/main" xmlns="" id="{294A370C-785F-404E-8135-30826A70FF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xmlns="" id="{E67022FB-D28B-0E44-9B6D-DD8092F2FB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6" name="TextBox 389">
                  <a:extLst>
                    <a:ext uri="{FF2B5EF4-FFF2-40B4-BE49-F238E27FC236}">
                      <a16:creationId xmlns:a16="http://schemas.microsoft.com/office/drawing/2014/main" xmlns="" id="{2A590B0D-6FC1-9149-A279-05645BBC36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xmlns="" id="{0326EFB3-34F4-754B-86E7-7F4C53B7BE4A}"/>
                  </a:ext>
                </a:extLst>
              </p:cNvPr>
              <p:cNvGrpSpPr/>
              <p:nvPr/>
            </p:nvGrpSpPr>
            <p:grpSpPr>
              <a:xfrm>
                <a:off x="6557699" y="4754022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xmlns="" id="{887B5438-FD39-FF45-94F4-501001587C74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xmlns="" id="{6FF89616-28C7-BA4C-A7CF-F285884667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xmlns="" id="{DE898B76-72BE-1941-BD61-33F2BA1779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2" name="TextBox 389">
                  <a:extLst>
                    <a:ext uri="{FF2B5EF4-FFF2-40B4-BE49-F238E27FC236}">
                      <a16:creationId xmlns:a16="http://schemas.microsoft.com/office/drawing/2014/main" xmlns="" id="{FC2D41BB-76AF-5143-8519-F85BA5D046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xmlns="" id="{5E8E5875-4EBA-4349-B27C-7F45D2F51E62}"/>
                </a:ext>
              </a:extLst>
            </p:cNvPr>
            <p:cNvGrpSpPr/>
            <p:nvPr/>
          </p:nvGrpSpPr>
          <p:grpSpPr>
            <a:xfrm>
              <a:off x="2050694" y="4240394"/>
              <a:ext cx="4962309" cy="697609"/>
              <a:chOff x="-3809141" y="1128902"/>
              <a:chExt cx="4962309" cy="697609"/>
            </a:xfrm>
          </p:grpSpPr>
          <p:grpSp>
            <p:nvGrpSpPr>
              <p:cNvPr id="390" name="Group 554">
                <a:extLst>
                  <a:ext uri="{FF2B5EF4-FFF2-40B4-BE49-F238E27FC236}">
                    <a16:creationId xmlns:a16="http://schemas.microsoft.com/office/drawing/2014/main" xmlns="" id="{81B6EE14-CC27-744A-A051-4E03FA7FB8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59184" y="1493681"/>
                <a:ext cx="426647" cy="330722"/>
                <a:chOff x="2932185" y="3913304"/>
                <a:chExt cx="426963" cy="330885"/>
              </a:xfrm>
            </p:grpSpPr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xmlns="" id="{C110861B-9F39-1F44-A2C4-E4F16FCAC279}"/>
                    </a:ext>
                  </a:extLst>
                </p:cNvPr>
                <p:cNvSpPr/>
                <p:nvPr/>
              </p:nvSpPr>
              <p:spPr>
                <a:xfrm>
                  <a:off x="293338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xmlns="" id="{DD0A76D0-D1B5-C448-A6EF-5CBA826076A3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xmlns="" id="{3D867651-027E-ED40-9FF0-8C7FDE56A1AD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xmlns="" id="{38A884CE-9A37-D940-B4A8-9D4D87274982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xmlns="" id="{F72B6516-301E-294C-BD5A-03CB25199EE7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xmlns="" id="{5E23C2C4-4FEE-1D40-BD08-52071DA681C7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1" name="Group 554">
                <a:extLst>
                  <a:ext uri="{FF2B5EF4-FFF2-40B4-BE49-F238E27FC236}">
                    <a16:creationId xmlns:a16="http://schemas.microsoft.com/office/drawing/2014/main" xmlns="" id="{8984DC81-21F8-1546-9659-CE7B16A687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809141" y="1128902"/>
                <a:ext cx="675450" cy="526527"/>
                <a:chOff x="2932185" y="3913304"/>
                <a:chExt cx="430533" cy="332666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xmlns="" id="{354DD063-2794-1643-A5E7-9E49377960D6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xmlns="" id="{16208DC2-6B8A-2448-84E0-DB0EF734E2E0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xmlns="" id="{9617AE01-3C7B-7E42-9676-0C68B7ECCAE6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xmlns="" id="{C47DC652-BD0C-3F46-86D7-ECC9AD1D79D2}"/>
                    </a:ext>
                  </a:extLst>
                </p:cNvPr>
                <p:cNvCxnSpPr/>
                <p:nvPr/>
              </p:nvCxnSpPr>
              <p:spPr>
                <a:xfrm flipH="1" flipV="1">
                  <a:off x="3182588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xmlns="" id="{3B014B56-FED6-4E48-99C5-5A79ADD94CC4}"/>
                    </a:ext>
                  </a:extLst>
                </p:cNvPr>
                <p:cNvCxnSpPr/>
                <p:nvPr/>
              </p:nvCxnSpPr>
              <p:spPr>
                <a:xfrm flipH="1" flipV="1">
                  <a:off x="3093297" y="4009316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xmlns="" id="{468D05CF-FA4F-A948-B610-7F2761E0FD51}"/>
                    </a:ext>
                  </a:extLst>
                </p:cNvPr>
                <p:cNvCxnSpPr/>
                <p:nvPr/>
              </p:nvCxnSpPr>
              <p:spPr>
                <a:xfrm flipH="1" flipV="1">
                  <a:off x="3278747" y="4008109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2" name="Group 554">
                <a:extLst>
                  <a:ext uri="{FF2B5EF4-FFF2-40B4-BE49-F238E27FC236}">
                    <a16:creationId xmlns:a16="http://schemas.microsoft.com/office/drawing/2014/main" xmlns="" id="{A996263E-DE9E-0842-A205-EB674D3E0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75553" y="1495789"/>
                <a:ext cx="430214" cy="330722"/>
                <a:chOff x="2932185" y="3913304"/>
                <a:chExt cx="430533" cy="330885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xmlns="" id="{0ED24C96-9484-4B4E-B94F-7B96917BDD0F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xmlns="" id="{B0981132-3978-A74C-92CF-3B326EA8CF91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xmlns="" id="{32807344-875D-7B41-B999-7AB2EF8D8CFB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xmlns="" id="{0986A014-650F-3149-8526-CB72AA722F05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xmlns="" id="{CCA2E2B5-01CD-7B4F-94D5-1422002B0E7E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xmlns="" id="{C5F10C1C-2C2D-AF46-9C32-C36601C56B52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3" name="Group 554">
                <a:extLst>
                  <a:ext uri="{FF2B5EF4-FFF2-40B4-BE49-F238E27FC236}">
                    <a16:creationId xmlns:a16="http://schemas.microsoft.com/office/drawing/2014/main" xmlns="" id="{C13C551E-2854-8946-A50E-F2DE3B946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71097" y="1490382"/>
                <a:ext cx="430214" cy="330722"/>
                <a:chOff x="2932185" y="3913304"/>
                <a:chExt cx="430533" cy="330885"/>
              </a:xfrm>
            </p:grpSpPr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xmlns="" id="{B9056E92-3704-A64A-8AC6-8AE37C0DE9FD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xmlns="" id="{42F13AA3-2FB6-1448-A47B-8DFED40933BC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xmlns="" id="{E77A16B9-9E1B-264D-B761-C2F6E72E8944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xmlns="" id="{16553DD0-7CED-E54F-86EB-21CD0B109D8B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xmlns="" id="{E9065049-61A7-D445-8F3A-CF75B01E536C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xmlns="" id="{74894E9C-A6C4-6A4A-AB4E-52ACBB1D5460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4" name="Group 554">
                <a:extLst>
                  <a:ext uri="{FF2B5EF4-FFF2-40B4-BE49-F238E27FC236}">
                    <a16:creationId xmlns:a16="http://schemas.microsoft.com/office/drawing/2014/main" xmlns="" id="{1A94EF4C-7B4A-A442-9223-24BE151A8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954" y="1484975"/>
                <a:ext cx="430214" cy="330722"/>
                <a:chOff x="2932185" y="3913304"/>
                <a:chExt cx="430533" cy="330885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xmlns="" id="{EF7021D4-6C50-FE4F-99DD-7E97E97A6213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xmlns="" id="{F3A4AB08-E85D-1B4D-8B63-B23CC80E42EB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xmlns="" id="{9C1A2807-7BAE-6C42-B615-F35AC6152D59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xmlns="" id="{155E58FB-2047-8242-96E3-E6496B245893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xmlns="" id="{76E85654-AB3D-5C4E-A804-425C02BD2C31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xmlns="" id="{E71B59FA-2416-4440-955A-A071C311CFAC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xmlns="" id="{8973FC0F-0FC1-A246-BFD1-84BF1EF9A853}"/>
              </a:ext>
            </a:extLst>
          </p:cNvPr>
          <p:cNvGrpSpPr/>
          <p:nvPr/>
        </p:nvGrpSpPr>
        <p:grpSpPr>
          <a:xfrm>
            <a:off x="200416" y="5099428"/>
            <a:ext cx="4112251" cy="1370966"/>
            <a:chOff x="-1402915" y="4974167"/>
            <a:chExt cx="4112251" cy="1370966"/>
          </a:xfrm>
        </p:grpSpPr>
        <p:sp>
          <p:nvSpPr>
            <p:cNvPr id="711" name="TextBox 710">
              <a:extLst>
                <a:ext uri="{FF2B5EF4-FFF2-40B4-BE49-F238E27FC236}">
                  <a16:creationId xmlns:a16="http://schemas.microsoft.com/office/drawing/2014/main" xmlns="" id="{08BF04B4-6075-A84B-8EC3-DF7DDD551004}"/>
                </a:ext>
              </a:extLst>
            </p:cNvPr>
            <p:cNvSpPr txBox="1"/>
            <p:nvPr/>
          </p:nvSpPr>
          <p:spPr>
            <a:xfrm>
              <a:off x="-1402915" y="5588003"/>
              <a:ext cx="4112251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marR="0" lvl="0" indent="-233363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ea typeface="ＭＳ Ｐゴシック" charset="0"/>
                </a:rPr>
                <a:t>1: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generalized “flow-based” forwarding (e.g., OpenFlow)</a:t>
              </a:r>
            </a:p>
          </p:txBody>
        </p:sp>
        <p:cxnSp>
          <p:nvCxnSpPr>
            <p:cNvPr id="712" name="Straight Connector 711">
              <a:extLst>
                <a:ext uri="{FF2B5EF4-FFF2-40B4-BE49-F238E27FC236}">
                  <a16:creationId xmlns:a16="http://schemas.microsoft.com/office/drawing/2014/main" xmlns="" id="{83A62419-3EC1-4842-8B5B-F8E1858F6A37}"/>
                </a:ext>
              </a:extLst>
            </p:cNvPr>
            <p:cNvCxnSpPr>
              <a:cxnSpLocks/>
              <a:stCxn id="711" idx="0"/>
            </p:cNvCxnSpPr>
            <p:nvPr/>
          </p:nvCxnSpPr>
          <p:spPr bwMode="auto">
            <a:xfrm flipV="1">
              <a:off x="653211" y="4974167"/>
              <a:ext cx="1505789" cy="613836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13" name="Group 712">
            <a:extLst>
              <a:ext uri="{FF2B5EF4-FFF2-40B4-BE49-F238E27FC236}">
                <a16:creationId xmlns:a16="http://schemas.microsoft.com/office/drawing/2014/main" xmlns="" id="{AAAF29D5-9601-CF43-8C05-901671240D68}"/>
              </a:ext>
            </a:extLst>
          </p:cNvPr>
          <p:cNvGrpSpPr/>
          <p:nvPr/>
        </p:nvGrpSpPr>
        <p:grpSpPr>
          <a:xfrm>
            <a:off x="9193527" y="3631579"/>
            <a:ext cx="2831459" cy="1311728"/>
            <a:chOff x="69488" y="5026085"/>
            <a:chExt cx="4347805" cy="1311728"/>
          </a:xfrm>
        </p:grpSpPr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xmlns="" id="{FE50FC28-F437-0344-9C2D-2FDDA8A95DAE}"/>
                </a:ext>
              </a:extLst>
            </p:cNvPr>
            <p:cNvSpPr txBox="1"/>
            <p:nvPr/>
          </p:nvSpPr>
          <p:spPr>
            <a:xfrm>
              <a:off x="69488" y="5580683"/>
              <a:ext cx="4347805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marR="0" lvl="0" indent="-233363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ea typeface="ＭＳ Ｐゴシック" charset="0"/>
                </a:rPr>
                <a:t>2.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control, data plane separation</a:t>
              </a:r>
            </a:p>
          </p:txBody>
        </p:sp>
        <p:cxnSp>
          <p:nvCxnSpPr>
            <p:cNvPr id="715" name="Straight Connector 714">
              <a:extLst>
                <a:ext uri="{FF2B5EF4-FFF2-40B4-BE49-F238E27FC236}">
                  <a16:creationId xmlns:a16="http://schemas.microsoft.com/office/drawing/2014/main" xmlns="" id="{AB94C55F-5325-1444-88FB-722BF41A6EED}"/>
                </a:ext>
              </a:extLst>
            </p:cNvPr>
            <p:cNvCxnSpPr>
              <a:cxnSpLocks/>
              <a:stCxn id="714" idx="0"/>
            </p:cNvCxnSpPr>
            <p:nvPr/>
          </p:nvCxnSpPr>
          <p:spPr bwMode="auto">
            <a:xfrm flipH="1" flipV="1">
              <a:off x="1351777" y="5026085"/>
              <a:ext cx="891615" cy="554598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16" name="TextBox 715">
            <a:extLst>
              <a:ext uri="{FF2B5EF4-FFF2-40B4-BE49-F238E27FC236}">
                <a16:creationId xmlns:a16="http://schemas.microsoft.com/office/drawing/2014/main" xmlns="" id="{DC87C3CB-DAE1-4642-A18C-C358079613E1}"/>
              </a:ext>
            </a:extLst>
          </p:cNvPr>
          <p:cNvSpPr txBox="1"/>
          <p:nvPr/>
        </p:nvSpPr>
        <p:spPr>
          <a:xfrm>
            <a:off x="8661128" y="1214433"/>
            <a:ext cx="332627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3</a:t>
            </a:r>
            <a:r>
              <a:rPr lang="en-US" sz="2400" b="1" i="1" dirty="0">
                <a:solidFill>
                  <a:srgbClr val="000090"/>
                </a:solidFill>
                <a:ea typeface="ＭＳ Ｐゴシック" charset="0"/>
              </a:rPr>
              <a:t>. </a:t>
            </a:r>
            <a:r>
              <a:rPr lang="en-US" sz="2400" i="1" dirty="0">
                <a:solidFill>
                  <a:srgbClr val="000000"/>
                </a:solidFill>
                <a:ea typeface="ＭＳ Ｐゴシック" charset="0"/>
              </a:rPr>
              <a:t>control plane functions external to data-plane switches</a:t>
            </a:r>
            <a:endParaRPr lang="en-US" i="1" dirty="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717" name="Straight Connector 716">
            <a:extLst>
              <a:ext uri="{FF2B5EF4-FFF2-40B4-BE49-F238E27FC236}">
                <a16:creationId xmlns:a16="http://schemas.microsoft.com/office/drawing/2014/main" xmlns="" id="{A4E79431-B0A1-424A-994E-6C3A3C35D682}"/>
              </a:ext>
            </a:extLst>
          </p:cNvPr>
          <p:cNvCxnSpPr/>
          <p:nvPr/>
        </p:nvCxnSpPr>
        <p:spPr bwMode="auto">
          <a:xfrm flipV="1">
            <a:off x="8275367" y="1593599"/>
            <a:ext cx="618473" cy="645305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" name="Oval 717">
            <a:extLst>
              <a:ext uri="{FF2B5EF4-FFF2-40B4-BE49-F238E27FC236}">
                <a16:creationId xmlns:a16="http://schemas.microsoft.com/office/drawing/2014/main" xmlns="" id="{D081AC31-01FF-274A-A3CC-61340B69FEDE}"/>
              </a:ext>
            </a:extLst>
          </p:cNvPr>
          <p:cNvSpPr/>
          <p:nvPr/>
        </p:nvSpPr>
        <p:spPr bwMode="auto">
          <a:xfrm>
            <a:off x="3619093" y="1435386"/>
            <a:ext cx="725674" cy="342648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xmlns="" id="{51428A79-BB50-854B-9121-C9E4D1876557}"/>
              </a:ext>
            </a:extLst>
          </p:cNvPr>
          <p:cNvSpPr/>
          <p:nvPr/>
        </p:nvSpPr>
        <p:spPr bwMode="auto">
          <a:xfrm>
            <a:off x="4618114" y="1426539"/>
            <a:ext cx="725674" cy="342648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xmlns="" id="{DC70C71B-F844-7F49-AB26-0B4E22A896D0}"/>
              </a:ext>
            </a:extLst>
          </p:cNvPr>
          <p:cNvSpPr/>
          <p:nvPr/>
        </p:nvSpPr>
        <p:spPr bwMode="auto">
          <a:xfrm>
            <a:off x="7431318" y="1417694"/>
            <a:ext cx="725674" cy="342648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21" name="TextBox 720">
            <a:extLst>
              <a:ext uri="{FF2B5EF4-FFF2-40B4-BE49-F238E27FC236}">
                <a16:creationId xmlns:a16="http://schemas.microsoft.com/office/drawing/2014/main" xmlns="" id="{1064F1A9-6515-434B-A35C-622C7DCD2543}"/>
              </a:ext>
            </a:extLst>
          </p:cNvPr>
          <p:cNvSpPr txBox="1"/>
          <p:nvPr/>
        </p:nvSpPr>
        <p:spPr>
          <a:xfrm>
            <a:off x="6236542" y="1190791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…</a:t>
            </a:r>
          </a:p>
        </p:txBody>
      </p: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xmlns="" id="{E5214BD8-C000-224E-8C7D-B3610D784CAA}"/>
              </a:ext>
            </a:extLst>
          </p:cNvPr>
          <p:cNvCxnSpPr/>
          <p:nvPr/>
        </p:nvCxnSpPr>
        <p:spPr bwMode="auto">
          <a:xfrm flipV="1">
            <a:off x="8228340" y="1594833"/>
            <a:ext cx="663883" cy="1006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6" name="TextBox 725">
            <a:extLst>
              <a:ext uri="{FF2B5EF4-FFF2-40B4-BE49-F238E27FC236}">
                <a16:creationId xmlns:a16="http://schemas.microsoft.com/office/drawing/2014/main" xmlns="" id="{DC680172-6486-D24B-A48C-E405688C7041}"/>
              </a:ext>
            </a:extLst>
          </p:cNvPr>
          <p:cNvSpPr txBox="1"/>
          <p:nvPr/>
        </p:nvSpPr>
        <p:spPr>
          <a:xfrm>
            <a:off x="3617055" y="1431666"/>
            <a:ext cx="733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routing</a:t>
            </a: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xmlns="" id="{5B694A56-9AC5-0343-9AF5-205254784FFA}"/>
              </a:ext>
            </a:extLst>
          </p:cNvPr>
          <p:cNvSpPr txBox="1"/>
          <p:nvPr/>
        </p:nvSpPr>
        <p:spPr>
          <a:xfrm>
            <a:off x="4644492" y="1393402"/>
            <a:ext cx="80966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access control</a:t>
            </a:r>
          </a:p>
        </p:txBody>
      </p:sp>
      <p:sp>
        <p:nvSpPr>
          <p:cNvPr id="728" name="TextBox 727">
            <a:extLst>
              <a:ext uri="{FF2B5EF4-FFF2-40B4-BE49-F238E27FC236}">
                <a16:creationId xmlns:a16="http://schemas.microsoft.com/office/drawing/2014/main" xmlns="" id="{70629D76-356C-EB41-BD3B-0E20EADC644F}"/>
              </a:ext>
            </a:extLst>
          </p:cNvPr>
          <p:cNvSpPr txBox="1"/>
          <p:nvPr/>
        </p:nvSpPr>
        <p:spPr>
          <a:xfrm>
            <a:off x="7403572" y="1382879"/>
            <a:ext cx="80966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load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balance</a:t>
            </a:r>
          </a:p>
        </p:txBody>
      </p:sp>
      <p:grpSp>
        <p:nvGrpSpPr>
          <p:cNvPr id="734" name="Group 733">
            <a:extLst>
              <a:ext uri="{FF2B5EF4-FFF2-40B4-BE49-F238E27FC236}">
                <a16:creationId xmlns:a16="http://schemas.microsoft.com/office/drawing/2014/main" xmlns="" id="{B6C23F3B-5DA9-E34E-AED7-02585AE8706E}"/>
              </a:ext>
            </a:extLst>
          </p:cNvPr>
          <p:cNvGrpSpPr/>
          <p:nvPr/>
        </p:nvGrpSpPr>
        <p:grpSpPr>
          <a:xfrm>
            <a:off x="363256" y="1413523"/>
            <a:ext cx="3169084" cy="1089529"/>
            <a:chOff x="363256" y="1413523"/>
            <a:chExt cx="3169084" cy="1089529"/>
          </a:xfrm>
        </p:grpSpPr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xmlns="" id="{34380553-0FC8-9443-B65A-13A8F1715FC7}"/>
                </a:ext>
              </a:extLst>
            </p:cNvPr>
            <p:cNvSpPr txBox="1"/>
            <p:nvPr/>
          </p:nvSpPr>
          <p:spPr>
            <a:xfrm>
              <a:off x="363256" y="1413523"/>
              <a:ext cx="2748319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marR="0" lvl="0" indent="-233363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ea typeface="ＭＳ Ｐゴシック" charset="0"/>
                </a:rPr>
                <a:t>4.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programmable control applications</a:t>
              </a:r>
            </a:p>
          </p:txBody>
        </p:sp>
        <p:cxnSp>
          <p:nvCxnSpPr>
            <p:cNvPr id="732" name="Straight Connector 731">
              <a:extLst>
                <a:ext uri="{FF2B5EF4-FFF2-40B4-BE49-F238E27FC236}">
                  <a16:creationId xmlns:a16="http://schemas.microsoft.com/office/drawing/2014/main" xmlns="" id="{EC9B11A7-2B7B-8347-9A8A-72D9FF978B22}"/>
                </a:ext>
              </a:extLst>
            </p:cNvPr>
            <p:cNvCxnSpPr>
              <a:cxnSpLocks/>
            </p:cNvCxnSpPr>
            <p:nvPr/>
          </p:nvCxnSpPr>
          <p:spPr>
            <a:xfrm>
              <a:off x="2655518" y="1615858"/>
              <a:ext cx="876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94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50" name="Content Placeholder 6">
            <a:extLst>
              <a:ext uri="{FF2B5EF4-FFF2-40B4-BE49-F238E27FC236}">
                <a16:creationId xmlns:a16="http://schemas.microsoft.com/office/drawing/2014/main" xmlns="" id="{BCBBA01E-E6B7-6244-BCD8-8FA9A6E5AB79}"/>
              </a:ext>
            </a:extLst>
          </p:cNvPr>
          <p:cNvSpPr txBox="1">
            <a:spLocks/>
          </p:cNvSpPr>
          <p:nvPr/>
        </p:nvSpPr>
        <p:spPr bwMode="auto">
          <a:xfrm>
            <a:off x="826718" y="1581355"/>
            <a:ext cx="5767982" cy="509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3200" b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</a:rPr>
              <a:t>Data-plane switches: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fast, simple, commodity switches implementing generalized data-plane forwarding (Section 4.4) in hardware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flow (forwarding)</a:t>
            </a:r>
            <a:r>
              <a:rPr kumimoji="0" lang="en-US" sz="2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table computed, installed under controller supervision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API for table-based switch control (e.g., OpenFlow)</a:t>
            </a:r>
          </a:p>
          <a:p>
            <a:pPr marL="635000" marR="0" lvl="1" indent="-23495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defines what is controllable,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what is not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protocol for communicating with controller (e.g., OpenFlow)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</a:endParaRPr>
          </a:p>
        </p:txBody>
      </p:sp>
      <p:grpSp>
        <p:nvGrpSpPr>
          <p:cNvPr id="851" name="Group 850">
            <a:extLst>
              <a:ext uri="{FF2B5EF4-FFF2-40B4-BE49-F238E27FC236}">
                <a16:creationId xmlns:a16="http://schemas.microsoft.com/office/drawing/2014/main" xmlns="" id="{CE55C0D3-06CC-DF41-88F6-A273370E03E8}"/>
              </a:ext>
            </a:extLst>
          </p:cNvPr>
          <p:cNvGrpSpPr/>
          <p:nvPr/>
        </p:nvGrpSpPr>
        <p:grpSpPr>
          <a:xfrm>
            <a:off x="6806501" y="1476134"/>
            <a:ext cx="3846765" cy="5169840"/>
            <a:chOff x="4990227" y="910464"/>
            <a:chExt cx="3846765" cy="5169840"/>
          </a:xfrm>
        </p:grpSpPr>
        <p:sp>
          <p:nvSpPr>
            <p:cNvPr id="852" name="TextBox 399">
              <a:extLst>
                <a:ext uri="{FF2B5EF4-FFF2-40B4-BE49-F238E27FC236}">
                  <a16:creationId xmlns:a16="http://schemas.microsoft.com/office/drawing/2014/main" xmlns="" id="{5EA34F1E-D60F-4E46-99D4-53221197B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8490" y="4936685"/>
              <a:ext cx="28693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data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sp>
          <p:nvSpPr>
            <p:cNvPr id="853" name="TextBox 400">
              <a:extLst>
                <a:ext uri="{FF2B5EF4-FFF2-40B4-BE49-F238E27FC236}">
                  <a16:creationId xmlns:a16="http://schemas.microsoft.com/office/drawing/2014/main" xmlns="" id="{DE759E4F-F356-5946-9CC4-A4E5C9A1D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4972" y="2474327"/>
              <a:ext cx="34202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xmlns="" id="{1A2102D6-7949-1844-8DED-B73B0057D3CF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855" name="Straight Connector 854">
              <a:extLst>
                <a:ext uri="{FF2B5EF4-FFF2-40B4-BE49-F238E27FC236}">
                  <a16:creationId xmlns:a16="http://schemas.microsoft.com/office/drawing/2014/main" xmlns="" id="{41F5119B-91DF-204A-A96B-FEEB6C0969E0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xmlns="" id="{4A072938-7333-B54B-8E85-AA4AB0118ED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912" name="Freeform 2">
                <a:extLst>
                  <a:ext uri="{FF2B5EF4-FFF2-40B4-BE49-F238E27FC236}">
                    <a16:creationId xmlns:a16="http://schemas.microsoft.com/office/drawing/2014/main" xmlns="" id="{71DEC372-158B-D843-AAA9-44495027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xmlns="" id="{B0A5E970-BE5B-924E-8E27-2F517326B70B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xmlns="" id="{4BCA3B8C-279D-E840-87D5-1E0642D09387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xmlns="" id="{CD10DAC3-DC6D-E045-A194-1C410416865B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xmlns="" id="{E2A8FB26-91FF-3E4C-8347-A2AE524A00A4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xmlns="" id="{FC84CD0A-6A0B-954A-A0C2-9433ED84E08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xmlns="" id="{F20F73DF-CC1A-414D-AA37-5C7FA5314FCC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xmlns="" id="{AC31F3CF-B52D-E042-B7DB-4F44E715F9A8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xmlns="" id="{48C7DC80-D2A7-B248-9A8F-1B651F5CEB3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grpSp>
            <p:nvGrpSpPr>
              <p:cNvPr id="921" name="Group 347">
                <a:extLst>
                  <a:ext uri="{FF2B5EF4-FFF2-40B4-BE49-F238E27FC236}">
                    <a16:creationId xmlns:a16="http://schemas.microsoft.com/office/drawing/2014/main" xmlns="" id="{A2DC2A2D-4327-FB49-8F37-6B6A7EBE1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962" name="Oval 961">
                  <a:extLst>
                    <a:ext uri="{FF2B5EF4-FFF2-40B4-BE49-F238E27FC236}">
                      <a16:creationId xmlns:a16="http://schemas.microsoft.com/office/drawing/2014/main" xmlns="" id="{9B6F5CD8-4D1E-1A4F-9507-95200A73998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xmlns="" id="{C28B8F5B-8431-1A46-AAE4-9B0ED530F25B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Oval 963">
                  <a:extLst>
                    <a:ext uri="{FF2B5EF4-FFF2-40B4-BE49-F238E27FC236}">
                      <a16:creationId xmlns:a16="http://schemas.microsoft.com/office/drawing/2014/main" xmlns="" id="{F1F79620-841F-DD4E-87FC-51E7153EC005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Freeform 964">
                  <a:extLst>
                    <a:ext uri="{FF2B5EF4-FFF2-40B4-BE49-F238E27FC236}">
                      <a16:creationId xmlns:a16="http://schemas.microsoft.com/office/drawing/2014/main" xmlns="" id="{E98A7BEC-9D56-6B49-8125-0F5CDE1FC0B8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xmlns="" id="{6905DB74-EB71-3644-AC3F-2EDDA70861AB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xmlns="" id="{62D3DDB5-3EA7-214C-8C31-BA38971C9A7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xmlns="" id="{B71B4E2A-E351-6C49-9DFD-6BB4843D451F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xmlns="" id="{7146C111-B5B3-8141-95C1-2CADFE9B32BF}"/>
                    </a:ext>
                  </a:extLst>
                </p:cNvPr>
                <p:cNvCxnSpPr>
                  <a:endCxn id="964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xmlns="" id="{DFA6A355-A08F-F241-92FA-D0E6992CE4F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2" name="Group 347">
                <a:extLst>
                  <a:ext uri="{FF2B5EF4-FFF2-40B4-BE49-F238E27FC236}">
                    <a16:creationId xmlns:a16="http://schemas.microsoft.com/office/drawing/2014/main" xmlns="" id="{46EDC75E-59E6-4645-85A7-E2C58E545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xmlns="" id="{9DACA189-A149-9949-BCF3-95B569BB647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Rectangle 953">
                  <a:extLst>
                    <a:ext uri="{FF2B5EF4-FFF2-40B4-BE49-F238E27FC236}">
                      <a16:creationId xmlns:a16="http://schemas.microsoft.com/office/drawing/2014/main" xmlns="" id="{08EC0937-ACA9-3840-8439-8223BB848980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Oval 954">
                  <a:extLst>
                    <a:ext uri="{FF2B5EF4-FFF2-40B4-BE49-F238E27FC236}">
                      <a16:creationId xmlns:a16="http://schemas.microsoft.com/office/drawing/2014/main" xmlns="" id="{E17B98F5-9CEF-6F4F-BBA9-BB8DE0D91B36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Freeform 955">
                  <a:extLst>
                    <a:ext uri="{FF2B5EF4-FFF2-40B4-BE49-F238E27FC236}">
                      <a16:creationId xmlns:a16="http://schemas.microsoft.com/office/drawing/2014/main" xmlns="" id="{61234B09-DC44-7342-A70C-06AC8A581E23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Freeform 956">
                  <a:extLst>
                    <a:ext uri="{FF2B5EF4-FFF2-40B4-BE49-F238E27FC236}">
                      <a16:creationId xmlns:a16="http://schemas.microsoft.com/office/drawing/2014/main" xmlns="" id="{03AF34FD-E240-F04C-9158-920D29213255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Freeform 957">
                  <a:extLst>
                    <a:ext uri="{FF2B5EF4-FFF2-40B4-BE49-F238E27FC236}">
                      <a16:creationId xmlns:a16="http://schemas.microsoft.com/office/drawing/2014/main" xmlns="" id="{526E50F3-60FD-0E45-BC3A-3C6066FB7D8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Freeform 958">
                  <a:extLst>
                    <a:ext uri="{FF2B5EF4-FFF2-40B4-BE49-F238E27FC236}">
                      <a16:creationId xmlns:a16="http://schemas.microsoft.com/office/drawing/2014/main" xmlns="" id="{FEE1E3A7-C090-734C-9180-457004D9D03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xmlns="" id="{99A3F99A-570C-8A42-9492-3585D770DA95}"/>
                    </a:ext>
                  </a:extLst>
                </p:cNvPr>
                <p:cNvCxnSpPr>
                  <a:endCxn id="955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61" name="Straight Connector 960">
                  <a:extLst>
                    <a:ext uri="{FF2B5EF4-FFF2-40B4-BE49-F238E27FC236}">
                      <a16:creationId xmlns:a16="http://schemas.microsoft.com/office/drawing/2014/main" xmlns="" id="{5F18512F-CA24-4444-95DF-016FA49178D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3" name="Group 347">
                <a:extLst>
                  <a:ext uri="{FF2B5EF4-FFF2-40B4-BE49-F238E27FC236}">
                    <a16:creationId xmlns:a16="http://schemas.microsoft.com/office/drawing/2014/main" xmlns="" id="{4B02C431-99D3-6D48-8159-7B4877B83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44" name="Oval 943">
                  <a:extLst>
                    <a:ext uri="{FF2B5EF4-FFF2-40B4-BE49-F238E27FC236}">
                      <a16:creationId xmlns:a16="http://schemas.microsoft.com/office/drawing/2014/main" xmlns="" id="{0FF0DF6F-D87B-2346-B35F-0DD610115E2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Rectangle 944">
                  <a:extLst>
                    <a:ext uri="{FF2B5EF4-FFF2-40B4-BE49-F238E27FC236}">
                      <a16:creationId xmlns:a16="http://schemas.microsoft.com/office/drawing/2014/main" xmlns="" id="{0A88A3D0-6A43-9C4F-B2B8-C62A5B97547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6" name="Oval 945">
                  <a:extLst>
                    <a:ext uri="{FF2B5EF4-FFF2-40B4-BE49-F238E27FC236}">
                      <a16:creationId xmlns:a16="http://schemas.microsoft.com/office/drawing/2014/main" xmlns="" id="{A97EE425-A6D3-754D-B745-A46539A9BCE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xmlns="" id="{D4B205B1-4191-B84B-8CA4-DD171806AD2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xmlns="" id="{1BBBF1EF-3ED2-5848-B3F0-7F8463BE28C7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xmlns="" id="{AE727D85-0B80-AB43-A858-E12A22DEF74E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Freeform 949">
                  <a:extLst>
                    <a:ext uri="{FF2B5EF4-FFF2-40B4-BE49-F238E27FC236}">
                      <a16:creationId xmlns:a16="http://schemas.microsoft.com/office/drawing/2014/main" xmlns="" id="{E087DF11-E1FC-A24A-A90A-56EFAAF5ED3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xmlns="" id="{63B2769E-5BF0-4C43-BDCD-E08BBCA40A60}"/>
                    </a:ext>
                  </a:extLst>
                </p:cNvPr>
                <p:cNvCxnSpPr>
                  <a:endCxn id="94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52" name="Straight Connector 951">
                  <a:extLst>
                    <a:ext uri="{FF2B5EF4-FFF2-40B4-BE49-F238E27FC236}">
                      <a16:creationId xmlns:a16="http://schemas.microsoft.com/office/drawing/2014/main" xmlns="" id="{D9643885-03AC-8C44-B9B3-97EEFAB93F7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4" name="Group 347">
                <a:extLst>
                  <a:ext uri="{FF2B5EF4-FFF2-40B4-BE49-F238E27FC236}">
                    <a16:creationId xmlns:a16="http://schemas.microsoft.com/office/drawing/2014/main" xmlns="" id="{59383640-B92E-3B49-9F91-B00C1816C4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xmlns="" id="{5018BF36-5D40-234D-B43E-166D4365DF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xmlns="" id="{F3CF2F53-1F91-DA4A-B9DD-A5E958F02DF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xmlns="" id="{DE201E6A-02EE-B14D-8F1B-DC21CC87BE8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Freeform 937">
                  <a:extLst>
                    <a:ext uri="{FF2B5EF4-FFF2-40B4-BE49-F238E27FC236}">
                      <a16:creationId xmlns:a16="http://schemas.microsoft.com/office/drawing/2014/main" xmlns="" id="{FB05CF2E-83B0-2640-93AB-853D8763B115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Freeform 938">
                  <a:extLst>
                    <a:ext uri="{FF2B5EF4-FFF2-40B4-BE49-F238E27FC236}">
                      <a16:creationId xmlns:a16="http://schemas.microsoft.com/office/drawing/2014/main" xmlns="" id="{E2067AB0-285F-1D49-84B3-34E74A8258A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Freeform 939">
                  <a:extLst>
                    <a:ext uri="{FF2B5EF4-FFF2-40B4-BE49-F238E27FC236}">
                      <a16:creationId xmlns:a16="http://schemas.microsoft.com/office/drawing/2014/main" xmlns="" id="{E1588A39-233E-9A43-89F2-A2C023D3DD50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Freeform 940">
                  <a:extLst>
                    <a:ext uri="{FF2B5EF4-FFF2-40B4-BE49-F238E27FC236}">
                      <a16:creationId xmlns:a16="http://schemas.microsoft.com/office/drawing/2014/main" xmlns="" id="{7E4670CD-E442-5648-B94B-92AF3B894755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2" name="Straight Connector 941">
                  <a:extLst>
                    <a:ext uri="{FF2B5EF4-FFF2-40B4-BE49-F238E27FC236}">
                      <a16:creationId xmlns:a16="http://schemas.microsoft.com/office/drawing/2014/main" xmlns="" id="{759AD6F2-B641-0B45-9023-2F9E18420F9E}"/>
                    </a:ext>
                  </a:extLst>
                </p:cNvPr>
                <p:cNvCxnSpPr>
                  <a:endCxn id="93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43" name="Straight Connector 942">
                  <a:extLst>
                    <a:ext uri="{FF2B5EF4-FFF2-40B4-BE49-F238E27FC236}">
                      <a16:creationId xmlns:a16="http://schemas.microsoft.com/office/drawing/2014/main" xmlns="" id="{BD308E44-0EFE-944D-83E1-D1B7C02C298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5" name="Group 347">
                <a:extLst>
                  <a:ext uri="{FF2B5EF4-FFF2-40B4-BE49-F238E27FC236}">
                    <a16:creationId xmlns:a16="http://schemas.microsoft.com/office/drawing/2014/main" xmlns="" id="{885312C2-0E07-194B-BEF1-237808F2C1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26" name="Oval 925">
                  <a:extLst>
                    <a:ext uri="{FF2B5EF4-FFF2-40B4-BE49-F238E27FC236}">
                      <a16:creationId xmlns:a16="http://schemas.microsoft.com/office/drawing/2014/main" xmlns="" id="{DB1F6E96-DE25-304B-B7D0-FD1D59509C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xmlns="" id="{C6F722AF-47B6-754C-8E9E-EFEB45831A8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Oval 927">
                  <a:extLst>
                    <a:ext uri="{FF2B5EF4-FFF2-40B4-BE49-F238E27FC236}">
                      <a16:creationId xmlns:a16="http://schemas.microsoft.com/office/drawing/2014/main" xmlns="" id="{B7EFF65E-E3E4-7743-90E8-6E0DED7FF48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Freeform 928">
                  <a:extLst>
                    <a:ext uri="{FF2B5EF4-FFF2-40B4-BE49-F238E27FC236}">
                      <a16:creationId xmlns:a16="http://schemas.microsoft.com/office/drawing/2014/main" xmlns="" id="{A6419AFD-CC26-B146-A541-B565AEA3805C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Freeform 929">
                  <a:extLst>
                    <a:ext uri="{FF2B5EF4-FFF2-40B4-BE49-F238E27FC236}">
                      <a16:creationId xmlns:a16="http://schemas.microsoft.com/office/drawing/2014/main" xmlns="" id="{0147F8D3-CAD7-8542-B967-4F72DDDE3A54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Freeform 930">
                  <a:extLst>
                    <a:ext uri="{FF2B5EF4-FFF2-40B4-BE49-F238E27FC236}">
                      <a16:creationId xmlns:a16="http://schemas.microsoft.com/office/drawing/2014/main" xmlns="" id="{AAF1E1A5-D576-1A4A-9BFD-6C323830CFC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Freeform 931">
                  <a:extLst>
                    <a:ext uri="{FF2B5EF4-FFF2-40B4-BE49-F238E27FC236}">
                      <a16:creationId xmlns:a16="http://schemas.microsoft.com/office/drawing/2014/main" xmlns="" id="{00B23D7F-A468-7B41-B882-C74692A46B5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3" name="Straight Connector 932">
                  <a:extLst>
                    <a:ext uri="{FF2B5EF4-FFF2-40B4-BE49-F238E27FC236}">
                      <a16:creationId xmlns:a16="http://schemas.microsoft.com/office/drawing/2014/main" xmlns="" id="{A710DADF-5A66-4E4D-9212-3DB6E5790B57}"/>
                    </a:ext>
                  </a:extLst>
                </p:cNvPr>
                <p:cNvCxnSpPr>
                  <a:endCxn id="92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34" name="Straight Connector 933">
                  <a:extLst>
                    <a:ext uri="{FF2B5EF4-FFF2-40B4-BE49-F238E27FC236}">
                      <a16:creationId xmlns:a16="http://schemas.microsoft.com/office/drawing/2014/main" xmlns="" id="{59A3775F-4767-2F47-9662-6CCEC729A7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xmlns="" id="{54A52462-5258-B74E-939D-5568EFF6BF9A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xmlns="" id="{A13ADE3B-72C2-1D43-B7E3-53ACC236F401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7" name="Freeform 876">
                <a:extLst>
                  <a:ext uri="{FF2B5EF4-FFF2-40B4-BE49-F238E27FC236}">
                    <a16:creationId xmlns:a16="http://schemas.microsoft.com/office/drawing/2014/main" xmlns="" id="{8479C132-9D4A-964F-A8E8-7EB2EAA9863B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878" name="Group 950">
                <a:extLst>
                  <a:ext uri="{FF2B5EF4-FFF2-40B4-BE49-F238E27FC236}">
                    <a16:creationId xmlns:a16="http://schemas.microsoft.com/office/drawing/2014/main" xmlns="" id="{6265B51A-C625-0E46-B1CD-1B0CC4EAE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880" name="Freeform 951">
                  <a:extLst>
                    <a:ext uri="{FF2B5EF4-FFF2-40B4-BE49-F238E27FC236}">
                      <a16:creationId xmlns:a16="http://schemas.microsoft.com/office/drawing/2014/main" xmlns="" id="{A5BA354F-B231-C647-9049-264E9476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1" name="Rectangle 952">
                  <a:extLst>
                    <a:ext uri="{FF2B5EF4-FFF2-40B4-BE49-F238E27FC236}">
                      <a16:creationId xmlns:a16="http://schemas.microsoft.com/office/drawing/2014/main" xmlns="" id="{4CD802A5-F6DB-4B4A-9C9B-E57940A6A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2" name="Freeform 953">
                  <a:extLst>
                    <a:ext uri="{FF2B5EF4-FFF2-40B4-BE49-F238E27FC236}">
                      <a16:creationId xmlns:a16="http://schemas.microsoft.com/office/drawing/2014/main" xmlns="" id="{79259F7C-2EC8-F74E-9E7F-4095E5E5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3" name="Freeform 954">
                  <a:extLst>
                    <a:ext uri="{FF2B5EF4-FFF2-40B4-BE49-F238E27FC236}">
                      <a16:creationId xmlns:a16="http://schemas.microsoft.com/office/drawing/2014/main" xmlns="" id="{451FA157-6D0F-9145-8122-26E1DA1A2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4" name="Rectangle 955">
                  <a:extLst>
                    <a:ext uri="{FF2B5EF4-FFF2-40B4-BE49-F238E27FC236}">
                      <a16:creationId xmlns:a16="http://schemas.microsoft.com/office/drawing/2014/main" xmlns="" id="{C2607605-6DA4-EE4D-8DD3-849C75A056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5" name="Group 956">
                  <a:extLst>
                    <a:ext uri="{FF2B5EF4-FFF2-40B4-BE49-F238E27FC236}">
                      <a16:creationId xmlns:a16="http://schemas.microsoft.com/office/drawing/2014/main" xmlns="" id="{9869AF7B-AAFD-8D4B-8E7F-90CCD37556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910" name="AutoShape 957">
                    <a:extLst>
                      <a:ext uri="{FF2B5EF4-FFF2-40B4-BE49-F238E27FC236}">
                        <a16:creationId xmlns:a16="http://schemas.microsoft.com/office/drawing/2014/main" xmlns="" id="{C9AB02AE-DBB7-4942-87E6-03EAC872AF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1" name="AutoShape 958">
                    <a:extLst>
                      <a:ext uri="{FF2B5EF4-FFF2-40B4-BE49-F238E27FC236}">
                        <a16:creationId xmlns:a16="http://schemas.microsoft.com/office/drawing/2014/main" xmlns="" id="{A1397CEF-8A99-9C43-984B-80BD60AFF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6" name="Rectangle 959">
                  <a:extLst>
                    <a:ext uri="{FF2B5EF4-FFF2-40B4-BE49-F238E27FC236}">
                      <a16:creationId xmlns:a16="http://schemas.microsoft.com/office/drawing/2014/main" xmlns="" id="{E8594A77-9042-2641-ABFC-F29E8FF40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7" name="Group 960">
                  <a:extLst>
                    <a:ext uri="{FF2B5EF4-FFF2-40B4-BE49-F238E27FC236}">
                      <a16:creationId xmlns:a16="http://schemas.microsoft.com/office/drawing/2014/main" xmlns="" id="{1262AD39-4096-D741-A742-CED9CF146D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908" name="AutoShape 961">
                    <a:extLst>
                      <a:ext uri="{FF2B5EF4-FFF2-40B4-BE49-F238E27FC236}">
                        <a16:creationId xmlns:a16="http://schemas.microsoft.com/office/drawing/2014/main" xmlns="" id="{59E4897D-95E8-2A4B-9BA9-0B7172ED7B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9" name="AutoShape 962">
                    <a:extLst>
                      <a:ext uri="{FF2B5EF4-FFF2-40B4-BE49-F238E27FC236}">
                        <a16:creationId xmlns:a16="http://schemas.microsoft.com/office/drawing/2014/main" xmlns="" id="{2382242C-86DC-C04B-94D5-2B4545FC2A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8" name="Rectangle 963">
                  <a:extLst>
                    <a:ext uri="{FF2B5EF4-FFF2-40B4-BE49-F238E27FC236}">
                      <a16:creationId xmlns:a16="http://schemas.microsoft.com/office/drawing/2014/main" xmlns="" id="{CBBEA7CF-B701-8748-AA95-11773F086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9" name="Rectangle 964">
                  <a:extLst>
                    <a:ext uri="{FF2B5EF4-FFF2-40B4-BE49-F238E27FC236}">
                      <a16:creationId xmlns:a16="http://schemas.microsoft.com/office/drawing/2014/main" xmlns="" id="{2840794F-AC07-854C-A963-38CAEB859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0" name="Group 965">
                  <a:extLst>
                    <a:ext uri="{FF2B5EF4-FFF2-40B4-BE49-F238E27FC236}">
                      <a16:creationId xmlns:a16="http://schemas.microsoft.com/office/drawing/2014/main" xmlns="" id="{00D85896-AE73-FC4F-A921-B401C2ABE6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906" name="AutoShape 966">
                    <a:extLst>
                      <a:ext uri="{FF2B5EF4-FFF2-40B4-BE49-F238E27FC236}">
                        <a16:creationId xmlns:a16="http://schemas.microsoft.com/office/drawing/2014/main" xmlns="" id="{924B40FA-21E3-834D-911F-D56CADE5E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7" name="AutoShape 967">
                    <a:extLst>
                      <a:ext uri="{FF2B5EF4-FFF2-40B4-BE49-F238E27FC236}">
                        <a16:creationId xmlns:a16="http://schemas.microsoft.com/office/drawing/2014/main" xmlns="" id="{47F8F0C4-6D37-9543-9F00-43D5F28FB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1" name="Freeform 968">
                  <a:extLst>
                    <a:ext uri="{FF2B5EF4-FFF2-40B4-BE49-F238E27FC236}">
                      <a16:creationId xmlns:a16="http://schemas.microsoft.com/office/drawing/2014/main" xmlns="" id="{1DAD0535-0585-3A48-B18F-8CFD540AD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2" name="Group 969">
                  <a:extLst>
                    <a:ext uri="{FF2B5EF4-FFF2-40B4-BE49-F238E27FC236}">
                      <a16:creationId xmlns:a16="http://schemas.microsoft.com/office/drawing/2014/main" xmlns="" id="{66D816ED-1F9A-D04E-95EE-62CBF7E44E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904" name="AutoShape 970">
                    <a:extLst>
                      <a:ext uri="{FF2B5EF4-FFF2-40B4-BE49-F238E27FC236}">
                        <a16:creationId xmlns:a16="http://schemas.microsoft.com/office/drawing/2014/main" xmlns="" id="{8C0B4415-0AC2-3945-92F3-A694CD6600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5" name="AutoShape 971">
                    <a:extLst>
                      <a:ext uri="{FF2B5EF4-FFF2-40B4-BE49-F238E27FC236}">
                        <a16:creationId xmlns:a16="http://schemas.microsoft.com/office/drawing/2014/main" xmlns="" id="{0B3FE1DC-EC1B-BE41-BD3D-DA207D617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3" name="Rectangle 972">
                  <a:extLst>
                    <a:ext uri="{FF2B5EF4-FFF2-40B4-BE49-F238E27FC236}">
                      <a16:creationId xmlns:a16="http://schemas.microsoft.com/office/drawing/2014/main" xmlns="" id="{D76687F0-DEBC-0F4A-B4AF-5C24DB379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4" name="Freeform 973">
                  <a:extLst>
                    <a:ext uri="{FF2B5EF4-FFF2-40B4-BE49-F238E27FC236}">
                      <a16:creationId xmlns:a16="http://schemas.microsoft.com/office/drawing/2014/main" xmlns="" id="{9E9FD877-5F4F-754A-87E4-3CF2A2B86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5" name="Freeform 974">
                  <a:extLst>
                    <a:ext uri="{FF2B5EF4-FFF2-40B4-BE49-F238E27FC236}">
                      <a16:creationId xmlns:a16="http://schemas.microsoft.com/office/drawing/2014/main" xmlns="" id="{42A0B2EC-7CC7-B240-8E62-08161F369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6" name="Oval 975">
                  <a:extLst>
                    <a:ext uri="{FF2B5EF4-FFF2-40B4-BE49-F238E27FC236}">
                      <a16:creationId xmlns:a16="http://schemas.microsoft.com/office/drawing/2014/main" xmlns="" id="{924FB68E-8166-014C-89D3-D4305C34F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7" name="Freeform 976">
                  <a:extLst>
                    <a:ext uri="{FF2B5EF4-FFF2-40B4-BE49-F238E27FC236}">
                      <a16:creationId xmlns:a16="http://schemas.microsoft.com/office/drawing/2014/main" xmlns="" id="{97FE5EBC-22BA-6044-8980-CAE030812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8" name="AutoShape 977">
                  <a:extLst>
                    <a:ext uri="{FF2B5EF4-FFF2-40B4-BE49-F238E27FC236}">
                      <a16:creationId xmlns:a16="http://schemas.microsoft.com/office/drawing/2014/main" xmlns="" id="{A5F87333-9B58-984B-975F-83AEC14824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9" name="AutoShape 978">
                  <a:extLst>
                    <a:ext uri="{FF2B5EF4-FFF2-40B4-BE49-F238E27FC236}">
                      <a16:creationId xmlns:a16="http://schemas.microsoft.com/office/drawing/2014/main" xmlns="" id="{A819AAE6-0355-8D4F-8137-BD2B7A2B7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0" name="Oval 979">
                  <a:extLst>
                    <a:ext uri="{FF2B5EF4-FFF2-40B4-BE49-F238E27FC236}">
                      <a16:creationId xmlns:a16="http://schemas.microsoft.com/office/drawing/2014/main" xmlns="" id="{7425A734-37C7-AE46-A20A-FA4A59767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1" name="Oval 980">
                  <a:extLst>
                    <a:ext uri="{FF2B5EF4-FFF2-40B4-BE49-F238E27FC236}">
                      <a16:creationId xmlns:a16="http://schemas.microsoft.com/office/drawing/2014/main" xmlns="" id="{820B07E3-33AF-1341-B1D5-46C41ACB7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2" name="Oval 981">
                  <a:extLst>
                    <a:ext uri="{FF2B5EF4-FFF2-40B4-BE49-F238E27FC236}">
                      <a16:creationId xmlns:a16="http://schemas.microsoft.com/office/drawing/2014/main" xmlns="" id="{44036096-87EC-A746-8FE7-7773B3B32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3" name="Rectangle 982">
                  <a:extLst>
                    <a:ext uri="{FF2B5EF4-FFF2-40B4-BE49-F238E27FC236}">
                      <a16:creationId xmlns:a16="http://schemas.microsoft.com/office/drawing/2014/main" xmlns="" id="{4C8AA049-B48E-C24E-91A9-8455F5827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xmlns="" id="{BD391945-30B0-AF4B-9B16-8435026C785B}"/>
                  </a:ext>
                </a:extLst>
              </p:cNvPr>
              <p:cNvSpPr txBox="1"/>
              <p:nvPr/>
            </p:nvSpPr>
            <p:spPr>
              <a:xfrm>
                <a:off x="5377031" y="3090332"/>
                <a:ext cx="265920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SDN Controller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(network operating system)</a:t>
                </a:r>
              </a:p>
            </p:txBody>
          </p:sp>
        </p:grp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xmlns="" id="{460A62D4-F61E-134D-905E-F48547E04AB7}"/>
                </a:ext>
              </a:extLst>
            </p:cNvPr>
            <p:cNvSpPr txBox="1"/>
            <p:nvPr/>
          </p:nvSpPr>
          <p:spPr>
            <a:xfrm>
              <a:off x="6837708" y="1058305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xmlns="" id="{C04C3E74-140C-174C-86ED-F87FDFEFCDEE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xmlns="" id="{4ECE1B24-7462-554F-B043-548B485E42D6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5" name="TextBox 874">
                <a:extLst>
                  <a:ext uri="{FF2B5EF4-FFF2-40B4-BE49-F238E27FC236}">
                    <a16:creationId xmlns:a16="http://schemas.microsoft.com/office/drawing/2014/main" xmlns="" id="{8832E712-F1F9-5E47-90F8-8A9C1FCF21E9}"/>
                  </a:ext>
                </a:extLst>
              </p:cNvPr>
              <p:cNvSpPr txBox="1"/>
              <p:nvPr/>
            </p:nvSpPr>
            <p:spPr>
              <a:xfrm>
                <a:off x="4792385" y="1374585"/>
                <a:ext cx="89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</a:t>
                </a:r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xmlns="" id="{94FF35AA-DC45-2445-BD7D-65CD25F3EB23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xmlns="" id="{3821BD45-E196-1B47-B58A-8DE288ED4A33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3" name="TextBox 872">
                <a:extLst>
                  <a:ext uri="{FF2B5EF4-FFF2-40B4-BE49-F238E27FC236}">
                    <a16:creationId xmlns:a16="http://schemas.microsoft.com/office/drawing/2014/main" xmlns="" id="{09503A04-2C2E-F941-9ED5-3A37B498CDA9}"/>
                  </a:ext>
                </a:extLst>
              </p:cNvPr>
              <p:cNvSpPr txBox="1"/>
              <p:nvPr/>
            </p:nvSpPr>
            <p:spPr>
              <a:xfrm>
                <a:off x="6177429" y="1997637"/>
                <a:ext cx="903087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access 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</p:txBody>
          </p:sp>
        </p:grpSp>
        <p:grpSp>
          <p:nvGrpSpPr>
            <p:cNvPr id="861" name="Group 860">
              <a:extLst>
                <a:ext uri="{FF2B5EF4-FFF2-40B4-BE49-F238E27FC236}">
                  <a16:creationId xmlns:a16="http://schemas.microsoft.com/office/drawing/2014/main" xmlns="" id="{F4CEBF5F-0D71-6B41-996D-0354922EB612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xmlns="" id="{2D855133-90E2-7042-AF1B-8352C3CC5BF7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xmlns="" id="{3D7D80F7-46BE-EC48-B7D7-3C763154D621}"/>
                  </a:ext>
                </a:extLst>
              </p:cNvPr>
              <p:cNvSpPr txBox="1"/>
              <p:nvPr/>
            </p:nvSpPr>
            <p:spPr>
              <a:xfrm>
                <a:off x="6964568" y="1007037"/>
                <a:ext cx="993256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load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balance</a:t>
                </a:r>
              </a:p>
            </p:txBody>
          </p:sp>
        </p:grpSp>
        <p:cxnSp>
          <p:nvCxnSpPr>
            <p:cNvPr id="862" name="Straight Arrow Connector 861">
              <a:extLst>
                <a:ext uri="{FF2B5EF4-FFF2-40B4-BE49-F238E27FC236}">
                  <a16:creationId xmlns:a16="http://schemas.microsoft.com/office/drawing/2014/main" xmlns="" id="{7BDC462A-14A0-764C-A672-5D241FEED1DE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3" name="Straight Arrow Connector 862">
              <a:extLst>
                <a:ext uri="{FF2B5EF4-FFF2-40B4-BE49-F238E27FC236}">
                  <a16:creationId xmlns:a16="http://schemas.microsoft.com/office/drawing/2014/main" xmlns="" id="{456B3B86-566B-B74B-A02C-E7472619477F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xmlns="" id="{8EE09DB2-3F15-2A46-A79B-D24A8CF3014A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5" name="Straight Arrow Connector 864">
              <a:extLst>
                <a:ext uri="{FF2B5EF4-FFF2-40B4-BE49-F238E27FC236}">
                  <a16:creationId xmlns:a16="http://schemas.microsoft.com/office/drawing/2014/main" xmlns="" id="{602E5161-3933-E44A-A9CD-F172C848B87B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6" name="TextBox 399">
              <a:extLst>
                <a:ext uri="{FF2B5EF4-FFF2-40B4-BE49-F238E27FC236}">
                  <a16:creationId xmlns:a16="http://schemas.microsoft.com/office/drawing/2014/main" xmlns="" id="{7DE1AEF7-BBBD-CE47-95BE-236511149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southbound API</a:t>
              </a:r>
            </a:p>
          </p:txBody>
        </p:sp>
        <p:sp>
          <p:nvSpPr>
            <p:cNvPr id="867" name="TextBox 399">
              <a:extLst>
                <a:ext uri="{FF2B5EF4-FFF2-40B4-BE49-F238E27FC236}">
                  <a16:creationId xmlns:a16="http://schemas.microsoft.com/office/drawing/2014/main" xmlns="" id="{033F372B-9E56-9B43-9893-2EBEDF887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northbound API</a:t>
              </a:r>
            </a:p>
          </p:txBody>
        </p:sp>
        <p:sp>
          <p:nvSpPr>
            <p:cNvPr id="868" name="TextBox 399">
              <a:extLst>
                <a:ext uri="{FF2B5EF4-FFF2-40B4-BE49-F238E27FC236}">
                  <a16:creationId xmlns:a16="http://schemas.microsoft.com/office/drawing/2014/main" xmlns="" id="{16B44057-72D3-5E46-935C-9EED28D7F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302688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SDN-controlled switches</a:t>
              </a:r>
            </a:p>
          </p:txBody>
        </p:sp>
        <p:sp>
          <p:nvSpPr>
            <p:cNvPr id="869" name="TextBox 399">
              <a:extLst>
                <a:ext uri="{FF2B5EF4-FFF2-40B4-BE49-F238E27FC236}">
                  <a16:creationId xmlns:a16="http://schemas.microsoft.com/office/drawing/2014/main" xmlns="" id="{862C44EB-1706-6C4E-AFA2-ACADCAC1D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network-control applications</a:t>
              </a:r>
            </a:p>
          </p:txBody>
        </p:sp>
      </p:grpSp>
      <p:sp>
        <p:nvSpPr>
          <p:cNvPr id="971" name="Rectangle 970">
            <a:extLst>
              <a:ext uri="{FF2B5EF4-FFF2-40B4-BE49-F238E27FC236}">
                <a16:creationId xmlns:a16="http://schemas.microsoft.com/office/drawing/2014/main" xmlns="" id="{CF79C9C5-C35F-9D4D-A4B3-C17F7845845A}"/>
              </a:ext>
            </a:extLst>
          </p:cNvPr>
          <p:cNvSpPr/>
          <p:nvPr/>
        </p:nvSpPr>
        <p:spPr bwMode="auto">
          <a:xfrm>
            <a:off x="6602169" y="1221758"/>
            <a:ext cx="4134334" cy="3901387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30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850" name="Content Placeholder 6">
            <a:extLst>
              <a:ext uri="{FF2B5EF4-FFF2-40B4-BE49-F238E27FC236}">
                <a16:creationId xmlns:a16="http://schemas.microsoft.com/office/drawing/2014/main" xmlns="" id="{BCBBA01E-E6B7-6244-BCD8-8FA9A6E5AB79}"/>
              </a:ext>
            </a:extLst>
          </p:cNvPr>
          <p:cNvSpPr txBox="1">
            <a:spLocks/>
          </p:cNvSpPr>
          <p:nvPr/>
        </p:nvSpPr>
        <p:spPr bwMode="auto">
          <a:xfrm>
            <a:off x="826717" y="1581356"/>
            <a:ext cx="5643355" cy="501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00A8"/>
                </a:solidFill>
              </a:rPr>
              <a:t>SDN controller (network OS): 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maintain network state information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interacts with network control applications “above” via northbound API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interacts with network switches “below” via southbound API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implemented as distributed system for performance, scalability, fault-tolerance, robustness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</a:endParaRPr>
          </a:p>
        </p:txBody>
      </p:sp>
      <p:grpSp>
        <p:nvGrpSpPr>
          <p:cNvPr id="851" name="Group 850">
            <a:extLst>
              <a:ext uri="{FF2B5EF4-FFF2-40B4-BE49-F238E27FC236}">
                <a16:creationId xmlns:a16="http://schemas.microsoft.com/office/drawing/2014/main" xmlns="" id="{CE55C0D3-06CC-DF41-88F6-A273370E03E8}"/>
              </a:ext>
            </a:extLst>
          </p:cNvPr>
          <p:cNvGrpSpPr/>
          <p:nvPr/>
        </p:nvGrpSpPr>
        <p:grpSpPr>
          <a:xfrm>
            <a:off x="6806501" y="1476134"/>
            <a:ext cx="3846765" cy="5169840"/>
            <a:chOff x="4990227" y="910464"/>
            <a:chExt cx="3846765" cy="5169840"/>
          </a:xfrm>
        </p:grpSpPr>
        <p:sp>
          <p:nvSpPr>
            <p:cNvPr id="852" name="TextBox 399">
              <a:extLst>
                <a:ext uri="{FF2B5EF4-FFF2-40B4-BE49-F238E27FC236}">
                  <a16:creationId xmlns:a16="http://schemas.microsoft.com/office/drawing/2014/main" xmlns="" id="{5EA34F1E-D60F-4E46-99D4-53221197B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8490" y="4936685"/>
              <a:ext cx="28693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data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sp>
          <p:nvSpPr>
            <p:cNvPr id="853" name="TextBox 400">
              <a:extLst>
                <a:ext uri="{FF2B5EF4-FFF2-40B4-BE49-F238E27FC236}">
                  <a16:creationId xmlns:a16="http://schemas.microsoft.com/office/drawing/2014/main" xmlns="" id="{DE759E4F-F356-5946-9CC4-A4E5C9A1D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4972" y="2474327"/>
              <a:ext cx="34202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xmlns="" id="{1A2102D6-7949-1844-8DED-B73B0057D3CF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855" name="Straight Connector 854">
              <a:extLst>
                <a:ext uri="{FF2B5EF4-FFF2-40B4-BE49-F238E27FC236}">
                  <a16:creationId xmlns:a16="http://schemas.microsoft.com/office/drawing/2014/main" xmlns="" id="{41F5119B-91DF-204A-A96B-FEEB6C0969E0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xmlns="" id="{4A072938-7333-B54B-8E85-AA4AB0118ED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912" name="Freeform 2">
                <a:extLst>
                  <a:ext uri="{FF2B5EF4-FFF2-40B4-BE49-F238E27FC236}">
                    <a16:creationId xmlns:a16="http://schemas.microsoft.com/office/drawing/2014/main" xmlns="" id="{71DEC372-158B-D843-AAA9-44495027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xmlns="" id="{B0A5E970-BE5B-924E-8E27-2F517326B70B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xmlns="" id="{4BCA3B8C-279D-E840-87D5-1E0642D09387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xmlns="" id="{CD10DAC3-DC6D-E045-A194-1C410416865B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xmlns="" id="{E2A8FB26-91FF-3E4C-8347-A2AE524A00A4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xmlns="" id="{FC84CD0A-6A0B-954A-A0C2-9433ED84E08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xmlns="" id="{F20F73DF-CC1A-414D-AA37-5C7FA5314FCC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xmlns="" id="{AC31F3CF-B52D-E042-B7DB-4F44E715F9A8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xmlns="" id="{48C7DC80-D2A7-B248-9A8F-1B651F5CEB3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grpSp>
            <p:nvGrpSpPr>
              <p:cNvPr id="921" name="Group 347">
                <a:extLst>
                  <a:ext uri="{FF2B5EF4-FFF2-40B4-BE49-F238E27FC236}">
                    <a16:creationId xmlns:a16="http://schemas.microsoft.com/office/drawing/2014/main" xmlns="" id="{A2DC2A2D-4327-FB49-8F37-6B6A7EBE1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962" name="Oval 961">
                  <a:extLst>
                    <a:ext uri="{FF2B5EF4-FFF2-40B4-BE49-F238E27FC236}">
                      <a16:creationId xmlns:a16="http://schemas.microsoft.com/office/drawing/2014/main" xmlns="" id="{9B6F5CD8-4D1E-1A4F-9507-95200A73998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xmlns="" id="{C28B8F5B-8431-1A46-AAE4-9B0ED530F25B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Oval 963">
                  <a:extLst>
                    <a:ext uri="{FF2B5EF4-FFF2-40B4-BE49-F238E27FC236}">
                      <a16:creationId xmlns:a16="http://schemas.microsoft.com/office/drawing/2014/main" xmlns="" id="{F1F79620-841F-DD4E-87FC-51E7153EC005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Freeform 964">
                  <a:extLst>
                    <a:ext uri="{FF2B5EF4-FFF2-40B4-BE49-F238E27FC236}">
                      <a16:creationId xmlns:a16="http://schemas.microsoft.com/office/drawing/2014/main" xmlns="" id="{E98A7BEC-9D56-6B49-8125-0F5CDE1FC0B8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xmlns="" id="{6905DB74-EB71-3644-AC3F-2EDDA70861AB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xmlns="" id="{62D3DDB5-3EA7-214C-8C31-BA38971C9A7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xmlns="" id="{B71B4E2A-E351-6C49-9DFD-6BB4843D451F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xmlns="" id="{7146C111-B5B3-8141-95C1-2CADFE9B32BF}"/>
                    </a:ext>
                  </a:extLst>
                </p:cNvPr>
                <p:cNvCxnSpPr>
                  <a:endCxn id="964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xmlns="" id="{DFA6A355-A08F-F241-92FA-D0E6992CE4F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2" name="Group 347">
                <a:extLst>
                  <a:ext uri="{FF2B5EF4-FFF2-40B4-BE49-F238E27FC236}">
                    <a16:creationId xmlns:a16="http://schemas.microsoft.com/office/drawing/2014/main" xmlns="" id="{46EDC75E-59E6-4645-85A7-E2C58E545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xmlns="" id="{9DACA189-A149-9949-BCF3-95B569BB647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Rectangle 953">
                  <a:extLst>
                    <a:ext uri="{FF2B5EF4-FFF2-40B4-BE49-F238E27FC236}">
                      <a16:creationId xmlns:a16="http://schemas.microsoft.com/office/drawing/2014/main" xmlns="" id="{08EC0937-ACA9-3840-8439-8223BB848980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Oval 954">
                  <a:extLst>
                    <a:ext uri="{FF2B5EF4-FFF2-40B4-BE49-F238E27FC236}">
                      <a16:creationId xmlns:a16="http://schemas.microsoft.com/office/drawing/2014/main" xmlns="" id="{E17B98F5-9CEF-6F4F-BBA9-BB8DE0D91B36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Freeform 955">
                  <a:extLst>
                    <a:ext uri="{FF2B5EF4-FFF2-40B4-BE49-F238E27FC236}">
                      <a16:creationId xmlns:a16="http://schemas.microsoft.com/office/drawing/2014/main" xmlns="" id="{61234B09-DC44-7342-A70C-06AC8A581E23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Freeform 956">
                  <a:extLst>
                    <a:ext uri="{FF2B5EF4-FFF2-40B4-BE49-F238E27FC236}">
                      <a16:creationId xmlns:a16="http://schemas.microsoft.com/office/drawing/2014/main" xmlns="" id="{03AF34FD-E240-F04C-9158-920D29213255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Freeform 957">
                  <a:extLst>
                    <a:ext uri="{FF2B5EF4-FFF2-40B4-BE49-F238E27FC236}">
                      <a16:creationId xmlns:a16="http://schemas.microsoft.com/office/drawing/2014/main" xmlns="" id="{526E50F3-60FD-0E45-BC3A-3C6066FB7D8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Freeform 958">
                  <a:extLst>
                    <a:ext uri="{FF2B5EF4-FFF2-40B4-BE49-F238E27FC236}">
                      <a16:creationId xmlns:a16="http://schemas.microsoft.com/office/drawing/2014/main" xmlns="" id="{FEE1E3A7-C090-734C-9180-457004D9D03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xmlns="" id="{99A3F99A-570C-8A42-9492-3585D770DA95}"/>
                    </a:ext>
                  </a:extLst>
                </p:cNvPr>
                <p:cNvCxnSpPr>
                  <a:endCxn id="955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61" name="Straight Connector 960">
                  <a:extLst>
                    <a:ext uri="{FF2B5EF4-FFF2-40B4-BE49-F238E27FC236}">
                      <a16:creationId xmlns:a16="http://schemas.microsoft.com/office/drawing/2014/main" xmlns="" id="{5F18512F-CA24-4444-95DF-016FA49178D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3" name="Group 347">
                <a:extLst>
                  <a:ext uri="{FF2B5EF4-FFF2-40B4-BE49-F238E27FC236}">
                    <a16:creationId xmlns:a16="http://schemas.microsoft.com/office/drawing/2014/main" xmlns="" id="{4B02C431-99D3-6D48-8159-7B4877B83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44" name="Oval 943">
                  <a:extLst>
                    <a:ext uri="{FF2B5EF4-FFF2-40B4-BE49-F238E27FC236}">
                      <a16:creationId xmlns:a16="http://schemas.microsoft.com/office/drawing/2014/main" xmlns="" id="{0FF0DF6F-D87B-2346-B35F-0DD610115E2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Rectangle 944">
                  <a:extLst>
                    <a:ext uri="{FF2B5EF4-FFF2-40B4-BE49-F238E27FC236}">
                      <a16:creationId xmlns:a16="http://schemas.microsoft.com/office/drawing/2014/main" xmlns="" id="{0A88A3D0-6A43-9C4F-B2B8-C62A5B97547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6" name="Oval 945">
                  <a:extLst>
                    <a:ext uri="{FF2B5EF4-FFF2-40B4-BE49-F238E27FC236}">
                      <a16:creationId xmlns:a16="http://schemas.microsoft.com/office/drawing/2014/main" xmlns="" id="{A97EE425-A6D3-754D-B745-A46539A9BCE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xmlns="" id="{D4B205B1-4191-B84B-8CA4-DD171806AD2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xmlns="" id="{1BBBF1EF-3ED2-5848-B3F0-7F8463BE28C7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xmlns="" id="{AE727D85-0B80-AB43-A858-E12A22DEF74E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Freeform 949">
                  <a:extLst>
                    <a:ext uri="{FF2B5EF4-FFF2-40B4-BE49-F238E27FC236}">
                      <a16:creationId xmlns:a16="http://schemas.microsoft.com/office/drawing/2014/main" xmlns="" id="{E087DF11-E1FC-A24A-A90A-56EFAAF5ED3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xmlns="" id="{63B2769E-5BF0-4C43-BDCD-E08BBCA40A60}"/>
                    </a:ext>
                  </a:extLst>
                </p:cNvPr>
                <p:cNvCxnSpPr>
                  <a:endCxn id="94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52" name="Straight Connector 951">
                  <a:extLst>
                    <a:ext uri="{FF2B5EF4-FFF2-40B4-BE49-F238E27FC236}">
                      <a16:creationId xmlns:a16="http://schemas.microsoft.com/office/drawing/2014/main" xmlns="" id="{D9643885-03AC-8C44-B9B3-97EEFAB93F7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4" name="Group 347">
                <a:extLst>
                  <a:ext uri="{FF2B5EF4-FFF2-40B4-BE49-F238E27FC236}">
                    <a16:creationId xmlns:a16="http://schemas.microsoft.com/office/drawing/2014/main" xmlns="" id="{59383640-B92E-3B49-9F91-B00C1816C4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xmlns="" id="{5018BF36-5D40-234D-B43E-166D4365DF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xmlns="" id="{F3CF2F53-1F91-DA4A-B9DD-A5E958F02DF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xmlns="" id="{DE201E6A-02EE-B14D-8F1B-DC21CC87BE8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Freeform 937">
                  <a:extLst>
                    <a:ext uri="{FF2B5EF4-FFF2-40B4-BE49-F238E27FC236}">
                      <a16:creationId xmlns:a16="http://schemas.microsoft.com/office/drawing/2014/main" xmlns="" id="{FB05CF2E-83B0-2640-93AB-853D8763B115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Freeform 938">
                  <a:extLst>
                    <a:ext uri="{FF2B5EF4-FFF2-40B4-BE49-F238E27FC236}">
                      <a16:creationId xmlns:a16="http://schemas.microsoft.com/office/drawing/2014/main" xmlns="" id="{E2067AB0-285F-1D49-84B3-34E74A8258A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Freeform 939">
                  <a:extLst>
                    <a:ext uri="{FF2B5EF4-FFF2-40B4-BE49-F238E27FC236}">
                      <a16:creationId xmlns:a16="http://schemas.microsoft.com/office/drawing/2014/main" xmlns="" id="{E1588A39-233E-9A43-89F2-A2C023D3DD50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Freeform 940">
                  <a:extLst>
                    <a:ext uri="{FF2B5EF4-FFF2-40B4-BE49-F238E27FC236}">
                      <a16:creationId xmlns:a16="http://schemas.microsoft.com/office/drawing/2014/main" xmlns="" id="{7E4670CD-E442-5648-B94B-92AF3B894755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2" name="Straight Connector 941">
                  <a:extLst>
                    <a:ext uri="{FF2B5EF4-FFF2-40B4-BE49-F238E27FC236}">
                      <a16:creationId xmlns:a16="http://schemas.microsoft.com/office/drawing/2014/main" xmlns="" id="{759AD6F2-B641-0B45-9023-2F9E18420F9E}"/>
                    </a:ext>
                  </a:extLst>
                </p:cNvPr>
                <p:cNvCxnSpPr>
                  <a:endCxn id="93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43" name="Straight Connector 942">
                  <a:extLst>
                    <a:ext uri="{FF2B5EF4-FFF2-40B4-BE49-F238E27FC236}">
                      <a16:creationId xmlns:a16="http://schemas.microsoft.com/office/drawing/2014/main" xmlns="" id="{BD308E44-0EFE-944D-83E1-D1B7C02C298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5" name="Group 347">
                <a:extLst>
                  <a:ext uri="{FF2B5EF4-FFF2-40B4-BE49-F238E27FC236}">
                    <a16:creationId xmlns:a16="http://schemas.microsoft.com/office/drawing/2014/main" xmlns="" id="{885312C2-0E07-194B-BEF1-237808F2C1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26" name="Oval 925">
                  <a:extLst>
                    <a:ext uri="{FF2B5EF4-FFF2-40B4-BE49-F238E27FC236}">
                      <a16:creationId xmlns:a16="http://schemas.microsoft.com/office/drawing/2014/main" xmlns="" id="{DB1F6E96-DE25-304B-B7D0-FD1D59509C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xmlns="" id="{C6F722AF-47B6-754C-8E9E-EFEB45831A8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Oval 927">
                  <a:extLst>
                    <a:ext uri="{FF2B5EF4-FFF2-40B4-BE49-F238E27FC236}">
                      <a16:creationId xmlns:a16="http://schemas.microsoft.com/office/drawing/2014/main" xmlns="" id="{B7EFF65E-E3E4-7743-90E8-6E0DED7FF48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Freeform 928">
                  <a:extLst>
                    <a:ext uri="{FF2B5EF4-FFF2-40B4-BE49-F238E27FC236}">
                      <a16:creationId xmlns:a16="http://schemas.microsoft.com/office/drawing/2014/main" xmlns="" id="{A6419AFD-CC26-B146-A541-B565AEA3805C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Freeform 929">
                  <a:extLst>
                    <a:ext uri="{FF2B5EF4-FFF2-40B4-BE49-F238E27FC236}">
                      <a16:creationId xmlns:a16="http://schemas.microsoft.com/office/drawing/2014/main" xmlns="" id="{0147F8D3-CAD7-8542-B967-4F72DDDE3A54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Freeform 930">
                  <a:extLst>
                    <a:ext uri="{FF2B5EF4-FFF2-40B4-BE49-F238E27FC236}">
                      <a16:creationId xmlns:a16="http://schemas.microsoft.com/office/drawing/2014/main" xmlns="" id="{AAF1E1A5-D576-1A4A-9BFD-6C323830CFC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Freeform 931">
                  <a:extLst>
                    <a:ext uri="{FF2B5EF4-FFF2-40B4-BE49-F238E27FC236}">
                      <a16:creationId xmlns:a16="http://schemas.microsoft.com/office/drawing/2014/main" xmlns="" id="{00B23D7F-A468-7B41-B882-C74692A46B5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3" name="Straight Connector 932">
                  <a:extLst>
                    <a:ext uri="{FF2B5EF4-FFF2-40B4-BE49-F238E27FC236}">
                      <a16:creationId xmlns:a16="http://schemas.microsoft.com/office/drawing/2014/main" xmlns="" id="{A710DADF-5A66-4E4D-9212-3DB6E5790B57}"/>
                    </a:ext>
                  </a:extLst>
                </p:cNvPr>
                <p:cNvCxnSpPr>
                  <a:endCxn id="92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34" name="Straight Connector 933">
                  <a:extLst>
                    <a:ext uri="{FF2B5EF4-FFF2-40B4-BE49-F238E27FC236}">
                      <a16:creationId xmlns:a16="http://schemas.microsoft.com/office/drawing/2014/main" xmlns="" id="{59A3775F-4767-2F47-9662-6CCEC729A7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xmlns="" id="{54A52462-5258-B74E-939D-5568EFF6BF9A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xmlns="" id="{A13ADE3B-72C2-1D43-B7E3-53ACC236F401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7" name="Freeform 876">
                <a:extLst>
                  <a:ext uri="{FF2B5EF4-FFF2-40B4-BE49-F238E27FC236}">
                    <a16:creationId xmlns:a16="http://schemas.microsoft.com/office/drawing/2014/main" xmlns="" id="{8479C132-9D4A-964F-A8E8-7EB2EAA9863B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878" name="Group 950">
                <a:extLst>
                  <a:ext uri="{FF2B5EF4-FFF2-40B4-BE49-F238E27FC236}">
                    <a16:creationId xmlns:a16="http://schemas.microsoft.com/office/drawing/2014/main" xmlns="" id="{6265B51A-C625-0E46-B1CD-1B0CC4EAE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880" name="Freeform 951">
                  <a:extLst>
                    <a:ext uri="{FF2B5EF4-FFF2-40B4-BE49-F238E27FC236}">
                      <a16:creationId xmlns:a16="http://schemas.microsoft.com/office/drawing/2014/main" xmlns="" id="{A5BA354F-B231-C647-9049-264E9476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1" name="Rectangle 952">
                  <a:extLst>
                    <a:ext uri="{FF2B5EF4-FFF2-40B4-BE49-F238E27FC236}">
                      <a16:creationId xmlns:a16="http://schemas.microsoft.com/office/drawing/2014/main" xmlns="" id="{4CD802A5-F6DB-4B4A-9C9B-E57940A6A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2" name="Freeform 953">
                  <a:extLst>
                    <a:ext uri="{FF2B5EF4-FFF2-40B4-BE49-F238E27FC236}">
                      <a16:creationId xmlns:a16="http://schemas.microsoft.com/office/drawing/2014/main" xmlns="" id="{79259F7C-2EC8-F74E-9E7F-4095E5E5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3" name="Freeform 954">
                  <a:extLst>
                    <a:ext uri="{FF2B5EF4-FFF2-40B4-BE49-F238E27FC236}">
                      <a16:creationId xmlns:a16="http://schemas.microsoft.com/office/drawing/2014/main" xmlns="" id="{451FA157-6D0F-9145-8122-26E1DA1A2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4" name="Rectangle 955">
                  <a:extLst>
                    <a:ext uri="{FF2B5EF4-FFF2-40B4-BE49-F238E27FC236}">
                      <a16:creationId xmlns:a16="http://schemas.microsoft.com/office/drawing/2014/main" xmlns="" id="{C2607605-6DA4-EE4D-8DD3-849C75A056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5" name="Group 956">
                  <a:extLst>
                    <a:ext uri="{FF2B5EF4-FFF2-40B4-BE49-F238E27FC236}">
                      <a16:creationId xmlns:a16="http://schemas.microsoft.com/office/drawing/2014/main" xmlns="" id="{9869AF7B-AAFD-8D4B-8E7F-90CCD37556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910" name="AutoShape 957">
                    <a:extLst>
                      <a:ext uri="{FF2B5EF4-FFF2-40B4-BE49-F238E27FC236}">
                        <a16:creationId xmlns:a16="http://schemas.microsoft.com/office/drawing/2014/main" xmlns="" id="{C9AB02AE-DBB7-4942-87E6-03EAC872AF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1" name="AutoShape 958">
                    <a:extLst>
                      <a:ext uri="{FF2B5EF4-FFF2-40B4-BE49-F238E27FC236}">
                        <a16:creationId xmlns:a16="http://schemas.microsoft.com/office/drawing/2014/main" xmlns="" id="{A1397CEF-8A99-9C43-984B-80BD60AFF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6" name="Rectangle 959">
                  <a:extLst>
                    <a:ext uri="{FF2B5EF4-FFF2-40B4-BE49-F238E27FC236}">
                      <a16:creationId xmlns:a16="http://schemas.microsoft.com/office/drawing/2014/main" xmlns="" id="{E8594A77-9042-2641-ABFC-F29E8FF40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7" name="Group 960">
                  <a:extLst>
                    <a:ext uri="{FF2B5EF4-FFF2-40B4-BE49-F238E27FC236}">
                      <a16:creationId xmlns:a16="http://schemas.microsoft.com/office/drawing/2014/main" xmlns="" id="{1262AD39-4096-D741-A742-CED9CF146D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908" name="AutoShape 961">
                    <a:extLst>
                      <a:ext uri="{FF2B5EF4-FFF2-40B4-BE49-F238E27FC236}">
                        <a16:creationId xmlns:a16="http://schemas.microsoft.com/office/drawing/2014/main" xmlns="" id="{59E4897D-95E8-2A4B-9BA9-0B7172ED7B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9" name="AutoShape 962">
                    <a:extLst>
                      <a:ext uri="{FF2B5EF4-FFF2-40B4-BE49-F238E27FC236}">
                        <a16:creationId xmlns:a16="http://schemas.microsoft.com/office/drawing/2014/main" xmlns="" id="{2382242C-86DC-C04B-94D5-2B4545FC2A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8" name="Rectangle 963">
                  <a:extLst>
                    <a:ext uri="{FF2B5EF4-FFF2-40B4-BE49-F238E27FC236}">
                      <a16:creationId xmlns:a16="http://schemas.microsoft.com/office/drawing/2014/main" xmlns="" id="{CBBEA7CF-B701-8748-AA95-11773F086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9" name="Rectangle 964">
                  <a:extLst>
                    <a:ext uri="{FF2B5EF4-FFF2-40B4-BE49-F238E27FC236}">
                      <a16:creationId xmlns:a16="http://schemas.microsoft.com/office/drawing/2014/main" xmlns="" id="{2840794F-AC07-854C-A963-38CAEB859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0" name="Group 965">
                  <a:extLst>
                    <a:ext uri="{FF2B5EF4-FFF2-40B4-BE49-F238E27FC236}">
                      <a16:creationId xmlns:a16="http://schemas.microsoft.com/office/drawing/2014/main" xmlns="" id="{00D85896-AE73-FC4F-A921-B401C2ABE6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906" name="AutoShape 966">
                    <a:extLst>
                      <a:ext uri="{FF2B5EF4-FFF2-40B4-BE49-F238E27FC236}">
                        <a16:creationId xmlns:a16="http://schemas.microsoft.com/office/drawing/2014/main" xmlns="" id="{924B40FA-21E3-834D-911F-D56CADE5E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7" name="AutoShape 967">
                    <a:extLst>
                      <a:ext uri="{FF2B5EF4-FFF2-40B4-BE49-F238E27FC236}">
                        <a16:creationId xmlns:a16="http://schemas.microsoft.com/office/drawing/2014/main" xmlns="" id="{47F8F0C4-6D37-9543-9F00-43D5F28FB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1" name="Freeform 968">
                  <a:extLst>
                    <a:ext uri="{FF2B5EF4-FFF2-40B4-BE49-F238E27FC236}">
                      <a16:creationId xmlns:a16="http://schemas.microsoft.com/office/drawing/2014/main" xmlns="" id="{1DAD0535-0585-3A48-B18F-8CFD540AD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2" name="Group 969">
                  <a:extLst>
                    <a:ext uri="{FF2B5EF4-FFF2-40B4-BE49-F238E27FC236}">
                      <a16:creationId xmlns:a16="http://schemas.microsoft.com/office/drawing/2014/main" xmlns="" id="{66D816ED-1F9A-D04E-95EE-62CBF7E44E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904" name="AutoShape 970">
                    <a:extLst>
                      <a:ext uri="{FF2B5EF4-FFF2-40B4-BE49-F238E27FC236}">
                        <a16:creationId xmlns:a16="http://schemas.microsoft.com/office/drawing/2014/main" xmlns="" id="{8C0B4415-0AC2-3945-92F3-A694CD6600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5" name="AutoShape 971">
                    <a:extLst>
                      <a:ext uri="{FF2B5EF4-FFF2-40B4-BE49-F238E27FC236}">
                        <a16:creationId xmlns:a16="http://schemas.microsoft.com/office/drawing/2014/main" xmlns="" id="{0B3FE1DC-EC1B-BE41-BD3D-DA207D617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3" name="Rectangle 972">
                  <a:extLst>
                    <a:ext uri="{FF2B5EF4-FFF2-40B4-BE49-F238E27FC236}">
                      <a16:creationId xmlns:a16="http://schemas.microsoft.com/office/drawing/2014/main" xmlns="" id="{D76687F0-DEBC-0F4A-B4AF-5C24DB379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4" name="Freeform 973">
                  <a:extLst>
                    <a:ext uri="{FF2B5EF4-FFF2-40B4-BE49-F238E27FC236}">
                      <a16:creationId xmlns:a16="http://schemas.microsoft.com/office/drawing/2014/main" xmlns="" id="{9E9FD877-5F4F-754A-87E4-3CF2A2B86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5" name="Freeform 974">
                  <a:extLst>
                    <a:ext uri="{FF2B5EF4-FFF2-40B4-BE49-F238E27FC236}">
                      <a16:creationId xmlns:a16="http://schemas.microsoft.com/office/drawing/2014/main" xmlns="" id="{42A0B2EC-7CC7-B240-8E62-08161F369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6" name="Oval 975">
                  <a:extLst>
                    <a:ext uri="{FF2B5EF4-FFF2-40B4-BE49-F238E27FC236}">
                      <a16:creationId xmlns:a16="http://schemas.microsoft.com/office/drawing/2014/main" xmlns="" id="{924FB68E-8166-014C-89D3-D4305C34F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7" name="Freeform 976">
                  <a:extLst>
                    <a:ext uri="{FF2B5EF4-FFF2-40B4-BE49-F238E27FC236}">
                      <a16:creationId xmlns:a16="http://schemas.microsoft.com/office/drawing/2014/main" xmlns="" id="{97FE5EBC-22BA-6044-8980-CAE030812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8" name="AutoShape 977">
                  <a:extLst>
                    <a:ext uri="{FF2B5EF4-FFF2-40B4-BE49-F238E27FC236}">
                      <a16:creationId xmlns:a16="http://schemas.microsoft.com/office/drawing/2014/main" xmlns="" id="{A5F87333-9B58-984B-975F-83AEC14824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9" name="AutoShape 978">
                  <a:extLst>
                    <a:ext uri="{FF2B5EF4-FFF2-40B4-BE49-F238E27FC236}">
                      <a16:creationId xmlns:a16="http://schemas.microsoft.com/office/drawing/2014/main" xmlns="" id="{A819AAE6-0355-8D4F-8137-BD2B7A2B7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0" name="Oval 979">
                  <a:extLst>
                    <a:ext uri="{FF2B5EF4-FFF2-40B4-BE49-F238E27FC236}">
                      <a16:creationId xmlns:a16="http://schemas.microsoft.com/office/drawing/2014/main" xmlns="" id="{7425A734-37C7-AE46-A20A-FA4A59767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1" name="Oval 980">
                  <a:extLst>
                    <a:ext uri="{FF2B5EF4-FFF2-40B4-BE49-F238E27FC236}">
                      <a16:creationId xmlns:a16="http://schemas.microsoft.com/office/drawing/2014/main" xmlns="" id="{820B07E3-33AF-1341-B1D5-46C41ACB7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2" name="Oval 981">
                  <a:extLst>
                    <a:ext uri="{FF2B5EF4-FFF2-40B4-BE49-F238E27FC236}">
                      <a16:creationId xmlns:a16="http://schemas.microsoft.com/office/drawing/2014/main" xmlns="" id="{44036096-87EC-A746-8FE7-7773B3B32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3" name="Rectangle 982">
                  <a:extLst>
                    <a:ext uri="{FF2B5EF4-FFF2-40B4-BE49-F238E27FC236}">
                      <a16:creationId xmlns:a16="http://schemas.microsoft.com/office/drawing/2014/main" xmlns="" id="{4C8AA049-B48E-C24E-91A9-8455F5827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xmlns="" id="{BD391945-30B0-AF4B-9B16-8435026C785B}"/>
                  </a:ext>
                </a:extLst>
              </p:cNvPr>
              <p:cNvSpPr txBox="1"/>
              <p:nvPr/>
            </p:nvSpPr>
            <p:spPr>
              <a:xfrm>
                <a:off x="5377031" y="3090332"/>
                <a:ext cx="265920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SDN Controller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(network operating system)</a:t>
                </a:r>
              </a:p>
            </p:txBody>
          </p:sp>
        </p:grp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xmlns="" id="{460A62D4-F61E-134D-905E-F48547E04AB7}"/>
                </a:ext>
              </a:extLst>
            </p:cNvPr>
            <p:cNvSpPr txBox="1"/>
            <p:nvPr/>
          </p:nvSpPr>
          <p:spPr>
            <a:xfrm>
              <a:off x="6837708" y="1058305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xmlns="" id="{C04C3E74-140C-174C-86ED-F87FDFEFCDEE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xmlns="" id="{4ECE1B24-7462-554F-B043-548B485E42D6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5" name="TextBox 874">
                <a:extLst>
                  <a:ext uri="{FF2B5EF4-FFF2-40B4-BE49-F238E27FC236}">
                    <a16:creationId xmlns:a16="http://schemas.microsoft.com/office/drawing/2014/main" xmlns="" id="{8832E712-F1F9-5E47-90F8-8A9C1FCF21E9}"/>
                  </a:ext>
                </a:extLst>
              </p:cNvPr>
              <p:cNvSpPr txBox="1"/>
              <p:nvPr/>
            </p:nvSpPr>
            <p:spPr>
              <a:xfrm>
                <a:off x="4792385" y="1374585"/>
                <a:ext cx="89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</a:t>
                </a:r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xmlns="" id="{94FF35AA-DC45-2445-BD7D-65CD25F3EB23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xmlns="" id="{3821BD45-E196-1B47-B58A-8DE288ED4A33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3" name="TextBox 872">
                <a:extLst>
                  <a:ext uri="{FF2B5EF4-FFF2-40B4-BE49-F238E27FC236}">
                    <a16:creationId xmlns:a16="http://schemas.microsoft.com/office/drawing/2014/main" xmlns="" id="{09503A04-2C2E-F941-9ED5-3A37B498CDA9}"/>
                  </a:ext>
                </a:extLst>
              </p:cNvPr>
              <p:cNvSpPr txBox="1"/>
              <p:nvPr/>
            </p:nvSpPr>
            <p:spPr>
              <a:xfrm>
                <a:off x="6177429" y="1997637"/>
                <a:ext cx="903087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access 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</p:txBody>
          </p:sp>
        </p:grpSp>
        <p:grpSp>
          <p:nvGrpSpPr>
            <p:cNvPr id="861" name="Group 860">
              <a:extLst>
                <a:ext uri="{FF2B5EF4-FFF2-40B4-BE49-F238E27FC236}">
                  <a16:creationId xmlns:a16="http://schemas.microsoft.com/office/drawing/2014/main" xmlns="" id="{F4CEBF5F-0D71-6B41-996D-0354922EB612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xmlns="" id="{2D855133-90E2-7042-AF1B-8352C3CC5BF7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xmlns="" id="{3D7D80F7-46BE-EC48-B7D7-3C763154D621}"/>
                  </a:ext>
                </a:extLst>
              </p:cNvPr>
              <p:cNvSpPr txBox="1"/>
              <p:nvPr/>
            </p:nvSpPr>
            <p:spPr>
              <a:xfrm>
                <a:off x="6964568" y="1007037"/>
                <a:ext cx="993256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load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balance</a:t>
                </a:r>
              </a:p>
            </p:txBody>
          </p:sp>
        </p:grpSp>
        <p:cxnSp>
          <p:nvCxnSpPr>
            <p:cNvPr id="862" name="Straight Arrow Connector 861">
              <a:extLst>
                <a:ext uri="{FF2B5EF4-FFF2-40B4-BE49-F238E27FC236}">
                  <a16:creationId xmlns:a16="http://schemas.microsoft.com/office/drawing/2014/main" xmlns="" id="{7BDC462A-14A0-764C-A672-5D241FEED1DE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3" name="Straight Arrow Connector 862">
              <a:extLst>
                <a:ext uri="{FF2B5EF4-FFF2-40B4-BE49-F238E27FC236}">
                  <a16:creationId xmlns:a16="http://schemas.microsoft.com/office/drawing/2014/main" xmlns="" id="{456B3B86-566B-B74B-A02C-E7472619477F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xmlns="" id="{8EE09DB2-3F15-2A46-A79B-D24A8CF3014A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5" name="Straight Arrow Connector 864">
              <a:extLst>
                <a:ext uri="{FF2B5EF4-FFF2-40B4-BE49-F238E27FC236}">
                  <a16:creationId xmlns:a16="http://schemas.microsoft.com/office/drawing/2014/main" xmlns="" id="{602E5161-3933-E44A-A9CD-F172C848B87B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6" name="TextBox 399">
              <a:extLst>
                <a:ext uri="{FF2B5EF4-FFF2-40B4-BE49-F238E27FC236}">
                  <a16:creationId xmlns:a16="http://schemas.microsoft.com/office/drawing/2014/main" xmlns="" id="{7DE1AEF7-BBBD-CE47-95BE-236511149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southbound API</a:t>
              </a:r>
            </a:p>
          </p:txBody>
        </p:sp>
        <p:sp>
          <p:nvSpPr>
            <p:cNvPr id="867" name="TextBox 399">
              <a:extLst>
                <a:ext uri="{FF2B5EF4-FFF2-40B4-BE49-F238E27FC236}">
                  <a16:creationId xmlns:a16="http://schemas.microsoft.com/office/drawing/2014/main" xmlns="" id="{033F372B-9E56-9B43-9893-2EBEDF887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northbound API</a:t>
              </a:r>
            </a:p>
          </p:txBody>
        </p:sp>
        <p:sp>
          <p:nvSpPr>
            <p:cNvPr id="868" name="TextBox 399">
              <a:extLst>
                <a:ext uri="{FF2B5EF4-FFF2-40B4-BE49-F238E27FC236}">
                  <a16:creationId xmlns:a16="http://schemas.microsoft.com/office/drawing/2014/main" xmlns="" id="{16B44057-72D3-5E46-935C-9EED28D7F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302688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SDN-controlled switches</a:t>
              </a:r>
            </a:p>
          </p:txBody>
        </p:sp>
        <p:sp>
          <p:nvSpPr>
            <p:cNvPr id="869" name="TextBox 399">
              <a:extLst>
                <a:ext uri="{FF2B5EF4-FFF2-40B4-BE49-F238E27FC236}">
                  <a16:creationId xmlns:a16="http://schemas.microsoft.com/office/drawing/2014/main" xmlns="" id="{862C44EB-1706-6C4E-AFA2-ACADCAC1D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network-control applications</a:t>
              </a:r>
            </a:p>
          </p:txBody>
        </p:sp>
      </p:grpSp>
      <p:sp>
        <p:nvSpPr>
          <p:cNvPr id="971" name="Rectangle 970">
            <a:extLst>
              <a:ext uri="{FF2B5EF4-FFF2-40B4-BE49-F238E27FC236}">
                <a16:creationId xmlns:a16="http://schemas.microsoft.com/office/drawing/2014/main" xmlns="" id="{CF79C9C5-C35F-9D4D-A4B3-C17F7845845A}"/>
              </a:ext>
            </a:extLst>
          </p:cNvPr>
          <p:cNvSpPr/>
          <p:nvPr/>
        </p:nvSpPr>
        <p:spPr bwMode="auto">
          <a:xfrm>
            <a:off x="6602169" y="1209232"/>
            <a:ext cx="4134334" cy="1797015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C8ACC79C-3DA0-964D-9E40-DA4E67217D81}"/>
              </a:ext>
            </a:extLst>
          </p:cNvPr>
          <p:cNvSpPr/>
          <p:nvPr/>
        </p:nvSpPr>
        <p:spPr bwMode="auto">
          <a:xfrm>
            <a:off x="6929934" y="5060985"/>
            <a:ext cx="3767293" cy="1527705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29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50" name="Content Placeholder 6">
            <a:extLst>
              <a:ext uri="{FF2B5EF4-FFF2-40B4-BE49-F238E27FC236}">
                <a16:creationId xmlns:a16="http://schemas.microsoft.com/office/drawing/2014/main" xmlns="" id="{BCBBA01E-E6B7-6244-BCD8-8FA9A6E5AB79}"/>
              </a:ext>
            </a:extLst>
          </p:cNvPr>
          <p:cNvSpPr txBox="1">
            <a:spLocks/>
          </p:cNvSpPr>
          <p:nvPr/>
        </p:nvSpPr>
        <p:spPr bwMode="auto">
          <a:xfrm>
            <a:off x="826718" y="1581356"/>
            <a:ext cx="5010411" cy="361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00A8"/>
                </a:solidFill>
              </a:rPr>
              <a:t>network-control apps:</a:t>
            </a:r>
          </a:p>
          <a:p>
            <a:pPr>
              <a:lnSpc>
                <a:spcPct val="100000"/>
              </a:lnSpc>
            </a:pPr>
            <a:r>
              <a:rPr lang="en-US" dirty="0"/>
              <a:t>“brains” of control:  implement control functions using lower-level services, API provided by SDN controller</a:t>
            </a:r>
          </a:p>
          <a:p>
            <a:pPr>
              <a:lnSpc>
                <a:spcPct val="100000"/>
              </a:lnSpc>
            </a:pPr>
            <a:r>
              <a:rPr lang="en-US" i="1" dirty="0">
                <a:solidFill>
                  <a:srgbClr val="000000"/>
                </a:solidFill>
              </a:rPr>
              <a:t>unbundled: </a:t>
            </a:r>
            <a:r>
              <a:rPr lang="en-US" dirty="0"/>
              <a:t>can be provided by 3</a:t>
            </a:r>
            <a:r>
              <a:rPr lang="en-US" baseline="30000" dirty="0"/>
              <a:t>rd</a:t>
            </a:r>
            <a:r>
              <a:rPr lang="en-US" dirty="0"/>
              <a:t> party: distinct from routing vendor, or SDN controller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</a:endParaRPr>
          </a:p>
        </p:txBody>
      </p:sp>
      <p:grpSp>
        <p:nvGrpSpPr>
          <p:cNvPr id="851" name="Group 850">
            <a:extLst>
              <a:ext uri="{FF2B5EF4-FFF2-40B4-BE49-F238E27FC236}">
                <a16:creationId xmlns:a16="http://schemas.microsoft.com/office/drawing/2014/main" xmlns="" id="{CE55C0D3-06CC-DF41-88F6-A273370E03E8}"/>
              </a:ext>
            </a:extLst>
          </p:cNvPr>
          <p:cNvGrpSpPr/>
          <p:nvPr/>
        </p:nvGrpSpPr>
        <p:grpSpPr>
          <a:xfrm>
            <a:off x="6806501" y="1476134"/>
            <a:ext cx="3846765" cy="5169840"/>
            <a:chOff x="4990227" y="910464"/>
            <a:chExt cx="3846765" cy="5169840"/>
          </a:xfrm>
        </p:grpSpPr>
        <p:sp>
          <p:nvSpPr>
            <p:cNvPr id="852" name="TextBox 399">
              <a:extLst>
                <a:ext uri="{FF2B5EF4-FFF2-40B4-BE49-F238E27FC236}">
                  <a16:creationId xmlns:a16="http://schemas.microsoft.com/office/drawing/2014/main" xmlns="" id="{5EA34F1E-D60F-4E46-99D4-53221197B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8490" y="4936685"/>
              <a:ext cx="28693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data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sp>
          <p:nvSpPr>
            <p:cNvPr id="853" name="TextBox 400">
              <a:extLst>
                <a:ext uri="{FF2B5EF4-FFF2-40B4-BE49-F238E27FC236}">
                  <a16:creationId xmlns:a16="http://schemas.microsoft.com/office/drawing/2014/main" xmlns="" id="{DE759E4F-F356-5946-9CC4-A4E5C9A1D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4972" y="2474327"/>
              <a:ext cx="34202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xmlns="" id="{1A2102D6-7949-1844-8DED-B73B0057D3CF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855" name="Straight Connector 854">
              <a:extLst>
                <a:ext uri="{FF2B5EF4-FFF2-40B4-BE49-F238E27FC236}">
                  <a16:creationId xmlns:a16="http://schemas.microsoft.com/office/drawing/2014/main" xmlns="" id="{41F5119B-91DF-204A-A96B-FEEB6C0969E0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xmlns="" id="{4A072938-7333-B54B-8E85-AA4AB0118ED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912" name="Freeform 2">
                <a:extLst>
                  <a:ext uri="{FF2B5EF4-FFF2-40B4-BE49-F238E27FC236}">
                    <a16:creationId xmlns:a16="http://schemas.microsoft.com/office/drawing/2014/main" xmlns="" id="{71DEC372-158B-D843-AAA9-44495027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xmlns="" id="{B0A5E970-BE5B-924E-8E27-2F517326B70B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xmlns="" id="{4BCA3B8C-279D-E840-87D5-1E0642D09387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xmlns="" id="{CD10DAC3-DC6D-E045-A194-1C410416865B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xmlns="" id="{E2A8FB26-91FF-3E4C-8347-A2AE524A00A4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xmlns="" id="{FC84CD0A-6A0B-954A-A0C2-9433ED84E08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xmlns="" id="{F20F73DF-CC1A-414D-AA37-5C7FA5314FCC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xmlns="" id="{AC31F3CF-B52D-E042-B7DB-4F44E715F9A8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xmlns="" id="{48C7DC80-D2A7-B248-9A8F-1B651F5CEB3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grpSp>
            <p:nvGrpSpPr>
              <p:cNvPr id="921" name="Group 347">
                <a:extLst>
                  <a:ext uri="{FF2B5EF4-FFF2-40B4-BE49-F238E27FC236}">
                    <a16:creationId xmlns:a16="http://schemas.microsoft.com/office/drawing/2014/main" xmlns="" id="{A2DC2A2D-4327-FB49-8F37-6B6A7EBE1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962" name="Oval 961">
                  <a:extLst>
                    <a:ext uri="{FF2B5EF4-FFF2-40B4-BE49-F238E27FC236}">
                      <a16:creationId xmlns:a16="http://schemas.microsoft.com/office/drawing/2014/main" xmlns="" id="{9B6F5CD8-4D1E-1A4F-9507-95200A73998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xmlns="" id="{C28B8F5B-8431-1A46-AAE4-9B0ED530F25B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Oval 963">
                  <a:extLst>
                    <a:ext uri="{FF2B5EF4-FFF2-40B4-BE49-F238E27FC236}">
                      <a16:creationId xmlns:a16="http://schemas.microsoft.com/office/drawing/2014/main" xmlns="" id="{F1F79620-841F-DD4E-87FC-51E7153EC005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Freeform 964">
                  <a:extLst>
                    <a:ext uri="{FF2B5EF4-FFF2-40B4-BE49-F238E27FC236}">
                      <a16:creationId xmlns:a16="http://schemas.microsoft.com/office/drawing/2014/main" xmlns="" id="{E98A7BEC-9D56-6B49-8125-0F5CDE1FC0B8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xmlns="" id="{6905DB74-EB71-3644-AC3F-2EDDA70861AB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xmlns="" id="{62D3DDB5-3EA7-214C-8C31-BA38971C9A7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xmlns="" id="{B71B4E2A-E351-6C49-9DFD-6BB4843D451F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xmlns="" id="{7146C111-B5B3-8141-95C1-2CADFE9B32BF}"/>
                    </a:ext>
                  </a:extLst>
                </p:cNvPr>
                <p:cNvCxnSpPr>
                  <a:endCxn id="964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xmlns="" id="{DFA6A355-A08F-F241-92FA-D0E6992CE4F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2" name="Group 347">
                <a:extLst>
                  <a:ext uri="{FF2B5EF4-FFF2-40B4-BE49-F238E27FC236}">
                    <a16:creationId xmlns:a16="http://schemas.microsoft.com/office/drawing/2014/main" xmlns="" id="{46EDC75E-59E6-4645-85A7-E2C58E545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xmlns="" id="{9DACA189-A149-9949-BCF3-95B569BB647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Rectangle 953">
                  <a:extLst>
                    <a:ext uri="{FF2B5EF4-FFF2-40B4-BE49-F238E27FC236}">
                      <a16:creationId xmlns:a16="http://schemas.microsoft.com/office/drawing/2014/main" xmlns="" id="{08EC0937-ACA9-3840-8439-8223BB848980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Oval 954">
                  <a:extLst>
                    <a:ext uri="{FF2B5EF4-FFF2-40B4-BE49-F238E27FC236}">
                      <a16:creationId xmlns:a16="http://schemas.microsoft.com/office/drawing/2014/main" xmlns="" id="{E17B98F5-9CEF-6F4F-BBA9-BB8DE0D91B36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Freeform 955">
                  <a:extLst>
                    <a:ext uri="{FF2B5EF4-FFF2-40B4-BE49-F238E27FC236}">
                      <a16:creationId xmlns:a16="http://schemas.microsoft.com/office/drawing/2014/main" xmlns="" id="{61234B09-DC44-7342-A70C-06AC8A581E23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Freeform 956">
                  <a:extLst>
                    <a:ext uri="{FF2B5EF4-FFF2-40B4-BE49-F238E27FC236}">
                      <a16:creationId xmlns:a16="http://schemas.microsoft.com/office/drawing/2014/main" xmlns="" id="{03AF34FD-E240-F04C-9158-920D29213255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Freeform 957">
                  <a:extLst>
                    <a:ext uri="{FF2B5EF4-FFF2-40B4-BE49-F238E27FC236}">
                      <a16:creationId xmlns:a16="http://schemas.microsoft.com/office/drawing/2014/main" xmlns="" id="{526E50F3-60FD-0E45-BC3A-3C6066FB7D8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Freeform 958">
                  <a:extLst>
                    <a:ext uri="{FF2B5EF4-FFF2-40B4-BE49-F238E27FC236}">
                      <a16:creationId xmlns:a16="http://schemas.microsoft.com/office/drawing/2014/main" xmlns="" id="{FEE1E3A7-C090-734C-9180-457004D9D03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xmlns="" id="{99A3F99A-570C-8A42-9492-3585D770DA95}"/>
                    </a:ext>
                  </a:extLst>
                </p:cNvPr>
                <p:cNvCxnSpPr>
                  <a:endCxn id="955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61" name="Straight Connector 960">
                  <a:extLst>
                    <a:ext uri="{FF2B5EF4-FFF2-40B4-BE49-F238E27FC236}">
                      <a16:creationId xmlns:a16="http://schemas.microsoft.com/office/drawing/2014/main" xmlns="" id="{5F18512F-CA24-4444-95DF-016FA49178D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3" name="Group 347">
                <a:extLst>
                  <a:ext uri="{FF2B5EF4-FFF2-40B4-BE49-F238E27FC236}">
                    <a16:creationId xmlns:a16="http://schemas.microsoft.com/office/drawing/2014/main" xmlns="" id="{4B02C431-99D3-6D48-8159-7B4877B83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44" name="Oval 943">
                  <a:extLst>
                    <a:ext uri="{FF2B5EF4-FFF2-40B4-BE49-F238E27FC236}">
                      <a16:creationId xmlns:a16="http://schemas.microsoft.com/office/drawing/2014/main" xmlns="" id="{0FF0DF6F-D87B-2346-B35F-0DD610115E2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Rectangle 944">
                  <a:extLst>
                    <a:ext uri="{FF2B5EF4-FFF2-40B4-BE49-F238E27FC236}">
                      <a16:creationId xmlns:a16="http://schemas.microsoft.com/office/drawing/2014/main" xmlns="" id="{0A88A3D0-6A43-9C4F-B2B8-C62A5B97547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6" name="Oval 945">
                  <a:extLst>
                    <a:ext uri="{FF2B5EF4-FFF2-40B4-BE49-F238E27FC236}">
                      <a16:creationId xmlns:a16="http://schemas.microsoft.com/office/drawing/2014/main" xmlns="" id="{A97EE425-A6D3-754D-B745-A46539A9BCE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xmlns="" id="{D4B205B1-4191-B84B-8CA4-DD171806AD2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xmlns="" id="{1BBBF1EF-3ED2-5848-B3F0-7F8463BE28C7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xmlns="" id="{AE727D85-0B80-AB43-A858-E12A22DEF74E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Freeform 949">
                  <a:extLst>
                    <a:ext uri="{FF2B5EF4-FFF2-40B4-BE49-F238E27FC236}">
                      <a16:creationId xmlns:a16="http://schemas.microsoft.com/office/drawing/2014/main" xmlns="" id="{E087DF11-E1FC-A24A-A90A-56EFAAF5ED3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xmlns="" id="{63B2769E-5BF0-4C43-BDCD-E08BBCA40A60}"/>
                    </a:ext>
                  </a:extLst>
                </p:cNvPr>
                <p:cNvCxnSpPr>
                  <a:endCxn id="94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52" name="Straight Connector 951">
                  <a:extLst>
                    <a:ext uri="{FF2B5EF4-FFF2-40B4-BE49-F238E27FC236}">
                      <a16:creationId xmlns:a16="http://schemas.microsoft.com/office/drawing/2014/main" xmlns="" id="{D9643885-03AC-8C44-B9B3-97EEFAB93F7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4" name="Group 347">
                <a:extLst>
                  <a:ext uri="{FF2B5EF4-FFF2-40B4-BE49-F238E27FC236}">
                    <a16:creationId xmlns:a16="http://schemas.microsoft.com/office/drawing/2014/main" xmlns="" id="{59383640-B92E-3B49-9F91-B00C1816C4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xmlns="" id="{5018BF36-5D40-234D-B43E-166D4365DF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xmlns="" id="{F3CF2F53-1F91-DA4A-B9DD-A5E958F02DF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xmlns="" id="{DE201E6A-02EE-B14D-8F1B-DC21CC87BE8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Freeform 937">
                  <a:extLst>
                    <a:ext uri="{FF2B5EF4-FFF2-40B4-BE49-F238E27FC236}">
                      <a16:creationId xmlns:a16="http://schemas.microsoft.com/office/drawing/2014/main" xmlns="" id="{FB05CF2E-83B0-2640-93AB-853D8763B115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Freeform 938">
                  <a:extLst>
                    <a:ext uri="{FF2B5EF4-FFF2-40B4-BE49-F238E27FC236}">
                      <a16:creationId xmlns:a16="http://schemas.microsoft.com/office/drawing/2014/main" xmlns="" id="{E2067AB0-285F-1D49-84B3-34E74A8258A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Freeform 939">
                  <a:extLst>
                    <a:ext uri="{FF2B5EF4-FFF2-40B4-BE49-F238E27FC236}">
                      <a16:creationId xmlns:a16="http://schemas.microsoft.com/office/drawing/2014/main" xmlns="" id="{E1588A39-233E-9A43-89F2-A2C023D3DD50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Freeform 940">
                  <a:extLst>
                    <a:ext uri="{FF2B5EF4-FFF2-40B4-BE49-F238E27FC236}">
                      <a16:creationId xmlns:a16="http://schemas.microsoft.com/office/drawing/2014/main" xmlns="" id="{7E4670CD-E442-5648-B94B-92AF3B894755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2" name="Straight Connector 941">
                  <a:extLst>
                    <a:ext uri="{FF2B5EF4-FFF2-40B4-BE49-F238E27FC236}">
                      <a16:creationId xmlns:a16="http://schemas.microsoft.com/office/drawing/2014/main" xmlns="" id="{759AD6F2-B641-0B45-9023-2F9E18420F9E}"/>
                    </a:ext>
                  </a:extLst>
                </p:cNvPr>
                <p:cNvCxnSpPr>
                  <a:endCxn id="93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43" name="Straight Connector 942">
                  <a:extLst>
                    <a:ext uri="{FF2B5EF4-FFF2-40B4-BE49-F238E27FC236}">
                      <a16:creationId xmlns:a16="http://schemas.microsoft.com/office/drawing/2014/main" xmlns="" id="{BD308E44-0EFE-944D-83E1-D1B7C02C298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5" name="Group 347">
                <a:extLst>
                  <a:ext uri="{FF2B5EF4-FFF2-40B4-BE49-F238E27FC236}">
                    <a16:creationId xmlns:a16="http://schemas.microsoft.com/office/drawing/2014/main" xmlns="" id="{885312C2-0E07-194B-BEF1-237808F2C1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26" name="Oval 925">
                  <a:extLst>
                    <a:ext uri="{FF2B5EF4-FFF2-40B4-BE49-F238E27FC236}">
                      <a16:creationId xmlns:a16="http://schemas.microsoft.com/office/drawing/2014/main" xmlns="" id="{DB1F6E96-DE25-304B-B7D0-FD1D59509C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xmlns="" id="{C6F722AF-47B6-754C-8E9E-EFEB45831A8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Oval 927">
                  <a:extLst>
                    <a:ext uri="{FF2B5EF4-FFF2-40B4-BE49-F238E27FC236}">
                      <a16:creationId xmlns:a16="http://schemas.microsoft.com/office/drawing/2014/main" xmlns="" id="{B7EFF65E-E3E4-7743-90E8-6E0DED7FF48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Freeform 928">
                  <a:extLst>
                    <a:ext uri="{FF2B5EF4-FFF2-40B4-BE49-F238E27FC236}">
                      <a16:creationId xmlns:a16="http://schemas.microsoft.com/office/drawing/2014/main" xmlns="" id="{A6419AFD-CC26-B146-A541-B565AEA3805C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Freeform 929">
                  <a:extLst>
                    <a:ext uri="{FF2B5EF4-FFF2-40B4-BE49-F238E27FC236}">
                      <a16:creationId xmlns:a16="http://schemas.microsoft.com/office/drawing/2014/main" xmlns="" id="{0147F8D3-CAD7-8542-B967-4F72DDDE3A54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Freeform 930">
                  <a:extLst>
                    <a:ext uri="{FF2B5EF4-FFF2-40B4-BE49-F238E27FC236}">
                      <a16:creationId xmlns:a16="http://schemas.microsoft.com/office/drawing/2014/main" xmlns="" id="{AAF1E1A5-D576-1A4A-9BFD-6C323830CFC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Freeform 931">
                  <a:extLst>
                    <a:ext uri="{FF2B5EF4-FFF2-40B4-BE49-F238E27FC236}">
                      <a16:creationId xmlns:a16="http://schemas.microsoft.com/office/drawing/2014/main" xmlns="" id="{00B23D7F-A468-7B41-B882-C74692A46B5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3" name="Straight Connector 932">
                  <a:extLst>
                    <a:ext uri="{FF2B5EF4-FFF2-40B4-BE49-F238E27FC236}">
                      <a16:creationId xmlns:a16="http://schemas.microsoft.com/office/drawing/2014/main" xmlns="" id="{A710DADF-5A66-4E4D-9212-3DB6E5790B57}"/>
                    </a:ext>
                  </a:extLst>
                </p:cNvPr>
                <p:cNvCxnSpPr>
                  <a:endCxn id="92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34" name="Straight Connector 933">
                  <a:extLst>
                    <a:ext uri="{FF2B5EF4-FFF2-40B4-BE49-F238E27FC236}">
                      <a16:creationId xmlns:a16="http://schemas.microsoft.com/office/drawing/2014/main" xmlns="" id="{59A3775F-4767-2F47-9662-6CCEC729A7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xmlns="" id="{54A52462-5258-B74E-939D-5568EFF6BF9A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xmlns="" id="{A13ADE3B-72C2-1D43-B7E3-53ACC236F401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7" name="Freeform 876">
                <a:extLst>
                  <a:ext uri="{FF2B5EF4-FFF2-40B4-BE49-F238E27FC236}">
                    <a16:creationId xmlns:a16="http://schemas.microsoft.com/office/drawing/2014/main" xmlns="" id="{8479C132-9D4A-964F-A8E8-7EB2EAA9863B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878" name="Group 950">
                <a:extLst>
                  <a:ext uri="{FF2B5EF4-FFF2-40B4-BE49-F238E27FC236}">
                    <a16:creationId xmlns:a16="http://schemas.microsoft.com/office/drawing/2014/main" xmlns="" id="{6265B51A-C625-0E46-B1CD-1B0CC4EAE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880" name="Freeform 951">
                  <a:extLst>
                    <a:ext uri="{FF2B5EF4-FFF2-40B4-BE49-F238E27FC236}">
                      <a16:creationId xmlns:a16="http://schemas.microsoft.com/office/drawing/2014/main" xmlns="" id="{A5BA354F-B231-C647-9049-264E9476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1" name="Rectangle 952">
                  <a:extLst>
                    <a:ext uri="{FF2B5EF4-FFF2-40B4-BE49-F238E27FC236}">
                      <a16:creationId xmlns:a16="http://schemas.microsoft.com/office/drawing/2014/main" xmlns="" id="{4CD802A5-F6DB-4B4A-9C9B-E57940A6A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2" name="Freeform 953">
                  <a:extLst>
                    <a:ext uri="{FF2B5EF4-FFF2-40B4-BE49-F238E27FC236}">
                      <a16:creationId xmlns:a16="http://schemas.microsoft.com/office/drawing/2014/main" xmlns="" id="{79259F7C-2EC8-F74E-9E7F-4095E5E5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3" name="Freeform 954">
                  <a:extLst>
                    <a:ext uri="{FF2B5EF4-FFF2-40B4-BE49-F238E27FC236}">
                      <a16:creationId xmlns:a16="http://schemas.microsoft.com/office/drawing/2014/main" xmlns="" id="{451FA157-6D0F-9145-8122-26E1DA1A2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4" name="Rectangle 955">
                  <a:extLst>
                    <a:ext uri="{FF2B5EF4-FFF2-40B4-BE49-F238E27FC236}">
                      <a16:creationId xmlns:a16="http://schemas.microsoft.com/office/drawing/2014/main" xmlns="" id="{C2607605-6DA4-EE4D-8DD3-849C75A056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5" name="Group 956">
                  <a:extLst>
                    <a:ext uri="{FF2B5EF4-FFF2-40B4-BE49-F238E27FC236}">
                      <a16:creationId xmlns:a16="http://schemas.microsoft.com/office/drawing/2014/main" xmlns="" id="{9869AF7B-AAFD-8D4B-8E7F-90CCD37556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910" name="AutoShape 957">
                    <a:extLst>
                      <a:ext uri="{FF2B5EF4-FFF2-40B4-BE49-F238E27FC236}">
                        <a16:creationId xmlns:a16="http://schemas.microsoft.com/office/drawing/2014/main" xmlns="" id="{C9AB02AE-DBB7-4942-87E6-03EAC872AF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1" name="AutoShape 958">
                    <a:extLst>
                      <a:ext uri="{FF2B5EF4-FFF2-40B4-BE49-F238E27FC236}">
                        <a16:creationId xmlns:a16="http://schemas.microsoft.com/office/drawing/2014/main" xmlns="" id="{A1397CEF-8A99-9C43-984B-80BD60AFF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6" name="Rectangle 959">
                  <a:extLst>
                    <a:ext uri="{FF2B5EF4-FFF2-40B4-BE49-F238E27FC236}">
                      <a16:creationId xmlns:a16="http://schemas.microsoft.com/office/drawing/2014/main" xmlns="" id="{E8594A77-9042-2641-ABFC-F29E8FF40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7" name="Group 960">
                  <a:extLst>
                    <a:ext uri="{FF2B5EF4-FFF2-40B4-BE49-F238E27FC236}">
                      <a16:creationId xmlns:a16="http://schemas.microsoft.com/office/drawing/2014/main" xmlns="" id="{1262AD39-4096-D741-A742-CED9CF146D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908" name="AutoShape 961">
                    <a:extLst>
                      <a:ext uri="{FF2B5EF4-FFF2-40B4-BE49-F238E27FC236}">
                        <a16:creationId xmlns:a16="http://schemas.microsoft.com/office/drawing/2014/main" xmlns="" id="{59E4897D-95E8-2A4B-9BA9-0B7172ED7B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9" name="AutoShape 962">
                    <a:extLst>
                      <a:ext uri="{FF2B5EF4-FFF2-40B4-BE49-F238E27FC236}">
                        <a16:creationId xmlns:a16="http://schemas.microsoft.com/office/drawing/2014/main" xmlns="" id="{2382242C-86DC-C04B-94D5-2B4545FC2A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8" name="Rectangle 963">
                  <a:extLst>
                    <a:ext uri="{FF2B5EF4-FFF2-40B4-BE49-F238E27FC236}">
                      <a16:creationId xmlns:a16="http://schemas.microsoft.com/office/drawing/2014/main" xmlns="" id="{CBBEA7CF-B701-8748-AA95-11773F086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9" name="Rectangle 964">
                  <a:extLst>
                    <a:ext uri="{FF2B5EF4-FFF2-40B4-BE49-F238E27FC236}">
                      <a16:creationId xmlns:a16="http://schemas.microsoft.com/office/drawing/2014/main" xmlns="" id="{2840794F-AC07-854C-A963-38CAEB859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0" name="Group 965">
                  <a:extLst>
                    <a:ext uri="{FF2B5EF4-FFF2-40B4-BE49-F238E27FC236}">
                      <a16:creationId xmlns:a16="http://schemas.microsoft.com/office/drawing/2014/main" xmlns="" id="{00D85896-AE73-FC4F-A921-B401C2ABE6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906" name="AutoShape 966">
                    <a:extLst>
                      <a:ext uri="{FF2B5EF4-FFF2-40B4-BE49-F238E27FC236}">
                        <a16:creationId xmlns:a16="http://schemas.microsoft.com/office/drawing/2014/main" xmlns="" id="{924B40FA-21E3-834D-911F-D56CADE5E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7" name="AutoShape 967">
                    <a:extLst>
                      <a:ext uri="{FF2B5EF4-FFF2-40B4-BE49-F238E27FC236}">
                        <a16:creationId xmlns:a16="http://schemas.microsoft.com/office/drawing/2014/main" xmlns="" id="{47F8F0C4-6D37-9543-9F00-43D5F28FB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1" name="Freeform 968">
                  <a:extLst>
                    <a:ext uri="{FF2B5EF4-FFF2-40B4-BE49-F238E27FC236}">
                      <a16:creationId xmlns:a16="http://schemas.microsoft.com/office/drawing/2014/main" xmlns="" id="{1DAD0535-0585-3A48-B18F-8CFD540AD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2" name="Group 969">
                  <a:extLst>
                    <a:ext uri="{FF2B5EF4-FFF2-40B4-BE49-F238E27FC236}">
                      <a16:creationId xmlns:a16="http://schemas.microsoft.com/office/drawing/2014/main" xmlns="" id="{66D816ED-1F9A-D04E-95EE-62CBF7E44E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904" name="AutoShape 970">
                    <a:extLst>
                      <a:ext uri="{FF2B5EF4-FFF2-40B4-BE49-F238E27FC236}">
                        <a16:creationId xmlns:a16="http://schemas.microsoft.com/office/drawing/2014/main" xmlns="" id="{8C0B4415-0AC2-3945-92F3-A694CD6600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5" name="AutoShape 971">
                    <a:extLst>
                      <a:ext uri="{FF2B5EF4-FFF2-40B4-BE49-F238E27FC236}">
                        <a16:creationId xmlns:a16="http://schemas.microsoft.com/office/drawing/2014/main" xmlns="" id="{0B3FE1DC-EC1B-BE41-BD3D-DA207D617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3" name="Rectangle 972">
                  <a:extLst>
                    <a:ext uri="{FF2B5EF4-FFF2-40B4-BE49-F238E27FC236}">
                      <a16:creationId xmlns:a16="http://schemas.microsoft.com/office/drawing/2014/main" xmlns="" id="{D76687F0-DEBC-0F4A-B4AF-5C24DB379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4" name="Freeform 973">
                  <a:extLst>
                    <a:ext uri="{FF2B5EF4-FFF2-40B4-BE49-F238E27FC236}">
                      <a16:creationId xmlns:a16="http://schemas.microsoft.com/office/drawing/2014/main" xmlns="" id="{9E9FD877-5F4F-754A-87E4-3CF2A2B86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5" name="Freeform 974">
                  <a:extLst>
                    <a:ext uri="{FF2B5EF4-FFF2-40B4-BE49-F238E27FC236}">
                      <a16:creationId xmlns:a16="http://schemas.microsoft.com/office/drawing/2014/main" xmlns="" id="{42A0B2EC-7CC7-B240-8E62-08161F369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6" name="Oval 975">
                  <a:extLst>
                    <a:ext uri="{FF2B5EF4-FFF2-40B4-BE49-F238E27FC236}">
                      <a16:creationId xmlns:a16="http://schemas.microsoft.com/office/drawing/2014/main" xmlns="" id="{924FB68E-8166-014C-89D3-D4305C34F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7" name="Freeform 976">
                  <a:extLst>
                    <a:ext uri="{FF2B5EF4-FFF2-40B4-BE49-F238E27FC236}">
                      <a16:creationId xmlns:a16="http://schemas.microsoft.com/office/drawing/2014/main" xmlns="" id="{97FE5EBC-22BA-6044-8980-CAE030812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8" name="AutoShape 977">
                  <a:extLst>
                    <a:ext uri="{FF2B5EF4-FFF2-40B4-BE49-F238E27FC236}">
                      <a16:creationId xmlns:a16="http://schemas.microsoft.com/office/drawing/2014/main" xmlns="" id="{A5F87333-9B58-984B-975F-83AEC14824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9" name="AutoShape 978">
                  <a:extLst>
                    <a:ext uri="{FF2B5EF4-FFF2-40B4-BE49-F238E27FC236}">
                      <a16:creationId xmlns:a16="http://schemas.microsoft.com/office/drawing/2014/main" xmlns="" id="{A819AAE6-0355-8D4F-8137-BD2B7A2B7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0" name="Oval 979">
                  <a:extLst>
                    <a:ext uri="{FF2B5EF4-FFF2-40B4-BE49-F238E27FC236}">
                      <a16:creationId xmlns:a16="http://schemas.microsoft.com/office/drawing/2014/main" xmlns="" id="{7425A734-37C7-AE46-A20A-FA4A59767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1" name="Oval 980">
                  <a:extLst>
                    <a:ext uri="{FF2B5EF4-FFF2-40B4-BE49-F238E27FC236}">
                      <a16:creationId xmlns:a16="http://schemas.microsoft.com/office/drawing/2014/main" xmlns="" id="{820B07E3-33AF-1341-B1D5-46C41ACB7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2" name="Oval 981">
                  <a:extLst>
                    <a:ext uri="{FF2B5EF4-FFF2-40B4-BE49-F238E27FC236}">
                      <a16:creationId xmlns:a16="http://schemas.microsoft.com/office/drawing/2014/main" xmlns="" id="{44036096-87EC-A746-8FE7-7773B3B32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3" name="Rectangle 982">
                  <a:extLst>
                    <a:ext uri="{FF2B5EF4-FFF2-40B4-BE49-F238E27FC236}">
                      <a16:creationId xmlns:a16="http://schemas.microsoft.com/office/drawing/2014/main" xmlns="" id="{4C8AA049-B48E-C24E-91A9-8455F5827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xmlns="" id="{BD391945-30B0-AF4B-9B16-8435026C785B}"/>
                  </a:ext>
                </a:extLst>
              </p:cNvPr>
              <p:cNvSpPr txBox="1"/>
              <p:nvPr/>
            </p:nvSpPr>
            <p:spPr>
              <a:xfrm>
                <a:off x="5377031" y="3090332"/>
                <a:ext cx="265920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SDN Controller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(network operating system)</a:t>
                </a:r>
              </a:p>
            </p:txBody>
          </p:sp>
        </p:grp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xmlns="" id="{460A62D4-F61E-134D-905E-F48547E04AB7}"/>
                </a:ext>
              </a:extLst>
            </p:cNvPr>
            <p:cNvSpPr txBox="1"/>
            <p:nvPr/>
          </p:nvSpPr>
          <p:spPr>
            <a:xfrm>
              <a:off x="6837708" y="1058305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xmlns="" id="{C04C3E74-140C-174C-86ED-F87FDFEFCDEE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xmlns="" id="{4ECE1B24-7462-554F-B043-548B485E42D6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5" name="TextBox 874">
                <a:extLst>
                  <a:ext uri="{FF2B5EF4-FFF2-40B4-BE49-F238E27FC236}">
                    <a16:creationId xmlns:a16="http://schemas.microsoft.com/office/drawing/2014/main" xmlns="" id="{8832E712-F1F9-5E47-90F8-8A9C1FCF21E9}"/>
                  </a:ext>
                </a:extLst>
              </p:cNvPr>
              <p:cNvSpPr txBox="1"/>
              <p:nvPr/>
            </p:nvSpPr>
            <p:spPr>
              <a:xfrm>
                <a:off x="4792385" y="1374585"/>
                <a:ext cx="89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</a:t>
                </a:r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xmlns="" id="{94FF35AA-DC45-2445-BD7D-65CD25F3EB23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xmlns="" id="{3821BD45-E196-1B47-B58A-8DE288ED4A33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3" name="TextBox 872">
                <a:extLst>
                  <a:ext uri="{FF2B5EF4-FFF2-40B4-BE49-F238E27FC236}">
                    <a16:creationId xmlns:a16="http://schemas.microsoft.com/office/drawing/2014/main" xmlns="" id="{09503A04-2C2E-F941-9ED5-3A37B498CDA9}"/>
                  </a:ext>
                </a:extLst>
              </p:cNvPr>
              <p:cNvSpPr txBox="1"/>
              <p:nvPr/>
            </p:nvSpPr>
            <p:spPr>
              <a:xfrm>
                <a:off x="6177429" y="1997637"/>
                <a:ext cx="903087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access 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</p:txBody>
          </p:sp>
        </p:grpSp>
        <p:grpSp>
          <p:nvGrpSpPr>
            <p:cNvPr id="861" name="Group 860">
              <a:extLst>
                <a:ext uri="{FF2B5EF4-FFF2-40B4-BE49-F238E27FC236}">
                  <a16:creationId xmlns:a16="http://schemas.microsoft.com/office/drawing/2014/main" xmlns="" id="{F4CEBF5F-0D71-6B41-996D-0354922EB612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xmlns="" id="{2D855133-90E2-7042-AF1B-8352C3CC5BF7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xmlns="" id="{3D7D80F7-46BE-EC48-B7D7-3C763154D621}"/>
                  </a:ext>
                </a:extLst>
              </p:cNvPr>
              <p:cNvSpPr txBox="1"/>
              <p:nvPr/>
            </p:nvSpPr>
            <p:spPr>
              <a:xfrm>
                <a:off x="6964568" y="1007037"/>
                <a:ext cx="993256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load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balance</a:t>
                </a:r>
              </a:p>
            </p:txBody>
          </p:sp>
        </p:grpSp>
        <p:cxnSp>
          <p:nvCxnSpPr>
            <p:cNvPr id="862" name="Straight Arrow Connector 861">
              <a:extLst>
                <a:ext uri="{FF2B5EF4-FFF2-40B4-BE49-F238E27FC236}">
                  <a16:creationId xmlns:a16="http://schemas.microsoft.com/office/drawing/2014/main" xmlns="" id="{7BDC462A-14A0-764C-A672-5D241FEED1DE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3" name="Straight Arrow Connector 862">
              <a:extLst>
                <a:ext uri="{FF2B5EF4-FFF2-40B4-BE49-F238E27FC236}">
                  <a16:creationId xmlns:a16="http://schemas.microsoft.com/office/drawing/2014/main" xmlns="" id="{456B3B86-566B-B74B-A02C-E7472619477F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xmlns="" id="{8EE09DB2-3F15-2A46-A79B-D24A8CF3014A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5" name="Straight Arrow Connector 864">
              <a:extLst>
                <a:ext uri="{FF2B5EF4-FFF2-40B4-BE49-F238E27FC236}">
                  <a16:creationId xmlns:a16="http://schemas.microsoft.com/office/drawing/2014/main" xmlns="" id="{602E5161-3933-E44A-A9CD-F172C848B87B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6" name="TextBox 399">
              <a:extLst>
                <a:ext uri="{FF2B5EF4-FFF2-40B4-BE49-F238E27FC236}">
                  <a16:creationId xmlns:a16="http://schemas.microsoft.com/office/drawing/2014/main" xmlns="" id="{7DE1AEF7-BBBD-CE47-95BE-236511149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southbound API</a:t>
              </a:r>
            </a:p>
          </p:txBody>
        </p:sp>
        <p:sp>
          <p:nvSpPr>
            <p:cNvPr id="867" name="TextBox 399">
              <a:extLst>
                <a:ext uri="{FF2B5EF4-FFF2-40B4-BE49-F238E27FC236}">
                  <a16:creationId xmlns:a16="http://schemas.microsoft.com/office/drawing/2014/main" xmlns="" id="{033F372B-9E56-9B43-9893-2EBEDF887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northbound API</a:t>
              </a:r>
            </a:p>
          </p:txBody>
        </p:sp>
        <p:sp>
          <p:nvSpPr>
            <p:cNvPr id="868" name="TextBox 399">
              <a:extLst>
                <a:ext uri="{FF2B5EF4-FFF2-40B4-BE49-F238E27FC236}">
                  <a16:creationId xmlns:a16="http://schemas.microsoft.com/office/drawing/2014/main" xmlns="" id="{16B44057-72D3-5E46-935C-9EED28D7F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302688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SDN-controlled switches</a:t>
              </a:r>
            </a:p>
          </p:txBody>
        </p:sp>
        <p:sp>
          <p:nvSpPr>
            <p:cNvPr id="869" name="TextBox 399">
              <a:extLst>
                <a:ext uri="{FF2B5EF4-FFF2-40B4-BE49-F238E27FC236}">
                  <a16:creationId xmlns:a16="http://schemas.microsoft.com/office/drawing/2014/main" xmlns="" id="{862C44EB-1706-6C4E-AFA2-ACADCAC1D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network-control applications</a:t>
              </a:r>
            </a:p>
          </p:txBody>
        </p:sp>
      </p:grpSp>
      <p:sp>
        <p:nvSpPr>
          <p:cNvPr id="971" name="Rectangle 970">
            <a:extLst>
              <a:ext uri="{FF2B5EF4-FFF2-40B4-BE49-F238E27FC236}">
                <a16:creationId xmlns:a16="http://schemas.microsoft.com/office/drawing/2014/main" xmlns="" id="{CF79C9C5-C35F-9D4D-A4B3-C17F7845845A}"/>
              </a:ext>
            </a:extLst>
          </p:cNvPr>
          <p:cNvSpPr/>
          <p:nvPr/>
        </p:nvSpPr>
        <p:spPr bwMode="auto">
          <a:xfrm>
            <a:off x="6727429" y="3557392"/>
            <a:ext cx="4134334" cy="1167008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C8ACC79C-3DA0-964D-9E40-DA4E67217D81}"/>
              </a:ext>
            </a:extLst>
          </p:cNvPr>
          <p:cNvSpPr/>
          <p:nvPr/>
        </p:nvSpPr>
        <p:spPr bwMode="auto">
          <a:xfrm>
            <a:off x="6929934" y="5060985"/>
            <a:ext cx="3767293" cy="1527705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8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Components of SDN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xmlns="" id="{944E854B-8227-5B4D-85A7-A109A955A3A0}"/>
              </a:ext>
            </a:extLst>
          </p:cNvPr>
          <p:cNvSpPr/>
          <p:nvPr/>
        </p:nvSpPr>
        <p:spPr bwMode="auto">
          <a:xfrm>
            <a:off x="4808857" y="2082088"/>
            <a:ext cx="5228030" cy="3568673"/>
          </a:xfrm>
          <a:prstGeom prst="rect">
            <a:avLst/>
          </a:prstGeom>
          <a:solidFill>
            <a:srgbClr val="2D2DB9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xmlns="" id="{DCAD6B67-C824-F345-91DB-5A5B5F846C20}"/>
              </a:ext>
            </a:extLst>
          </p:cNvPr>
          <p:cNvCxnSpPr>
            <a:endCxn id="401" idx="4"/>
          </p:cNvCxnSpPr>
          <p:nvPr/>
        </p:nvCxnSpPr>
        <p:spPr bwMode="auto">
          <a:xfrm flipH="1" flipV="1">
            <a:off x="8244907" y="1910774"/>
            <a:ext cx="605" cy="407737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808080">
                <a:lumMod val="7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" name="Rounded Rectangle 286">
            <a:extLst>
              <a:ext uri="{FF2B5EF4-FFF2-40B4-BE49-F238E27FC236}">
                <a16:creationId xmlns:a16="http://schemas.microsoft.com/office/drawing/2014/main" xmlns="" id="{B0C05023-542D-7B4C-94D1-9A99FB8BB403}"/>
              </a:ext>
            </a:extLst>
          </p:cNvPr>
          <p:cNvSpPr/>
          <p:nvPr/>
        </p:nvSpPr>
        <p:spPr>
          <a:xfrm>
            <a:off x="4947365" y="3165861"/>
            <a:ext cx="4945030" cy="1553784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88" name="Rounded Rectangle 287">
            <a:extLst>
              <a:ext uri="{FF2B5EF4-FFF2-40B4-BE49-F238E27FC236}">
                <a16:creationId xmlns:a16="http://schemas.microsoft.com/office/drawing/2014/main" xmlns="" id="{287C38A3-0850-C44D-B7B8-A9745DE5768E}"/>
              </a:ext>
            </a:extLst>
          </p:cNvPr>
          <p:cNvSpPr/>
          <p:nvPr/>
        </p:nvSpPr>
        <p:spPr>
          <a:xfrm>
            <a:off x="4947365" y="4779178"/>
            <a:ext cx="4959028" cy="737977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xmlns="" id="{1BA3E4C1-2167-2941-8758-AC27C65BF336}"/>
              </a:ext>
            </a:extLst>
          </p:cNvPr>
          <p:cNvCxnSpPr/>
          <p:nvPr/>
        </p:nvCxnSpPr>
        <p:spPr bwMode="auto">
          <a:xfrm>
            <a:off x="5032372" y="5687428"/>
            <a:ext cx="4860022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xmlns="" id="{FEF8BDCE-10A3-4945-890E-07302A2DDCE0}"/>
              </a:ext>
            </a:extLst>
          </p:cNvPr>
          <p:cNvSpPr txBox="1"/>
          <p:nvPr/>
        </p:nvSpPr>
        <p:spPr>
          <a:xfrm>
            <a:off x="4964055" y="3773215"/>
            <a:ext cx="5089063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Network-wide distributed, robust  state management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xmlns="" id="{1233DE24-DE17-EB41-94D3-7D3C67F566A0}"/>
              </a:ext>
            </a:extLst>
          </p:cNvPr>
          <p:cNvSpPr txBox="1"/>
          <p:nvPr/>
        </p:nvSpPr>
        <p:spPr>
          <a:xfrm>
            <a:off x="5352533" y="5171961"/>
            <a:ext cx="4033912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Communication to/from controlled devices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xmlns="" id="{A4106C39-6826-F649-8BAE-952782ACDF47}"/>
              </a:ext>
            </a:extLst>
          </p:cNvPr>
          <p:cNvGrpSpPr/>
          <p:nvPr/>
        </p:nvGrpSpPr>
        <p:grpSpPr>
          <a:xfrm>
            <a:off x="5266463" y="4140643"/>
            <a:ext cx="1244650" cy="459826"/>
            <a:chOff x="3128876" y="457817"/>
            <a:chExt cx="1432326" cy="459826"/>
          </a:xfrm>
        </p:grpSpPr>
        <p:sp>
          <p:nvSpPr>
            <p:cNvPr id="293" name="Rounded Rectangle 292">
              <a:extLst>
                <a:ext uri="{FF2B5EF4-FFF2-40B4-BE49-F238E27FC236}">
                  <a16:creationId xmlns:a16="http://schemas.microsoft.com/office/drawing/2014/main" xmlns="" id="{785F579F-89F0-D849-A148-DA31C29E047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xmlns="" id="{1B01F0F3-3B0B-D24E-8AFF-8E64FA3EA2AD}"/>
                </a:ext>
              </a:extLst>
            </p:cNvPr>
            <p:cNvSpPr txBox="1"/>
            <p:nvPr/>
          </p:nvSpPr>
          <p:spPr>
            <a:xfrm>
              <a:off x="3198388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Link-state info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xmlns="" id="{B35AF95D-2A6B-4940-967F-D3EC1899BFE0}"/>
              </a:ext>
            </a:extLst>
          </p:cNvPr>
          <p:cNvGrpSpPr/>
          <p:nvPr/>
        </p:nvGrpSpPr>
        <p:grpSpPr>
          <a:xfrm>
            <a:off x="8350067" y="4140643"/>
            <a:ext cx="1022824" cy="459826"/>
            <a:chOff x="3086839" y="457817"/>
            <a:chExt cx="1525489" cy="459826"/>
          </a:xfrm>
        </p:grpSpPr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xmlns="" id="{8817EFC4-E482-D24A-BC32-D4E6D7FB0BE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xmlns="" id="{D6EF1E4C-EDB2-F241-A1EC-CF4C0EFEB0B3}"/>
                </a:ext>
              </a:extLst>
            </p:cNvPr>
            <p:cNvSpPr txBox="1"/>
            <p:nvPr/>
          </p:nvSpPr>
          <p:spPr>
            <a:xfrm>
              <a:off x="3086839" y="541671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switch info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xmlns="" id="{B962C98D-D27D-1643-B4D4-A64979111543}"/>
              </a:ext>
            </a:extLst>
          </p:cNvPr>
          <p:cNvGrpSpPr/>
          <p:nvPr/>
        </p:nvGrpSpPr>
        <p:grpSpPr>
          <a:xfrm>
            <a:off x="6658595" y="4140643"/>
            <a:ext cx="960359" cy="459826"/>
            <a:chOff x="3128876" y="457817"/>
            <a:chExt cx="1432326" cy="459826"/>
          </a:xfrm>
        </p:grpSpPr>
        <p:sp>
          <p:nvSpPr>
            <p:cNvPr id="299" name="Rounded Rectangle 298">
              <a:extLst>
                <a:ext uri="{FF2B5EF4-FFF2-40B4-BE49-F238E27FC236}">
                  <a16:creationId xmlns:a16="http://schemas.microsoft.com/office/drawing/2014/main" xmlns="" id="{0C279289-40E0-5040-BA32-5B9616160FE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xmlns="" id="{A7C14CC9-7CB6-7649-8072-8CBF922116B8}"/>
                </a:ext>
              </a:extLst>
            </p:cNvPr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host info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xmlns="" id="{6A5844DE-E6C0-BB4D-9B7E-4CF779271B24}"/>
              </a:ext>
            </a:extLst>
          </p:cNvPr>
          <p:cNvGrpSpPr/>
          <p:nvPr/>
        </p:nvGrpSpPr>
        <p:grpSpPr>
          <a:xfrm>
            <a:off x="6114701" y="3277496"/>
            <a:ext cx="889706" cy="459826"/>
            <a:chOff x="3128876" y="457817"/>
            <a:chExt cx="1432326" cy="459826"/>
          </a:xfrm>
        </p:grpSpPr>
        <p:sp>
          <p:nvSpPr>
            <p:cNvPr id="302" name="Rounded Rectangle 301">
              <a:extLst>
                <a:ext uri="{FF2B5EF4-FFF2-40B4-BE49-F238E27FC236}">
                  <a16:creationId xmlns:a16="http://schemas.microsoft.com/office/drawing/2014/main" xmlns="" id="{72A6745C-527A-3346-B849-6DEC25931482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xmlns="" id="{2ECECAEC-466F-424C-8A9E-2E1366735B04}"/>
                </a:ext>
              </a:extLst>
            </p:cNvPr>
            <p:cNvSpPr txBox="1"/>
            <p:nvPr/>
          </p:nvSpPr>
          <p:spPr>
            <a:xfrm>
              <a:off x="3198565" y="541671"/>
              <a:ext cx="130204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statistics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xmlns="" id="{B6AF6F6C-63E0-B641-814D-98A200A1FD88}"/>
              </a:ext>
            </a:extLst>
          </p:cNvPr>
          <p:cNvGrpSpPr/>
          <p:nvPr/>
        </p:nvGrpSpPr>
        <p:grpSpPr>
          <a:xfrm>
            <a:off x="7912675" y="3289355"/>
            <a:ext cx="1032905" cy="459826"/>
            <a:chOff x="3079326" y="457817"/>
            <a:chExt cx="1540525" cy="459826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xmlns="" id="{E293BA32-8AD1-2E4F-BF8B-655127670D8C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xmlns="" id="{6AB6CD59-D22E-8349-864F-6C31B0E9C461}"/>
                </a:ext>
              </a:extLst>
            </p:cNvPr>
            <p:cNvSpPr txBox="1"/>
            <p:nvPr/>
          </p:nvSpPr>
          <p:spPr>
            <a:xfrm>
              <a:off x="3079326" y="541671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flow tables</a:t>
              </a: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CB3D047-79BA-D64C-96E0-34616543CDAB}"/>
              </a:ext>
            </a:extLst>
          </p:cNvPr>
          <p:cNvSpPr txBox="1"/>
          <p:nvPr/>
        </p:nvSpPr>
        <p:spPr>
          <a:xfrm>
            <a:off x="7135050" y="3073206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xmlns="" id="{0FE2F351-A5BF-7E4A-BD31-F4DFA935F67B}"/>
              </a:ext>
            </a:extLst>
          </p:cNvPr>
          <p:cNvSpPr txBox="1"/>
          <p:nvPr/>
        </p:nvSpPr>
        <p:spPr>
          <a:xfrm>
            <a:off x="7681571" y="3979419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xmlns="" id="{C901DDE8-8F94-DF4E-AEA7-AB34CE631912}"/>
              </a:ext>
            </a:extLst>
          </p:cNvPr>
          <p:cNvGrpSpPr/>
          <p:nvPr/>
        </p:nvGrpSpPr>
        <p:grpSpPr>
          <a:xfrm>
            <a:off x="5868362" y="4871857"/>
            <a:ext cx="1257452" cy="286824"/>
            <a:chOff x="3128876" y="457775"/>
            <a:chExt cx="1432326" cy="459868"/>
          </a:xfrm>
        </p:grpSpPr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xmlns="" id="{D70B5B43-83B8-D248-A4C5-56B1B99D7540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xmlns="" id="{707CFE23-BA4A-304C-8158-B6005BD4628C}"/>
                </a:ext>
              </a:extLst>
            </p:cNvPr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OpenFlow</a:t>
              </a:r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xmlns="" id="{225246EF-DB30-AC4C-B08B-6E7F57977112}"/>
              </a:ext>
            </a:extLst>
          </p:cNvPr>
          <p:cNvGrpSpPr/>
          <p:nvPr/>
        </p:nvGrpSpPr>
        <p:grpSpPr>
          <a:xfrm>
            <a:off x="7737594" y="4876640"/>
            <a:ext cx="1244650" cy="307410"/>
            <a:chOff x="3128876" y="457817"/>
            <a:chExt cx="1432326" cy="459826"/>
          </a:xfrm>
        </p:grpSpPr>
        <p:sp>
          <p:nvSpPr>
            <p:cNvPr id="313" name="Rounded Rectangle 312">
              <a:extLst>
                <a:ext uri="{FF2B5EF4-FFF2-40B4-BE49-F238E27FC236}">
                  <a16:creationId xmlns:a16="http://schemas.microsoft.com/office/drawing/2014/main" xmlns="" id="{85D1F457-4FAB-1547-8FDB-F99750CAEB89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xmlns="" id="{6EFCEB90-AD54-3A47-8F53-87BD63754EA5}"/>
                </a:ext>
              </a:extLst>
            </p:cNvPr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SNMP</a:t>
              </a:r>
            </a:p>
          </p:txBody>
        </p: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xmlns="" id="{B03FB035-AB1A-294C-B7DD-352BD9267278}"/>
              </a:ext>
            </a:extLst>
          </p:cNvPr>
          <p:cNvSpPr txBox="1"/>
          <p:nvPr/>
        </p:nvSpPr>
        <p:spPr>
          <a:xfrm>
            <a:off x="7120351" y="458514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xmlns="" id="{CD1F0B93-D931-0C4E-87E4-C4619ADB5AA2}"/>
              </a:ext>
            </a:extLst>
          </p:cNvPr>
          <p:cNvCxnSpPr>
            <a:endCxn id="395" idx="4"/>
          </p:cNvCxnSpPr>
          <p:nvPr/>
        </p:nvCxnSpPr>
        <p:spPr bwMode="auto">
          <a:xfrm flipV="1">
            <a:off x="5836375" y="1866354"/>
            <a:ext cx="4943" cy="38809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808080">
                <a:lumMod val="7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xmlns="" id="{DBD16687-671D-8E4F-AC2B-6CA2B1C9791D}"/>
              </a:ext>
            </a:extLst>
          </p:cNvPr>
          <p:cNvCxnSpPr>
            <a:endCxn id="399" idx="2"/>
          </p:cNvCxnSpPr>
          <p:nvPr/>
        </p:nvCxnSpPr>
        <p:spPr bwMode="auto">
          <a:xfrm flipH="1" flipV="1">
            <a:off x="7065792" y="1876324"/>
            <a:ext cx="5609" cy="302391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808080">
                <a:lumMod val="7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xmlns="" id="{AAC72143-3408-7D48-BDA7-B08476C2E2F1}"/>
              </a:ext>
            </a:extLst>
          </p:cNvPr>
          <p:cNvCxnSpPr/>
          <p:nvPr/>
        </p:nvCxnSpPr>
        <p:spPr bwMode="auto">
          <a:xfrm>
            <a:off x="5074063" y="2342893"/>
            <a:ext cx="4818331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9" name="Rounded Rectangle 318">
            <a:extLst>
              <a:ext uri="{FF2B5EF4-FFF2-40B4-BE49-F238E27FC236}">
                <a16:creationId xmlns:a16="http://schemas.microsoft.com/office/drawing/2014/main" xmlns="" id="{9FC19565-BA27-CF4F-9461-F1C46FCA8EEF}"/>
              </a:ext>
            </a:extLst>
          </p:cNvPr>
          <p:cNvSpPr/>
          <p:nvPr/>
        </p:nvSpPr>
        <p:spPr>
          <a:xfrm>
            <a:off x="4947365" y="2182258"/>
            <a:ext cx="4951677" cy="932987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xmlns="" id="{5CF34090-DC88-0F4E-91D9-F0247D2A62D6}"/>
              </a:ext>
            </a:extLst>
          </p:cNvPr>
          <p:cNvGrpSpPr/>
          <p:nvPr/>
        </p:nvGrpSpPr>
        <p:grpSpPr>
          <a:xfrm>
            <a:off x="5436759" y="2550631"/>
            <a:ext cx="1033900" cy="504412"/>
            <a:chOff x="3103238" y="432317"/>
            <a:chExt cx="1461287" cy="504412"/>
          </a:xfrm>
        </p:grpSpPr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xmlns="" id="{70508080-4FED-294C-9D0D-78B9AED5A15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xmlns="" id="{279335A2-63A5-2348-BB92-942367EA7593}"/>
                </a:ext>
              </a:extLst>
            </p:cNvPr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network graph</a:t>
              </a: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xmlns="" id="{18C6437C-95C3-4D46-A63F-C3C9819DF5E5}"/>
              </a:ext>
            </a:extLst>
          </p:cNvPr>
          <p:cNvGrpSpPr/>
          <p:nvPr/>
        </p:nvGrpSpPr>
        <p:grpSpPr>
          <a:xfrm>
            <a:off x="8404313" y="2596585"/>
            <a:ext cx="1033900" cy="459826"/>
            <a:chOff x="3103238" y="457817"/>
            <a:chExt cx="1461287" cy="459826"/>
          </a:xfrm>
        </p:grpSpPr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xmlns="" id="{238BD2F6-10FC-6749-9824-BF523F2C8381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xmlns="" id="{2DD75364-1DD6-0C40-8C94-2D6B3B0AE27B}"/>
                </a:ext>
              </a:extLst>
            </p:cNvPr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intent</a:t>
              </a: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xmlns="" id="{B351C480-6414-DF4C-984A-5F6B5B95B110}"/>
              </a:ext>
            </a:extLst>
          </p:cNvPr>
          <p:cNvGrpSpPr/>
          <p:nvPr/>
        </p:nvGrpSpPr>
        <p:grpSpPr>
          <a:xfrm>
            <a:off x="6628386" y="2549087"/>
            <a:ext cx="1033900" cy="504412"/>
            <a:chOff x="3103238" y="432317"/>
            <a:chExt cx="1461287" cy="504412"/>
          </a:xfrm>
        </p:grpSpPr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xmlns="" id="{F5B67F4E-4B50-0049-AB26-880C7EF3F11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xmlns="" id="{61B5B352-7E46-F74D-8F6E-F72F87CAA4F9}"/>
                </a:ext>
              </a:extLst>
            </p:cNvPr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RESTful</a:t>
              </a:r>
            </a:p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API</a:t>
              </a:r>
            </a:p>
          </p:txBody>
        </p:sp>
      </p:grpSp>
      <p:sp>
        <p:nvSpPr>
          <p:cNvPr id="329" name="TextBox 328">
            <a:extLst>
              <a:ext uri="{FF2B5EF4-FFF2-40B4-BE49-F238E27FC236}">
                <a16:creationId xmlns:a16="http://schemas.microsoft.com/office/drawing/2014/main" xmlns="" id="{38B852BE-9C6C-474A-AD5F-393039D0D661}"/>
              </a:ext>
            </a:extLst>
          </p:cNvPr>
          <p:cNvSpPr txBox="1"/>
          <p:nvPr/>
        </p:nvSpPr>
        <p:spPr>
          <a:xfrm>
            <a:off x="7750348" y="2399633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xmlns="" id="{CD58AB62-EE81-684F-AAAA-1262DCBC90EF}"/>
              </a:ext>
            </a:extLst>
          </p:cNvPr>
          <p:cNvSpPr txBox="1"/>
          <p:nvPr/>
        </p:nvSpPr>
        <p:spPr>
          <a:xfrm>
            <a:off x="5178244" y="2216488"/>
            <a:ext cx="4914815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Interface, abstractions for network control apps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xmlns="" id="{B8830464-03B5-0F4C-9648-5F38F26A43A3}"/>
              </a:ext>
            </a:extLst>
          </p:cNvPr>
          <p:cNvCxnSpPr/>
          <p:nvPr/>
        </p:nvCxnSpPr>
        <p:spPr bwMode="auto">
          <a:xfrm>
            <a:off x="5028809" y="2010842"/>
            <a:ext cx="4753400" cy="19546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2" name="TextBox 331">
            <a:extLst>
              <a:ext uri="{FF2B5EF4-FFF2-40B4-BE49-F238E27FC236}">
                <a16:creationId xmlns:a16="http://schemas.microsoft.com/office/drawing/2014/main" xmlns="" id="{F10FE23D-E107-B445-859B-E6027DF19076}"/>
              </a:ext>
            </a:extLst>
          </p:cNvPr>
          <p:cNvSpPr txBox="1"/>
          <p:nvPr/>
        </p:nvSpPr>
        <p:spPr>
          <a:xfrm>
            <a:off x="10299705" y="3308646"/>
            <a:ext cx="1787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SDN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controller</a:t>
            </a: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xmlns="" id="{6F122871-9C9E-8742-A165-2E8D5CBDC4DB}"/>
              </a:ext>
            </a:extLst>
          </p:cNvPr>
          <p:cNvGrpSpPr/>
          <p:nvPr/>
        </p:nvGrpSpPr>
        <p:grpSpPr>
          <a:xfrm>
            <a:off x="5939083" y="5780474"/>
            <a:ext cx="2979208" cy="973667"/>
            <a:chOff x="2592388" y="5601756"/>
            <a:chExt cx="4027487" cy="939800"/>
          </a:xfrm>
        </p:grpSpPr>
        <p:sp>
          <p:nvSpPr>
            <p:cNvPr id="334" name="Freeform 2">
              <a:extLst>
                <a:ext uri="{FF2B5EF4-FFF2-40B4-BE49-F238E27FC236}">
                  <a16:creationId xmlns:a16="http://schemas.microsoft.com/office/drawing/2014/main" xmlns="" id="{8F556373-6AC3-BC46-B91B-948F5051B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xmlns="" id="{0BB78303-17DC-B343-9F0D-F9A7ED581968}"/>
                </a:ext>
              </a:extLst>
            </p:cNvPr>
            <p:cNvCxnSpPr/>
            <p:nvPr/>
          </p:nvCxnSpPr>
          <p:spPr>
            <a:xfrm flipV="1">
              <a:off x="3262941" y="5752569"/>
              <a:ext cx="1316038" cy="131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xmlns="" id="{378BCE47-94A6-AD4D-9534-753D35D83682}"/>
                </a:ext>
              </a:extLst>
            </p:cNvPr>
            <p:cNvCxnSpPr/>
            <p:nvPr/>
          </p:nvCxnSpPr>
          <p:spPr>
            <a:xfrm>
              <a:off x="3151816" y="5939894"/>
              <a:ext cx="2259013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xmlns="" id="{0966C145-EBBB-3E46-AE1C-E53119D51C33}"/>
                </a:ext>
              </a:extLst>
            </p:cNvPr>
            <p:cNvCxnSpPr/>
            <p:nvPr/>
          </p:nvCxnSpPr>
          <p:spPr>
            <a:xfrm>
              <a:off x="3164516" y="6044669"/>
              <a:ext cx="714375" cy="2762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xmlns="" id="{FF1259B8-9E31-BF46-A4BD-B09A7F5E0970}"/>
                </a:ext>
              </a:extLst>
            </p:cNvPr>
            <p:cNvCxnSpPr/>
            <p:nvPr/>
          </p:nvCxnSpPr>
          <p:spPr>
            <a:xfrm flipV="1">
              <a:off x="4182104" y="6238344"/>
              <a:ext cx="1247775" cy="825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xmlns="" id="{4B27F46F-B544-0340-8CCB-C19A314BCE16}"/>
                </a:ext>
              </a:extLst>
            </p:cNvPr>
            <p:cNvCxnSpPr/>
            <p:nvPr/>
          </p:nvCxnSpPr>
          <p:spPr>
            <a:xfrm>
              <a:off x="4842504" y="5785906"/>
              <a:ext cx="1057275" cy="1238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xmlns="" id="{EDF02737-E9AA-8145-A607-2A6B9F09249E}"/>
                </a:ext>
              </a:extLst>
            </p:cNvPr>
            <p:cNvCxnSpPr/>
            <p:nvPr/>
          </p:nvCxnSpPr>
          <p:spPr>
            <a:xfrm flipV="1">
              <a:off x="4126541" y="5939894"/>
              <a:ext cx="1790700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xmlns="" id="{6360387A-0467-6343-B8B8-64CAC24C2FC9}"/>
                </a:ext>
              </a:extLst>
            </p:cNvPr>
            <p:cNvCxnSpPr/>
            <p:nvPr/>
          </p:nvCxnSpPr>
          <p:spPr>
            <a:xfrm flipV="1">
              <a:off x="5453691" y="5968469"/>
              <a:ext cx="588963" cy="26987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xmlns="" id="{22A8E4F5-F729-F544-B0FB-47A8F9669D90}"/>
                </a:ext>
              </a:extLst>
            </p:cNvPr>
            <p:cNvCxnSpPr/>
            <p:nvPr/>
          </p:nvCxnSpPr>
          <p:spPr>
            <a:xfrm>
              <a:off x="4596441" y="5752569"/>
              <a:ext cx="814388" cy="401637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343" name="Group 347">
              <a:extLst>
                <a:ext uri="{FF2B5EF4-FFF2-40B4-BE49-F238E27FC236}">
                  <a16:creationId xmlns:a16="http://schemas.microsoft.com/office/drawing/2014/main" xmlns="" id="{CA6931F2-3933-7741-856F-589301B986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xmlns="" id="{48DB66FC-C226-214E-A3AD-816994155EA5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xmlns="" id="{6F1FB35D-4E67-0241-9D81-538E169881C2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xmlns="" id="{0B0777CF-F074-354A-B449-F61D52E9C711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xmlns="" id="{40749788-4A07-1F45-921B-FB7E7B066A72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xmlns="" id="{4B69D8B0-A3DF-A64E-A30E-5C0D05CBABD5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9" name="Freeform 388">
                <a:extLst>
                  <a:ext uri="{FF2B5EF4-FFF2-40B4-BE49-F238E27FC236}">
                    <a16:creationId xmlns:a16="http://schemas.microsoft.com/office/drawing/2014/main" xmlns="" id="{37894BB3-6720-8B4C-8987-B8BD549D8243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xmlns="" id="{088D6419-9EB3-664B-A8BD-39BF61462CFF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xmlns="" id="{0093B11F-AF87-4346-9F4A-0300F556B11D}"/>
                  </a:ext>
                </a:extLst>
              </p:cNvPr>
              <p:cNvCxnSpPr>
                <a:endCxn id="38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xmlns="" id="{80794115-B184-A04B-AD5C-ACFDEA80333C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4" name="Group 347">
              <a:extLst>
                <a:ext uri="{FF2B5EF4-FFF2-40B4-BE49-F238E27FC236}">
                  <a16:creationId xmlns:a16="http://schemas.microsoft.com/office/drawing/2014/main" xmlns="" id="{053AA106-8CA6-6647-A8AF-DC27A47964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xmlns="" id="{7653AF3D-D35F-FD4C-B735-F75B497459B7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xmlns="" id="{A5FF5362-BFCE-014B-8FF8-38A939FB6131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xmlns="" id="{AE891AB1-8072-4E4A-B919-4175A357BF24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xmlns="" id="{8F02B480-0020-064C-9816-2B563E830AC3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xmlns="" id="{2009FB24-534D-EB44-8BB9-69D3DFCDAD41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xmlns="" id="{9F418A13-C33D-1643-A7D9-7927114050A7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1" name="Freeform 380">
                <a:extLst>
                  <a:ext uri="{FF2B5EF4-FFF2-40B4-BE49-F238E27FC236}">
                    <a16:creationId xmlns:a16="http://schemas.microsoft.com/office/drawing/2014/main" xmlns="" id="{B3989D97-22F3-1542-8DA4-F63BD5051A18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xmlns="" id="{3CA87B05-0DAB-F946-AAC8-B471385201F1}"/>
                  </a:ext>
                </a:extLst>
              </p:cNvPr>
              <p:cNvCxnSpPr>
                <a:endCxn id="37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xmlns="" id="{A916D2A4-0DB9-D74D-8538-C35B39DCF98F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5" name="Group 347">
              <a:extLst>
                <a:ext uri="{FF2B5EF4-FFF2-40B4-BE49-F238E27FC236}">
                  <a16:creationId xmlns:a16="http://schemas.microsoft.com/office/drawing/2014/main" xmlns="" id="{8FB35C13-917B-4A4A-A204-F46152658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xmlns="" id="{C4D3AE02-4ED8-F84D-84D8-6CC7BB3D5EA7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xmlns="" id="{3D39641A-0CCF-0F4A-8403-25F548A37BB2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xmlns="" id="{E0250449-6C02-FD4F-AB7A-5573C2BCFD2F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xmlns="" id="{269FA8FF-6E3D-4344-B115-9D21E37CD2EE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xmlns="" id="{45EC1E83-559B-E64C-87B3-E40B9BE6ECCA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xmlns="" id="{11688BC8-FCED-4845-9FAC-107EE9A389C8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xmlns="" id="{3CBE5CCC-CB5E-FD4B-8983-D6A89E8CC059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xmlns="" id="{70D3FB1B-60FC-EE42-BD50-0FC40F8CE64C}"/>
                  </a:ext>
                </a:extLst>
              </p:cNvPr>
              <p:cNvCxnSpPr>
                <a:endCxn id="36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xmlns="" id="{44533DD3-DC46-F74A-9F05-7B7AF127E05B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6" name="Group 347">
              <a:extLst>
                <a:ext uri="{FF2B5EF4-FFF2-40B4-BE49-F238E27FC236}">
                  <a16:creationId xmlns:a16="http://schemas.microsoft.com/office/drawing/2014/main" xmlns="" id="{866BBC8A-DA7A-BF4D-ADA1-043BFD712A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xmlns="" id="{E560D67C-D07B-FB4B-AD14-57E0C043ABA3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xmlns="" id="{83E3175C-0E27-0D46-9EBE-0BB7FC50E72D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xmlns="" id="{7D63531B-B1B4-BD40-8A9B-CB60BE4CFFD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0" name="Freeform 359">
                <a:extLst>
                  <a:ext uri="{FF2B5EF4-FFF2-40B4-BE49-F238E27FC236}">
                    <a16:creationId xmlns:a16="http://schemas.microsoft.com/office/drawing/2014/main" xmlns="" id="{BCF2A578-96C9-E24A-9FFD-9B4B6CBEBAC6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xmlns="" id="{A3198C2C-5107-694D-BA7D-15A1D5D9F806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xmlns="" id="{10E1F221-C7E5-4B4B-A17A-BB3D255FA2E9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3" name="Freeform 362">
                <a:extLst>
                  <a:ext uri="{FF2B5EF4-FFF2-40B4-BE49-F238E27FC236}">
                    <a16:creationId xmlns:a16="http://schemas.microsoft.com/office/drawing/2014/main" xmlns="" id="{7AE6CC35-5E36-4F4A-ADBA-8FAD8BB3BAC6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xmlns="" id="{0A44EE1A-BA03-AD4A-94FE-845895881C99}"/>
                  </a:ext>
                </a:extLst>
              </p:cNvPr>
              <p:cNvCxnSpPr>
                <a:endCxn id="35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xmlns="" id="{82195786-42DD-904D-A897-7E003292A476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7" name="Group 347">
              <a:extLst>
                <a:ext uri="{FF2B5EF4-FFF2-40B4-BE49-F238E27FC236}">
                  <a16:creationId xmlns:a16="http://schemas.microsoft.com/office/drawing/2014/main" xmlns="" id="{FF036DA1-84A3-F442-B64F-08E07A13D8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xmlns="" id="{F1068B44-FB9D-CD44-AA1B-DDD653525B39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xmlns="" id="{94C8193D-0579-714E-A8A8-46350B76C947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xmlns="" id="{D811CDBE-BBD6-654D-978B-33DCF1AD67DC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xmlns="" id="{26CEB383-ECE8-9144-8160-823E88728B7F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2" name="Freeform 351">
                <a:extLst>
                  <a:ext uri="{FF2B5EF4-FFF2-40B4-BE49-F238E27FC236}">
                    <a16:creationId xmlns:a16="http://schemas.microsoft.com/office/drawing/2014/main" xmlns="" id="{53A4B417-9A2E-904E-A597-2EA9919C9F8D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3" name="Freeform 352">
                <a:extLst>
                  <a:ext uri="{FF2B5EF4-FFF2-40B4-BE49-F238E27FC236}">
                    <a16:creationId xmlns:a16="http://schemas.microsoft.com/office/drawing/2014/main" xmlns="" id="{DD57B720-5F7D-504F-8573-3A28FCC16067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xmlns="" id="{AA6C51CF-2638-7845-9E9C-2485530B8934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xmlns="" id="{D39CE6BF-A688-D547-B314-CB4669EEEF09}"/>
                  </a:ext>
                </a:extLst>
              </p:cNvPr>
              <p:cNvCxnSpPr>
                <a:endCxn id="35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xmlns="" id="{0C46B6DE-6006-AD4F-838A-60B5C8E9300E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xmlns="" id="{55267C50-DB8C-4F4C-AB99-A2AA1F869909}"/>
              </a:ext>
            </a:extLst>
          </p:cNvPr>
          <p:cNvSpPr/>
          <p:nvPr/>
        </p:nvSpPr>
        <p:spPr>
          <a:xfrm>
            <a:off x="5074486" y="5724971"/>
            <a:ext cx="5334198" cy="1133029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xmlns="" id="{6F7A3894-18C1-8A4D-8806-6A0BF48BF4AD}"/>
              </a:ext>
            </a:extLst>
          </p:cNvPr>
          <p:cNvGrpSpPr/>
          <p:nvPr/>
        </p:nvGrpSpPr>
        <p:grpSpPr>
          <a:xfrm>
            <a:off x="5329582" y="1276178"/>
            <a:ext cx="1023471" cy="590176"/>
            <a:chOff x="4721412" y="1277470"/>
            <a:chExt cx="1023471" cy="590176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xmlns="" id="{D21295F4-CBC3-D74D-91E9-84EB0A8312B3}"/>
                </a:ext>
              </a:extLst>
            </p:cNvPr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 w="9525" cap="flat" cmpd="sng" algn="ctr">
              <a:solidFill>
                <a:srgbClr val="008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xmlns="" id="{9709A8B2-452F-074F-9A07-F4CEB75B0EC1}"/>
                </a:ext>
              </a:extLst>
            </p:cNvPr>
            <p:cNvSpPr txBox="1"/>
            <p:nvPr/>
          </p:nvSpPr>
          <p:spPr>
            <a:xfrm>
              <a:off x="4792385" y="1374585"/>
              <a:ext cx="890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routing</a:t>
              </a: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xmlns="" id="{832BB644-26F9-EB49-B2B9-F35C18A9794E}"/>
              </a:ext>
            </a:extLst>
          </p:cNvPr>
          <p:cNvGrpSpPr/>
          <p:nvPr/>
        </p:nvGrpSpPr>
        <p:grpSpPr>
          <a:xfrm>
            <a:off x="6543278" y="1301675"/>
            <a:ext cx="1023471" cy="590176"/>
            <a:chOff x="6106459" y="1967753"/>
            <a:chExt cx="1023471" cy="590176"/>
          </a:xfrm>
        </p:grpSpPr>
        <p:sp>
          <p:nvSpPr>
            <p:cNvPr id="398" name="Oval 397">
              <a:extLst>
                <a:ext uri="{FF2B5EF4-FFF2-40B4-BE49-F238E27FC236}">
                  <a16:creationId xmlns:a16="http://schemas.microsoft.com/office/drawing/2014/main" xmlns="" id="{0FD850DE-43F1-404C-8812-C9CBCEABB43C}"/>
                </a:ext>
              </a:extLst>
            </p:cNvPr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 w="9525" cap="flat" cmpd="sng" algn="ctr">
              <a:solidFill>
                <a:srgbClr val="008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xmlns="" id="{F822B2FB-C8DC-DC4C-9085-9658B29E1669}"/>
                </a:ext>
              </a:extLst>
            </p:cNvPr>
            <p:cNvSpPr txBox="1"/>
            <p:nvPr/>
          </p:nvSpPr>
          <p:spPr>
            <a:xfrm>
              <a:off x="6177429" y="1997637"/>
              <a:ext cx="903087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access 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xmlns="" id="{DA2CF06A-DF85-0143-ACE7-1A34A68C8B3F}"/>
              </a:ext>
            </a:extLst>
          </p:cNvPr>
          <p:cNvGrpSpPr/>
          <p:nvPr/>
        </p:nvGrpSpPr>
        <p:grpSpPr>
          <a:xfrm>
            <a:off x="7733171" y="1320598"/>
            <a:ext cx="1023471" cy="590176"/>
            <a:chOff x="6938682" y="977153"/>
            <a:chExt cx="1023471" cy="590176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xmlns="" id="{4D110F55-2027-6B4C-BB63-6FA816C4CABE}"/>
                </a:ext>
              </a:extLst>
            </p:cNvPr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 w="9525" cap="flat" cmpd="sng" algn="ctr">
              <a:solidFill>
                <a:srgbClr val="008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xmlns="" id="{FD86D31D-1B63-D042-8A15-34502F51C96A}"/>
                </a:ext>
              </a:extLst>
            </p:cNvPr>
            <p:cNvSpPr txBox="1"/>
            <p:nvPr/>
          </p:nvSpPr>
          <p:spPr>
            <a:xfrm>
              <a:off x="6964568" y="1007037"/>
              <a:ext cx="993256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load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balance</a:t>
              </a:r>
            </a:p>
          </p:txBody>
        </p:sp>
      </p:grpSp>
      <p:sp>
        <p:nvSpPr>
          <p:cNvPr id="403" name="Rectangle 402">
            <a:extLst>
              <a:ext uri="{FF2B5EF4-FFF2-40B4-BE49-F238E27FC236}">
                <a16:creationId xmlns:a16="http://schemas.microsoft.com/office/drawing/2014/main" xmlns="" id="{A5E34BB8-C23B-0F4C-98F2-59913F2820C7}"/>
              </a:ext>
            </a:extLst>
          </p:cNvPr>
          <p:cNvSpPr/>
          <p:nvPr/>
        </p:nvSpPr>
        <p:spPr>
          <a:xfrm>
            <a:off x="4711309" y="1143000"/>
            <a:ext cx="4965002" cy="783590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xmlns="" id="{44A4BE97-C4AC-5C44-9AA1-75DF573B3767}"/>
              </a:ext>
            </a:extLst>
          </p:cNvPr>
          <p:cNvSpPr/>
          <p:nvPr/>
        </p:nvSpPr>
        <p:spPr bwMode="auto">
          <a:xfrm rot="10800000">
            <a:off x="10030194" y="4626242"/>
            <a:ext cx="222179" cy="1166655"/>
          </a:xfrm>
          <a:custGeom>
            <a:avLst/>
            <a:gdLst>
              <a:gd name="connsiteX0" fmla="*/ 0 w 312616"/>
              <a:gd name="connsiteY0" fmla="*/ 644770 h 1367693"/>
              <a:gd name="connsiteX1" fmla="*/ 312616 w 312616"/>
              <a:gd name="connsiteY1" fmla="*/ 0 h 1367693"/>
              <a:gd name="connsiteX2" fmla="*/ 312616 w 312616"/>
              <a:gd name="connsiteY2" fmla="*/ 1016000 h 1367693"/>
              <a:gd name="connsiteX3" fmla="*/ 117231 w 312616"/>
              <a:gd name="connsiteY3" fmla="*/ 1367693 h 1367693"/>
              <a:gd name="connsiteX4" fmla="*/ 0 w 312616"/>
              <a:gd name="connsiteY4" fmla="*/ 644770 h 1367693"/>
              <a:gd name="connsiteX0" fmla="*/ 0 w 199855"/>
              <a:gd name="connsiteY0" fmla="*/ 733787 h 1367693"/>
              <a:gd name="connsiteX1" fmla="*/ 199855 w 199855"/>
              <a:gd name="connsiteY1" fmla="*/ 0 h 1367693"/>
              <a:gd name="connsiteX2" fmla="*/ 199855 w 199855"/>
              <a:gd name="connsiteY2" fmla="*/ 1016000 h 1367693"/>
              <a:gd name="connsiteX3" fmla="*/ 4470 w 199855"/>
              <a:gd name="connsiteY3" fmla="*/ 1367693 h 1367693"/>
              <a:gd name="connsiteX4" fmla="*/ 0 w 199855"/>
              <a:gd name="connsiteY4" fmla="*/ 733787 h 1367693"/>
              <a:gd name="connsiteX0" fmla="*/ 25203 w 225058"/>
              <a:gd name="connsiteY0" fmla="*/ 733787 h 1361758"/>
              <a:gd name="connsiteX1" fmla="*/ 225058 w 225058"/>
              <a:gd name="connsiteY1" fmla="*/ 0 h 1361758"/>
              <a:gd name="connsiteX2" fmla="*/ 225058 w 225058"/>
              <a:gd name="connsiteY2" fmla="*/ 1016000 h 1361758"/>
              <a:gd name="connsiteX3" fmla="*/ 0 w 225058"/>
              <a:gd name="connsiteY3" fmla="*/ 1361758 h 1361758"/>
              <a:gd name="connsiteX4" fmla="*/ 25203 w 225058"/>
              <a:gd name="connsiteY4" fmla="*/ 733787 h 1361758"/>
              <a:gd name="connsiteX0" fmla="*/ 25203 w 230992"/>
              <a:gd name="connsiteY0" fmla="*/ 787197 h 1415168"/>
              <a:gd name="connsiteX1" fmla="*/ 230992 w 230992"/>
              <a:gd name="connsiteY1" fmla="*/ 0 h 1415168"/>
              <a:gd name="connsiteX2" fmla="*/ 225058 w 230992"/>
              <a:gd name="connsiteY2" fmla="*/ 1069410 h 1415168"/>
              <a:gd name="connsiteX3" fmla="*/ 0 w 230992"/>
              <a:gd name="connsiteY3" fmla="*/ 1415168 h 1415168"/>
              <a:gd name="connsiteX4" fmla="*/ 25203 w 230992"/>
              <a:gd name="connsiteY4" fmla="*/ 787197 h 1415168"/>
              <a:gd name="connsiteX0" fmla="*/ 0 w 205789"/>
              <a:gd name="connsiteY0" fmla="*/ 787197 h 1427037"/>
              <a:gd name="connsiteX1" fmla="*/ 205789 w 205789"/>
              <a:gd name="connsiteY1" fmla="*/ 0 h 1427037"/>
              <a:gd name="connsiteX2" fmla="*/ 199855 w 205789"/>
              <a:gd name="connsiteY2" fmla="*/ 1069410 h 1427037"/>
              <a:gd name="connsiteX3" fmla="*/ 4471 w 205789"/>
              <a:gd name="connsiteY3" fmla="*/ 1427037 h 1427037"/>
              <a:gd name="connsiteX4" fmla="*/ 0 w 205789"/>
              <a:gd name="connsiteY4" fmla="*/ 787197 h 1427037"/>
              <a:gd name="connsiteX0" fmla="*/ 0 w 199855"/>
              <a:gd name="connsiteY0" fmla="*/ 745656 h 1385496"/>
              <a:gd name="connsiteX1" fmla="*/ 193920 w 199855"/>
              <a:gd name="connsiteY1" fmla="*/ 0 h 1385496"/>
              <a:gd name="connsiteX2" fmla="*/ 199855 w 199855"/>
              <a:gd name="connsiteY2" fmla="*/ 1027869 h 1385496"/>
              <a:gd name="connsiteX3" fmla="*/ 4471 w 199855"/>
              <a:gd name="connsiteY3" fmla="*/ 1385496 h 1385496"/>
              <a:gd name="connsiteX4" fmla="*/ 0 w 199855"/>
              <a:gd name="connsiteY4" fmla="*/ 745656 h 1385496"/>
              <a:gd name="connsiteX0" fmla="*/ 20385 w 220240"/>
              <a:gd name="connsiteY0" fmla="*/ 745656 h 1058154"/>
              <a:gd name="connsiteX1" fmla="*/ 214305 w 220240"/>
              <a:gd name="connsiteY1" fmla="*/ 0 h 1058154"/>
              <a:gd name="connsiteX2" fmla="*/ 220240 w 220240"/>
              <a:gd name="connsiteY2" fmla="*/ 1027869 h 1058154"/>
              <a:gd name="connsiteX3" fmla="*/ 68 w 220240"/>
              <a:gd name="connsiteY3" fmla="*/ 986902 h 1058154"/>
              <a:gd name="connsiteX4" fmla="*/ 20385 w 220240"/>
              <a:gd name="connsiteY4" fmla="*/ 745656 h 1058154"/>
              <a:gd name="connsiteX0" fmla="*/ 20385 w 220240"/>
              <a:gd name="connsiteY0" fmla="*/ 745656 h 1068836"/>
              <a:gd name="connsiteX1" fmla="*/ 214305 w 220240"/>
              <a:gd name="connsiteY1" fmla="*/ 0 h 1068836"/>
              <a:gd name="connsiteX2" fmla="*/ 220240 w 220240"/>
              <a:gd name="connsiteY2" fmla="*/ 1027869 h 1068836"/>
              <a:gd name="connsiteX3" fmla="*/ 68 w 220240"/>
              <a:gd name="connsiteY3" fmla="*/ 986902 h 1068836"/>
              <a:gd name="connsiteX4" fmla="*/ 20385 w 220240"/>
              <a:gd name="connsiteY4" fmla="*/ 745656 h 1068836"/>
              <a:gd name="connsiteX0" fmla="*/ 15446 w 215301"/>
              <a:gd name="connsiteY0" fmla="*/ 745656 h 1057581"/>
              <a:gd name="connsiteX1" fmla="*/ 209366 w 215301"/>
              <a:gd name="connsiteY1" fmla="*/ 0 h 1057581"/>
              <a:gd name="connsiteX2" fmla="*/ 215301 w 215301"/>
              <a:gd name="connsiteY2" fmla="*/ 1027869 h 1057581"/>
              <a:gd name="connsiteX3" fmla="*/ 87 w 215301"/>
              <a:gd name="connsiteY3" fmla="*/ 888484 h 1057581"/>
              <a:gd name="connsiteX4" fmla="*/ 15446 w 215301"/>
              <a:gd name="connsiteY4" fmla="*/ 745656 h 1057581"/>
              <a:gd name="connsiteX0" fmla="*/ 15446 w 215301"/>
              <a:gd name="connsiteY0" fmla="*/ 745656 h 1063397"/>
              <a:gd name="connsiteX1" fmla="*/ 209366 w 215301"/>
              <a:gd name="connsiteY1" fmla="*/ 0 h 1063397"/>
              <a:gd name="connsiteX2" fmla="*/ 215301 w 215301"/>
              <a:gd name="connsiteY2" fmla="*/ 1027869 h 1063397"/>
              <a:gd name="connsiteX3" fmla="*/ 87 w 215301"/>
              <a:gd name="connsiteY3" fmla="*/ 888484 h 1063397"/>
              <a:gd name="connsiteX4" fmla="*/ 15446 w 215301"/>
              <a:gd name="connsiteY4" fmla="*/ 745656 h 1063397"/>
              <a:gd name="connsiteX0" fmla="*/ 15446 w 215301"/>
              <a:gd name="connsiteY0" fmla="*/ 745656 h 1027869"/>
              <a:gd name="connsiteX1" fmla="*/ 209366 w 215301"/>
              <a:gd name="connsiteY1" fmla="*/ 0 h 1027869"/>
              <a:gd name="connsiteX2" fmla="*/ 215301 w 215301"/>
              <a:gd name="connsiteY2" fmla="*/ 1027869 h 1027869"/>
              <a:gd name="connsiteX3" fmla="*/ 87 w 215301"/>
              <a:gd name="connsiteY3" fmla="*/ 888484 h 1027869"/>
              <a:gd name="connsiteX4" fmla="*/ 15446 w 215301"/>
              <a:gd name="connsiteY4" fmla="*/ 745656 h 1027869"/>
              <a:gd name="connsiteX0" fmla="*/ 2945 w 215465"/>
              <a:gd name="connsiteY0" fmla="*/ 0 h 1166325"/>
              <a:gd name="connsiteX1" fmla="*/ 209530 w 215465"/>
              <a:gd name="connsiteY1" fmla="*/ 138456 h 1166325"/>
              <a:gd name="connsiteX2" fmla="*/ 215465 w 215465"/>
              <a:gd name="connsiteY2" fmla="*/ 1166325 h 1166325"/>
              <a:gd name="connsiteX3" fmla="*/ 251 w 215465"/>
              <a:gd name="connsiteY3" fmla="*/ 1026940 h 1166325"/>
              <a:gd name="connsiteX4" fmla="*/ 2945 w 215465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67" h="1166325">
                <a:moveTo>
                  <a:pt x="11247" y="0"/>
                </a:moveTo>
                <a:lnTo>
                  <a:pt x="217832" y="138456"/>
                </a:lnTo>
                <a:cubicBezTo>
                  <a:pt x="219810" y="481079"/>
                  <a:pt x="221789" y="823702"/>
                  <a:pt x="223767" y="1166325"/>
                </a:cubicBezTo>
                <a:cubicBezTo>
                  <a:pt x="98607" y="641817"/>
                  <a:pt x="99941" y="672062"/>
                  <a:pt x="110" y="226631"/>
                </a:cubicBezTo>
                <a:cubicBezTo>
                  <a:pt x="-1380" y="13351"/>
                  <a:pt x="12737" y="213280"/>
                  <a:pt x="11247" y="0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lumMod val="95000"/>
                </a:srgbClr>
              </a:gs>
              <a:gs pos="100000">
                <a:srgbClr val="2D2DB9">
                  <a:lumMod val="20000"/>
                  <a:lumOff val="80000"/>
                </a:srgbClr>
              </a:gs>
            </a:gsLst>
            <a:lin ang="0" scaled="0"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5" name="Group 950">
            <a:extLst>
              <a:ext uri="{FF2B5EF4-FFF2-40B4-BE49-F238E27FC236}">
                <a16:creationId xmlns:a16="http://schemas.microsoft.com/office/drawing/2014/main" xmlns="" id="{52617F47-C1D0-4D49-AE97-8CA391BBFFB0}"/>
              </a:ext>
            </a:extLst>
          </p:cNvPr>
          <p:cNvGrpSpPr>
            <a:grpSpLocks/>
          </p:cNvGrpSpPr>
          <p:nvPr/>
        </p:nvGrpSpPr>
        <p:grpSpPr bwMode="auto">
          <a:xfrm>
            <a:off x="10230703" y="5170004"/>
            <a:ext cx="251561" cy="564103"/>
            <a:chOff x="4140" y="429"/>
            <a:chExt cx="1425" cy="2396"/>
          </a:xfrm>
        </p:grpSpPr>
        <p:sp>
          <p:nvSpPr>
            <p:cNvPr id="406" name="Freeform 951">
              <a:extLst>
                <a:ext uri="{FF2B5EF4-FFF2-40B4-BE49-F238E27FC236}">
                  <a16:creationId xmlns:a16="http://schemas.microsoft.com/office/drawing/2014/main" xmlns="" id="{1877567D-590F-FF4B-A303-3A0911BFE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7" name="Rectangle 952">
              <a:extLst>
                <a:ext uri="{FF2B5EF4-FFF2-40B4-BE49-F238E27FC236}">
                  <a16:creationId xmlns:a16="http://schemas.microsoft.com/office/drawing/2014/main" xmlns="" id="{C193F19E-C53C-CB4D-8337-28B24D67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Freeform 953">
              <a:extLst>
                <a:ext uri="{FF2B5EF4-FFF2-40B4-BE49-F238E27FC236}">
                  <a16:creationId xmlns:a16="http://schemas.microsoft.com/office/drawing/2014/main" xmlns="" id="{A98C8085-6A07-3747-8DF9-BB2C3858E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9" name="Freeform 954">
              <a:extLst>
                <a:ext uri="{FF2B5EF4-FFF2-40B4-BE49-F238E27FC236}">
                  <a16:creationId xmlns:a16="http://schemas.microsoft.com/office/drawing/2014/main" xmlns="" id="{584A0456-C36C-224D-95CF-99F1C2856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0" name="Rectangle 955">
              <a:extLst>
                <a:ext uri="{FF2B5EF4-FFF2-40B4-BE49-F238E27FC236}">
                  <a16:creationId xmlns:a16="http://schemas.microsoft.com/office/drawing/2014/main" xmlns="" id="{34E86CA5-847C-E04D-A41A-6CBD1EDC5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1" name="Group 956">
              <a:extLst>
                <a:ext uri="{FF2B5EF4-FFF2-40B4-BE49-F238E27FC236}">
                  <a16:creationId xmlns:a16="http://schemas.microsoft.com/office/drawing/2014/main" xmlns="" id="{DBDC7094-4338-604D-B4E5-9801E831D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6" name="AutoShape 957">
                <a:extLst>
                  <a:ext uri="{FF2B5EF4-FFF2-40B4-BE49-F238E27FC236}">
                    <a16:creationId xmlns:a16="http://schemas.microsoft.com/office/drawing/2014/main" xmlns="" id="{7D10BCA5-BA18-1F4A-A591-F166F9AF3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7" name="AutoShape 958">
                <a:extLst>
                  <a:ext uri="{FF2B5EF4-FFF2-40B4-BE49-F238E27FC236}">
                    <a16:creationId xmlns:a16="http://schemas.microsoft.com/office/drawing/2014/main" xmlns="" id="{45689A41-20A9-1C4F-93E8-542BB62FA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2" name="Rectangle 959">
              <a:extLst>
                <a:ext uri="{FF2B5EF4-FFF2-40B4-BE49-F238E27FC236}">
                  <a16:creationId xmlns:a16="http://schemas.microsoft.com/office/drawing/2014/main" xmlns="" id="{853349CC-5FA4-6D44-8143-775B178D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3" name="Group 960">
              <a:extLst>
                <a:ext uri="{FF2B5EF4-FFF2-40B4-BE49-F238E27FC236}">
                  <a16:creationId xmlns:a16="http://schemas.microsoft.com/office/drawing/2014/main" xmlns="" id="{56377391-0F55-D14D-948C-BC7E08C40F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4" name="AutoShape 961">
                <a:extLst>
                  <a:ext uri="{FF2B5EF4-FFF2-40B4-BE49-F238E27FC236}">
                    <a16:creationId xmlns:a16="http://schemas.microsoft.com/office/drawing/2014/main" xmlns="" id="{4C4AFD26-70F6-A941-A9F0-04DD1A226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5" name="AutoShape 962">
                <a:extLst>
                  <a:ext uri="{FF2B5EF4-FFF2-40B4-BE49-F238E27FC236}">
                    <a16:creationId xmlns:a16="http://schemas.microsoft.com/office/drawing/2014/main" xmlns="" id="{3C65D175-CAC7-8B43-988F-73D814A35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4" name="Rectangle 963">
              <a:extLst>
                <a:ext uri="{FF2B5EF4-FFF2-40B4-BE49-F238E27FC236}">
                  <a16:creationId xmlns:a16="http://schemas.microsoft.com/office/drawing/2014/main" xmlns="" id="{9A1F0DC2-3DCE-4649-A0D2-A22A6E9BA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5" name="Rectangle 964">
              <a:extLst>
                <a:ext uri="{FF2B5EF4-FFF2-40B4-BE49-F238E27FC236}">
                  <a16:creationId xmlns:a16="http://schemas.microsoft.com/office/drawing/2014/main" xmlns="" id="{FA6D6911-9874-F549-9C02-3608B7D22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6" name="Group 965">
              <a:extLst>
                <a:ext uri="{FF2B5EF4-FFF2-40B4-BE49-F238E27FC236}">
                  <a16:creationId xmlns:a16="http://schemas.microsoft.com/office/drawing/2014/main" xmlns="" id="{24CF5AC7-BF55-1348-ADA8-EB7A9C16E3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2" name="AutoShape 966">
                <a:extLst>
                  <a:ext uri="{FF2B5EF4-FFF2-40B4-BE49-F238E27FC236}">
                    <a16:creationId xmlns:a16="http://schemas.microsoft.com/office/drawing/2014/main" xmlns="" id="{58A87E0F-D5D2-3C41-BA13-970F26F91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3" name="AutoShape 967">
                <a:extLst>
                  <a:ext uri="{FF2B5EF4-FFF2-40B4-BE49-F238E27FC236}">
                    <a16:creationId xmlns:a16="http://schemas.microsoft.com/office/drawing/2014/main" xmlns="" id="{787FF90A-D408-FE40-86E8-18D1D250E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7" name="Freeform 968">
              <a:extLst>
                <a:ext uri="{FF2B5EF4-FFF2-40B4-BE49-F238E27FC236}">
                  <a16:creationId xmlns:a16="http://schemas.microsoft.com/office/drawing/2014/main" xmlns="" id="{BED5794D-41F5-5A45-9EAD-C96FE37F8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8" name="Group 969">
              <a:extLst>
                <a:ext uri="{FF2B5EF4-FFF2-40B4-BE49-F238E27FC236}">
                  <a16:creationId xmlns:a16="http://schemas.microsoft.com/office/drawing/2014/main" xmlns="" id="{CDA75218-F78E-6247-A5D9-2F05D0CCEA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0" name="AutoShape 970">
                <a:extLst>
                  <a:ext uri="{FF2B5EF4-FFF2-40B4-BE49-F238E27FC236}">
                    <a16:creationId xmlns:a16="http://schemas.microsoft.com/office/drawing/2014/main" xmlns="" id="{CE06864D-BF8C-3F46-BEBA-C9D3E7C2D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1" name="AutoShape 971">
                <a:extLst>
                  <a:ext uri="{FF2B5EF4-FFF2-40B4-BE49-F238E27FC236}">
                    <a16:creationId xmlns:a16="http://schemas.microsoft.com/office/drawing/2014/main" xmlns="" id="{F71E2E3D-084A-6E41-BFE8-203830EBC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9" name="Rectangle 972">
              <a:extLst>
                <a:ext uri="{FF2B5EF4-FFF2-40B4-BE49-F238E27FC236}">
                  <a16:creationId xmlns:a16="http://schemas.microsoft.com/office/drawing/2014/main" xmlns="" id="{3C21695C-3CBC-214E-B575-3A414E77F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Freeform 973">
              <a:extLst>
                <a:ext uri="{FF2B5EF4-FFF2-40B4-BE49-F238E27FC236}">
                  <a16:creationId xmlns:a16="http://schemas.microsoft.com/office/drawing/2014/main" xmlns="" id="{3DF132D8-92AF-704D-ADED-E54AD352C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1" name="Freeform 974">
              <a:extLst>
                <a:ext uri="{FF2B5EF4-FFF2-40B4-BE49-F238E27FC236}">
                  <a16:creationId xmlns:a16="http://schemas.microsoft.com/office/drawing/2014/main" xmlns="" id="{285BE7D0-0CB2-594F-9222-784EA37CC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2" name="Oval 975">
              <a:extLst>
                <a:ext uri="{FF2B5EF4-FFF2-40B4-BE49-F238E27FC236}">
                  <a16:creationId xmlns:a16="http://schemas.microsoft.com/office/drawing/2014/main" xmlns="" id="{376BBC3E-D29B-9A4F-A519-2571921C8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Freeform 976">
              <a:extLst>
                <a:ext uri="{FF2B5EF4-FFF2-40B4-BE49-F238E27FC236}">
                  <a16:creationId xmlns:a16="http://schemas.microsoft.com/office/drawing/2014/main" xmlns="" id="{8B3C1CC2-B0C4-E84C-BB19-E6C62641D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4" name="AutoShape 977">
              <a:extLst>
                <a:ext uri="{FF2B5EF4-FFF2-40B4-BE49-F238E27FC236}">
                  <a16:creationId xmlns:a16="http://schemas.microsoft.com/office/drawing/2014/main" xmlns="" id="{2941789A-2ED5-AF49-91BD-F70F5B12E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AutoShape 978">
              <a:extLst>
                <a:ext uri="{FF2B5EF4-FFF2-40B4-BE49-F238E27FC236}">
                  <a16:creationId xmlns:a16="http://schemas.microsoft.com/office/drawing/2014/main" xmlns="" id="{B1327524-6037-444C-B79A-1892DCAAD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Oval 979">
              <a:extLst>
                <a:ext uri="{FF2B5EF4-FFF2-40B4-BE49-F238E27FC236}">
                  <a16:creationId xmlns:a16="http://schemas.microsoft.com/office/drawing/2014/main" xmlns="" id="{95FF13D4-DE0B-9945-BC13-4A84638A9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7" name="Oval 980">
              <a:extLst>
                <a:ext uri="{FF2B5EF4-FFF2-40B4-BE49-F238E27FC236}">
                  <a16:creationId xmlns:a16="http://schemas.microsoft.com/office/drawing/2014/main" xmlns="" id="{54E49FD3-0578-3040-8398-37DFF03FF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8" name="Oval 981">
              <a:extLst>
                <a:ext uri="{FF2B5EF4-FFF2-40B4-BE49-F238E27FC236}">
                  <a16:creationId xmlns:a16="http://schemas.microsoft.com/office/drawing/2014/main" xmlns="" id="{0A8BB100-B111-0847-A2AA-E6107BA58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Rectangle 982">
              <a:extLst>
                <a:ext uri="{FF2B5EF4-FFF2-40B4-BE49-F238E27FC236}">
                  <a16:creationId xmlns:a16="http://schemas.microsoft.com/office/drawing/2014/main" xmlns="" id="{D514F7EC-0F45-4744-BA7B-7CC3DE0E7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38" name="TextBox 437">
            <a:extLst>
              <a:ext uri="{FF2B5EF4-FFF2-40B4-BE49-F238E27FC236}">
                <a16:creationId xmlns:a16="http://schemas.microsoft.com/office/drawing/2014/main" xmlns="" id="{680C9B80-3207-1745-AC49-44A2EC7C04CE}"/>
              </a:ext>
            </a:extLst>
          </p:cNvPr>
          <p:cNvSpPr txBox="1"/>
          <p:nvPr/>
        </p:nvSpPr>
        <p:spPr>
          <a:xfrm>
            <a:off x="776613" y="4804221"/>
            <a:ext cx="403338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communication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: communicate between SDN controller and controlled switches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xmlns="" id="{F5135EA7-4D97-574F-9DD5-FBB4B7FF77AA}"/>
              </a:ext>
            </a:extLst>
          </p:cNvPr>
          <p:cNvSpPr txBox="1"/>
          <p:nvPr/>
        </p:nvSpPr>
        <p:spPr>
          <a:xfrm>
            <a:off x="764087" y="3239842"/>
            <a:ext cx="415864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network-wide state management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: state of networks links, switches, services: a </a:t>
            </a:r>
            <a:r>
              <a:rPr lang="en-US" sz="2400" i="1" dirty="0">
                <a:solidFill>
                  <a:srgbClr val="000099"/>
                </a:solidFill>
                <a:ea typeface="ＭＳ Ｐゴシック" charset="0"/>
              </a:rPr>
              <a:t>distributed database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xmlns="" id="{DBC448FE-87C5-8449-B9FC-78D9333E9024}"/>
              </a:ext>
            </a:extLst>
          </p:cNvPr>
          <p:cNvSpPr txBox="1"/>
          <p:nvPr/>
        </p:nvSpPr>
        <p:spPr>
          <a:xfrm>
            <a:off x="764087" y="2232898"/>
            <a:ext cx="407333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interface layer to network control apps: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abstractions API</a:t>
            </a:r>
            <a:endParaRPr lang="en-US" sz="2400" i="1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/>
      <p:bldP spid="439" grpId="0"/>
      <p:bldP spid="4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B013C8C0-E40F-7640-BA53-55FC4A48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10" y="1443808"/>
            <a:ext cx="6034548" cy="4351338"/>
          </a:xfrm>
        </p:spPr>
        <p:txBody>
          <a:bodyPr>
            <a:normAutofit lnSpcReduction="10000"/>
          </a:bodyPr>
          <a:lstStyle/>
          <a:p>
            <a:pPr marL="130175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Routing</a:t>
            </a:r>
            <a:r>
              <a:rPr lang="en-US" dirty="0">
                <a:solidFill>
                  <a:srgbClr val="C00000"/>
                </a:solidFill>
              </a:rPr>
              <a:t> protocol goal: </a:t>
            </a:r>
            <a:r>
              <a:rPr lang="en-US" dirty="0"/>
              <a:t>determine “good” paths (equivalently, routes), from sending hosts to receiving host, through network of routers</a:t>
            </a:r>
          </a:p>
          <a:p>
            <a:pPr marL="407988" indent="-277813"/>
            <a:r>
              <a:rPr lang="en-US" dirty="0">
                <a:solidFill>
                  <a:srgbClr val="C00000"/>
                </a:solidFill>
              </a:rPr>
              <a:t>path: </a:t>
            </a:r>
            <a:r>
              <a:rPr lang="en-US" dirty="0"/>
              <a:t>sequence of routers packets traverse from given initial source host to final destination host</a:t>
            </a:r>
          </a:p>
          <a:p>
            <a:pPr marL="407988" indent="-277813"/>
            <a:r>
              <a:rPr lang="en-US" dirty="0">
                <a:solidFill>
                  <a:srgbClr val="C00000"/>
                </a:solidFill>
              </a:rPr>
              <a:t>“good”: </a:t>
            </a:r>
            <a:r>
              <a:rPr lang="en-US" dirty="0"/>
              <a:t>least “cost”, “fastest”, “least congested”</a:t>
            </a:r>
          </a:p>
          <a:p>
            <a:pPr marL="407988" indent="-277813"/>
            <a:r>
              <a:rPr lang="en-US" dirty="0"/>
              <a:t>routing: a “top-10” networking challenge!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37"/>
            <a:ext cx="10515600" cy="894622"/>
          </a:xfrm>
        </p:spPr>
        <p:txBody>
          <a:bodyPr/>
          <a:lstStyle/>
          <a:p>
            <a:r>
              <a:rPr lang="en-US" dirty="0"/>
              <a:t>Routing protocols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8145F460-37A7-FC4E-B52E-1476917705E4}"/>
              </a:ext>
            </a:extLst>
          </p:cNvPr>
          <p:cNvSpPr/>
          <p:nvPr/>
        </p:nvSpPr>
        <p:spPr>
          <a:xfrm>
            <a:off x="9058928" y="2579084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417">
            <a:extLst>
              <a:ext uri="{FF2B5EF4-FFF2-40B4-BE49-F238E27FC236}">
                <a16:creationId xmlns:a16="http://schemas.microsoft.com/office/drawing/2014/main" xmlns="" id="{A6AD087C-04A1-094B-B5E0-C38BD623364D}"/>
              </a:ext>
            </a:extLst>
          </p:cNvPr>
          <p:cNvSpPr>
            <a:spLocks/>
          </p:cNvSpPr>
          <p:nvPr/>
        </p:nvSpPr>
        <p:spPr bwMode="auto">
          <a:xfrm>
            <a:off x="7347816" y="1339341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418">
            <a:extLst>
              <a:ext uri="{FF2B5EF4-FFF2-40B4-BE49-F238E27FC236}">
                <a16:creationId xmlns:a16="http://schemas.microsoft.com/office/drawing/2014/main" xmlns="" id="{DDD85433-A27F-6541-A663-D96D5984F58C}"/>
              </a:ext>
            </a:extLst>
          </p:cNvPr>
          <p:cNvGrpSpPr>
            <a:grpSpLocks/>
          </p:cNvGrpSpPr>
          <p:nvPr/>
        </p:nvGrpSpPr>
        <p:grpSpPr bwMode="auto">
          <a:xfrm>
            <a:off x="7279090" y="2802557"/>
            <a:ext cx="1458912" cy="933450"/>
            <a:chOff x="2889" y="1631"/>
            <a:chExt cx="980" cy="743"/>
          </a:xfrm>
        </p:grpSpPr>
        <p:sp>
          <p:nvSpPr>
            <p:cNvPr id="11" name="Rectangle 419">
              <a:extLst>
                <a:ext uri="{FF2B5EF4-FFF2-40B4-BE49-F238E27FC236}">
                  <a16:creationId xmlns:a16="http://schemas.microsoft.com/office/drawing/2014/main" xmlns="" id="{6BE52684-A899-C64A-B92A-00B359924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AutoShape 420">
              <a:extLst>
                <a:ext uri="{FF2B5EF4-FFF2-40B4-BE49-F238E27FC236}">
                  <a16:creationId xmlns:a16="http://schemas.microsoft.com/office/drawing/2014/main" xmlns="" id="{1CC81BD0-1E06-234E-9C84-9CF4B42DE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3" name="Freeform 427">
            <a:extLst>
              <a:ext uri="{FF2B5EF4-FFF2-40B4-BE49-F238E27FC236}">
                <a16:creationId xmlns:a16="http://schemas.microsoft.com/office/drawing/2014/main" xmlns="" id="{15D75210-CCB3-EF4F-8147-08315952ABD2}"/>
              </a:ext>
            </a:extLst>
          </p:cNvPr>
          <p:cNvSpPr>
            <a:spLocks/>
          </p:cNvSpPr>
          <p:nvPr/>
        </p:nvSpPr>
        <p:spPr bwMode="auto">
          <a:xfrm>
            <a:off x="7786141" y="4196440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Box 580">
            <a:extLst>
              <a:ext uri="{FF2B5EF4-FFF2-40B4-BE49-F238E27FC236}">
                <a16:creationId xmlns:a16="http://schemas.microsoft.com/office/drawing/2014/main" xmlns="" id="{F5DA193A-3F5E-E747-8642-93E8D466E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014" y="1001767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5" name="Text Box 580">
            <a:extLst>
              <a:ext uri="{FF2B5EF4-FFF2-40B4-BE49-F238E27FC236}">
                <a16:creationId xmlns:a16="http://schemas.microsoft.com/office/drawing/2014/main" xmlns="" id="{5FA06B40-094D-D341-900D-62322B1FA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648" y="5293081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2CB90BDB-7914-2841-868F-B1C171AE02D0}"/>
              </a:ext>
            </a:extLst>
          </p:cNvPr>
          <p:cNvSpPr/>
          <p:nvPr/>
        </p:nvSpPr>
        <p:spPr>
          <a:xfrm>
            <a:off x="10295886" y="2692846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102009C1-63E0-AC48-A451-99CD5E6FDD90}"/>
              </a:ext>
            </a:extLst>
          </p:cNvPr>
          <p:cNvGrpSpPr/>
          <p:nvPr/>
        </p:nvGrpSpPr>
        <p:grpSpPr>
          <a:xfrm>
            <a:off x="10911440" y="3441356"/>
            <a:ext cx="687393" cy="721548"/>
            <a:chOff x="5203089" y="1751190"/>
            <a:chExt cx="858331" cy="66241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755FF949-4EF8-E942-B9BB-20394F3598D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FD409681-4032-1C42-9F30-5D5899243858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0E2DDC28-E103-7F4D-A505-AB39A3D44C75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63023E15-0AB6-944A-BAB0-EE6BBC79C34E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C1B742AD-A3E5-804B-A5D0-76DC204011A2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479FB69-9C9F-3F4E-9B51-39F1BCB2DC8D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9D605DCA-7A42-2D49-ADF6-F861B8748A04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FC0D6FB2-8F5C-724C-B4A0-F530677569F5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4460C8EE-1C4B-5F46-9E22-3DBBF4F11C68}"/>
              </a:ext>
            </a:extLst>
          </p:cNvPr>
          <p:cNvGrpSpPr/>
          <p:nvPr/>
        </p:nvGrpSpPr>
        <p:grpSpPr>
          <a:xfrm>
            <a:off x="10844911" y="2707477"/>
            <a:ext cx="594613" cy="648336"/>
            <a:chOff x="5203089" y="1751190"/>
            <a:chExt cx="858331" cy="662414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451F5106-32A5-2543-880B-662ACD66CA26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1424404C-A23C-F647-8C93-68F0BA827AC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DBFCDF5-D1B4-EA46-B271-D0722F529047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89889E85-63CC-7944-B49D-B29033B3D945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FEA8382F-1B0D-464D-BBFD-9D1451ACDE62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1A5A3F61-17DD-3A49-B29B-EC101C5D824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87DD4340-C868-4744-9D1F-1BB1FDEE7F23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7C0E793E-B8DA-774F-AF06-238006ECEBE3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xmlns="" id="{D4457E50-81C3-874C-80A4-80EAE0791741}"/>
              </a:ext>
            </a:extLst>
          </p:cNvPr>
          <p:cNvSpPr/>
          <p:nvPr/>
        </p:nvSpPr>
        <p:spPr>
          <a:xfrm>
            <a:off x="9614553" y="1295348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857054E-9FD6-024C-A915-5AB7C6A89AFD}"/>
              </a:ext>
            </a:extLst>
          </p:cNvPr>
          <p:cNvSpPr txBox="1"/>
          <p:nvPr/>
        </p:nvSpPr>
        <p:spPr>
          <a:xfrm>
            <a:off x="9500941" y="1364501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D2F7C00-5965-8F41-99F0-F64F3C546739}"/>
              </a:ext>
            </a:extLst>
          </p:cNvPr>
          <p:cNvSpPr/>
          <p:nvPr/>
        </p:nvSpPr>
        <p:spPr>
          <a:xfrm>
            <a:off x="9352808" y="3191214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FBD6713-BAE9-3C4E-B463-C5B4D65DA870}"/>
              </a:ext>
            </a:extLst>
          </p:cNvPr>
          <p:cNvSpPr txBox="1"/>
          <p:nvPr/>
        </p:nvSpPr>
        <p:spPr>
          <a:xfrm>
            <a:off x="10991507" y="4191243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E2530C9D-5A6A-4840-95EE-E62E0F45C045}"/>
              </a:ext>
            </a:extLst>
          </p:cNvPr>
          <p:cNvCxnSpPr>
            <a:cxnSpLocks/>
          </p:cNvCxnSpPr>
          <p:nvPr/>
        </p:nvCxnSpPr>
        <p:spPr>
          <a:xfrm flipH="1" flipV="1">
            <a:off x="10633660" y="3093431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CE695EB4-9B05-534C-8956-9DB8A7F3BB4D}"/>
              </a:ext>
            </a:extLst>
          </p:cNvPr>
          <p:cNvCxnSpPr>
            <a:cxnSpLocks/>
          </p:cNvCxnSpPr>
          <p:nvPr/>
        </p:nvCxnSpPr>
        <p:spPr>
          <a:xfrm flipH="1" flipV="1">
            <a:off x="10734575" y="3153990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18F7467A-DF1D-0E46-BAE5-AA618B1E2E23}"/>
              </a:ext>
            </a:extLst>
          </p:cNvPr>
          <p:cNvCxnSpPr>
            <a:cxnSpLocks/>
          </p:cNvCxnSpPr>
          <p:nvPr/>
        </p:nvCxnSpPr>
        <p:spPr>
          <a:xfrm flipV="1">
            <a:off x="10710637" y="3146727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B678AF35-2773-354B-990C-E6287528A770}"/>
              </a:ext>
            </a:extLst>
          </p:cNvPr>
          <p:cNvCxnSpPr>
            <a:cxnSpLocks/>
          </p:cNvCxnSpPr>
          <p:nvPr/>
        </p:nvCxnSpPr>
        <p:spPr>
          <a:xfrm flipH="1" flipV="1">
            <a:off x="10644514" y="3108202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ED3CE828-FE2E-C442-997E-2F0E1211CF46}"/>
              </a:ext>
            </a:extLst>
          </p:cNvPr>
          <p:cNvCxnSpPr>
            <a:cxnSpLocks/>
          </p:cNvCxnSpPr>
          <p:nvPr/>
        </p:nvCxnSpPr>
        <p:spPr>
          <a:xfrm flipH="1" flipV="1">
            <a:off x="10624360" y="3584948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3668B3BB-A47F-5E47-AC63-7A64454822AB}"/>
              </a:ext>
            </a:extLst>
          </p:cNvPr>
          <p:cNvCxnSpPr>
            <a:cxnSpLocks/>
          </p:cNvCxnSpPr>
          <p:nvPr/>
        </p:nvCxnSpPr>
        <p:spPr>
          <a:xfrm flipH="1">
            <a:off x="9968935" y="360104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10E00960-4829-DF40-A68E-F6F8238FF69F}"/>
              </a:ext>
            </a:extLst>
          </p:cNvPr>
          <p:cNvCxnSpPr>
            <a:cxnSpLocks/>
          </p:cNvCxnSpPr>
          <p:nvPr/>
        </p:nvCxnSpPr>
        <p:spPr>
          <a:xfrm flipH="1">
            <a:off x="9293356" y="360104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FAD6522C-9B65-7B47-9343-759ADC3E82EF}"/>
              </a:ext>
            </a:extLst>
          </p:cNvPr>
          <p:cNvCxnSpPr>
            <a:cxnSpLocks/>
          </p:cNvCxnSpPr>
          <p:nvPr/>
        </p:nvCxnSpPr>
        <p:spPr>
          <a:xfrm flipH="1">
            <a:off x="9350608" y="3020978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C9D60433-CC5F-F847-96F4-C7AB0F1F4319}"/>
              </a:ext>
            </a:extLst>
          </p:cNvPr>
          <p:cNvCxnSpPr>
            <a:cxnSpLocks/>
          </p:cNvCxnSpPr>
          <p:nvPr/>
        </p:nvCxnSpPr>
        <p:spPr>
          <a:xfrm>
            <a:off x="9806809" y="3020978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5889A11F-395A-0146-B6C3-4B72596D337D}"/>
              </a:ext>
            </a:extLst>
          </p:cNvPr>
          <p:cNvCxnSpPr/>
          <p:nvPr/>
        </p:nvCxnSpPr>
        <p:spPr>
          <a:xfrm>
            <a:off x="10211408" y="2267998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5B56C4A7-D357-9B49-881D-CA196AEAFB86}"/>
              </a:ext>
            </a:extLst>
          </p:cNvPr>
          <p:cNvCxnSpPr>
            <a:cxnSpLocks/>
          </p:cNvCxnSpPr>
          <p:nvPr/>
        </p:nvCxnSpPr>
        <p:spPr>
          <a:xfrm flipH="1">
            <a:off x="9872459" y="2208319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F956D9B4-9FB3-E942-993E-5C0B6D6D4E8E}"/>
              </a:ext>
            </a:extLst>
          </p:cNvPr>
          <p:cNvGrpSpPr/>
          <p:nvPr/>
        </p:nvGrpSpPr>
        <p:grpSpPr>
          <a:xfrm>
            <a:off x="7635978" y="1640631"/>
            <a:ext cx="3578867" cy="3640283"/>
            <a:chOff x="7562238" y="2127325"/>
            <a:chExt cx="3578867" cy="36402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16638E5F-AAD7-1E49-9118-E30B36F9BBE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56" name="Line 428">
                <a:extLst>
                  <a:ext uri="{FF2B5EF4-FFF2-40B4-BE49-F238E27FC236}">
                    <a16:creationId xmlns:a16="http://schemas.microsoft.com/office/drawing/2014/main" xmlns="" id="{73C14346-74B2-0A41-B7C0-12342BB48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Line 430">
                <a:extLst>
                  <a:ext uri="{FF2B5EF4-FFF2-40B4-BE49-F238E27FC236}">
                    <a16:creationId xmlns:a16="http://schemas.microsoft.com/office/drawing/2014/main" xmlns="" id="{0D57C56C-0C29-B74B-8FBC-5FE76C1C7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Line 431">
                <a:extLst>
                  <a:ext uri="{FF2B5EF4-FFF2-40B4-BE49-F238E27FC236}">
                    <a16:creationId xmlns:a16="http://schemas.microsoft.com/office/drawing/2014/main" xmlns="" id="{BFFEF7F7-03E4-6249-BB27-BF21D3853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Line 432">
                <a:extLst>
                  <a:ext uri="{FF2B5EF4-FFF2-40B4-BE49-F238E27FC236}">
                    <a16:creationId xmlns:a16="http://schemas.microsoft.com/office/drawing/2014/main" xmlns="" id="{DF776BD7-BCAC-094E-827B-C2448A76F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Line 433">
                <a:extLst>
                  <a:ext uri="{FF2B5EF4-FFF2-40B4-BE49-F238E27FC236}">
                    <a16:creationId xmlns:a16="http://schemas.microsoft.com/office/drawing/2014/main" xmlns="" id="{43C2E62B-BB7A-5C46-8927-931F84F3F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Line 435">
                <a:extLst>
                  <a:ext uri="{FF2B5EF4-FFF2-40B4-BE49-F238E27FC236}">
                    <a16:creationId xmlns:a16="http://schemas.microsoft.com/office/drawing/2014/main" xmlns="" id="{663DFC23-9B89-9C45-9D1B-0D48274B8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Line 436">
                <a:extLst>
                  <a:ext uri="{FF2B5EF4-FFF2-40B4-BE49-F238E27FC236}">
                    <a16:creationId xmlns:a16="http://schemas.microsoft.com/office/drawing/2014/main" xmlns="" id="{18DD1356-89D5-3A44-95E7-F9A8CBA10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9">
                <a:extLst>
                  <a:ext uri="{FF2B5EF4-FFF2-40B4-BE49-F238E27FC236}">
                    <a16:creationId xmlns:a16="http://schemas.microsoft.com/office/drawing/2014/main" xmlns="" id="{97928BA0-13A6-EB47-BAB3-34433975D4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40">
                <a:extLst>
                  <a:ext uri="{FF2B5EF4-FFF2-40B4-BE49-F238E27FC236}">
                    <a16:creationId xmlns:a16="http://schemas.microsoft.com/office/drawing/2014/main" xmlns="" id="{2C224211-7D09-3B43-A0B8-3F79ED55F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41">
                <a:extLst>
                  <a:ext uri="{FF2B5EF4-FFF2-40B4-BE49-F238E27FC236}">
                    <a16:creationId xmlns:a16="http://schemas.microsoft.com/office/drawing/2014/main" xmlns="" id="{BC08E60D-832A-A349-9156-9FF0DCB8D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43">
                <a:extLst>
                  <a:ext uri="{FF2B5EF4-FFF2-40B4-BE49-F238E27FC236}">
                    <a16:creationId xmlns:a16="http://schemas.microsoft.com/office/drawing/2014/main" xmlns="" id="{9290D2BD-563E-7049-907C-4BAF6989D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49">
                <a:extLst>
                  <a:ext uri="{FF2B5EF4-FFF2-40B4-BE49-F238E27FC236}">
                    <a16:creationId xmlns:a16="http://schemas.microsoft.com/office/drawing/2014/main" xmlns="" id="{34D18B5D-D38E-294D-9B36-D83EA1EA6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28">
                <a:extLst>
                  <a:ext uri="{FF2B5EF4-FFF2-40B4-BE49-F238E27FC236}">
                    <a16:creationId xmlns:a16="http://schemas.microsoft.com/office/drawing/2014/main" xmlns="" id="{390CF526-5CCE-B44E-9ADE-6403971D0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40">
                <a:extLst>
                  <a:ext uri="{FF2B5EF4-FFF2-40B4-BE49-F238E27FC236}">
                    <a16:creationId xmlns:a16="http://schemas.microsoft.com/office/drawing/2014/main" xmlns="" id="{4FC20A7F-7EBB-B34E-A088-4F737F1DC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xmlns="" id="{D0A1EE81-EDC0-E24E-81ED-25EC7FC1859F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B40B7AC1-4BC8-7841-AB79-C252B50D01B9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F8FC87DD-FCE9-4847-8369-0353D5F038BA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xmlns="" id="{3A5AC2F9-DAA5-2B42-ADBA-8AA2CE13A98C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xmlns="" id="{CD02ED14-DF8A-6F47-8739-891B3E17E541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xmlns="" id="{331B2571-456D-AA4C-9A42-8EC6DB5942CF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xmlns="" id="{9DD07C97-ADFF-3B4D-9D80-4CCDBD9933B0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xmlns="" id="{21CD801D-E623-DF4F-AE29-F9EDFFC1853E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Line 541">
                <a:extLst>
                  <a:ext uri="{FF2B5EF4-FFF2-40B4-BE49-F238E27FC236}">
                    <a16:creationId xmlns:a16="http://schemas.microsoft.com/office/drawing/2014/main" xmlns="" id="{7986AEA4-9721-1648-AF87-0143CA33D4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Line 424">
                <a:extLst>
                  <a:ext uri="{FF2B5EF4-FFF2-40B4-BE49-F238E27FC236}">
                    <a16:creationId xmlns:a16="http://schemas.microsoft.com/office/drawing/2014/main" xmlns="" id="{5B046CBA-A8F6-A944-8D42-E33C2FBF40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2" name="Picture 778" descr="antenna_radiation_stylized">
              <a:extLst>
                <a:ext uri="{FF2B5EF4-FFF2-40B4-BE49-F238E27FC236}">
                  <a16:creationId xmlns:a16="http://schemas.microsoft.com/office/drawing/2014/main" xmlns="" id="{631F2DEF-0FF8-3C41-AEF8-65E9DF76C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781" descr="antenna_radiation_stylized">
              <a:extLst>
                <a:ext uri="{FF2B5EF4-FFF2-40B4-BE49-F238E27FC236}">
                  <a16:creationId xmlns:a16="http://schemas.microsoft.com/office/drawing/2014/main" xmlns="" id="{A237A058-6399-5243-824F-D60A75A74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799" descr="cell_tower_radiation copy">
              <a:extLst>
                <a:ext uri="{FF2B5EF4-FFF2-40B4-BE49-F238E27FC236}">
                  <a16:creationId xmlns:a16="http://schemas.microsoft.com/office/drawing/2014/main" xmlns="" id="{7D446A4E-5E76-104B-810A-DBB0D426E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Oval 800">
              <a:extLst>
                <a:ext uri="{FF2B5EF4-FFF2-40B4-BE49-F238E27FC236}">
                  <a16:creationId xmlns:a16="http://schemas.microsoft.com/office/drawing/2014/main" xmlns="" id="{EAAB4AC1-DEE9-134F-A0D6-239D715DA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0" name="Line 426">
            <a:extLst>
              <a:ext uri="{FF2B5EF4-FFF2-40B4-BE49-F238E27FC236}">
                <a16:creationId xmlns:a16="http://schemas.microsoft.com/office/drawing/2014/main" xmlns="" id="{5B80D194-D80B-BF48-8540-D5B8565B4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1600" y="2213665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1" name="Group 783">
            <a:extLst>
              <a:ext uri="{FF2B5EF4-FFF2-40B4-BE49-F238E27FC236}">
                <a16:creationId xmlns:a16="http://schemas.microsoft.com/office/drawing/2014/main" xmlns="" id="{E68A1148-D704-A446-A2F3-AD2E0367AAB2}"/>
              </a:ext>
            </a:extLst>
          </p:cNvPr>
          <p:cNvGrpSpPr>
            <a:grpSpLocks/>
          </p:cNvGrpSpPr>
          <p:nvPr/>
        </p:nvGrpSpPr>
        <p:grpSpPr bwMode="auto">
          <a:xfrm>
            <a:off x="8124438" y="1822682"/>
            <a:ext cx="298450" cy="464008"/>
            <a:chOff x="3130" y="3288"/>
            <a:chExt cx="410" cy="742"/>
          </a:xfrm>
        </p:grpSpPr>
        <p:sp>
          <p:nvSpPr>
            <p:cNvPr id="82" name="Line 270">
              <a:extLst>
                <a:ext uri="{FF2B5EF4-FFF2-40B4-BE49-F238E27FC236}">
                  <a16:creationId xmlns:a16="http://schemas.microsoft.com/office/drawing/2014/main" xmlns="" id="{148E09EA-BBD1-E045-A9C1-2579C62EE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Line 271">
              <a:extLst>
                <a:ext uri="{FF2B5EF4-FFF2-40B4-BE49-F238E27FC236}">
                  <a16:creationId xmlns:a16="http://schemas.microsoft.com/office/drawing/2014/main" xmlns="" id="{0CEB5342-A8E6-2241-A276-5D5BB507F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Line 272">
              <a:extLst>
                <a:ext uri="{FF2B5EF4-FFF2-40B4-BE49-F238E27FC236}">
                  <a16:creationId xmlns:a16="http://schemas.microsoft.com/office/drawing/2014/main" xmlns="" id="{1C31E4F5-A349-A54A-B3C6-FCE7EC386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Line 273">
              <a:extLst>
                <a:ext uri="{FF2B5EF4-FFF2-40B4-BE49-F238E27FC236}">
                  <a16:creationId xmlns:a16="http://schemas.microsoft.com/office/drawing/2014/main" xmlns="" id="{89E72D14-18C6-4F4A-A018-55770D016B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Line 274">
              <a:extLst>
                <a:ext uri="{FF2B5EF4-FFF2-40B4-BE49-F238E27FC236}">
                  <a16:creationId xmlns:a16="http://schemas.microsoft.com/office/drawing/2014/main" xmlns="" id="{6FD77342-4E61-494C-9600-ADAF89CDF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Line 275">
              <a:extLst>
                <a:ext uri="{FF2B5EF4-FFF2-40B4-BE49-F238E27FC236}">
                  <a16:creationId xmlns:a16="http://schemas.microsoft.com/office/drawing/2014/main" xmlns="" id="{840F43A3-D863-904A-912C-87898DB80E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Line 276">
              <a:extLst>
                <a:ext uri="{FF2B5EF4-FFF2-40B4-BE49-F238E27FC236}">
                  <a16:creationId xmlns:a16="http://schemas.microsoft.com/office/drawing/2014/main" xmlns="" id="{C8E333AC-9EDA-F34E-A2B4-BB319D3FB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7">
              <a:extLst>
                <a:ext uri="{FF2B5EF4-FFF2-40B4-BE49-F238E27FC236}">
                  <a16:creationId xmlns:a16="http://schemas.microsoft.com/office/drawing/2014/main" xmlns="" id="{DBBC7195-32E5-1E44-A4B7-2D041FCF1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8">
              <a:extLst>
                <a:ext uri="{FF2B5EF4-FFF2-40B4-BE49-F238E27FC236}">
                  <a16:creationId xmlns:a16="http://schemas.microsoft.com/office/drawing/2014/main" xmlns="" id="{B6C3F345-DEA7-C64D-90EE-6DFEF6B0F7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9">
              <a:extLst>
                <a:ext uri="{FF2B5EF4-FFF2-40B4-BE49-F238E27FC236}">
                  <a16:creationId xmlns:a16="http://schemas.microsoft.com/office/drawing/2014/main" xmlns="" id="{6C2CB45E-DD31-644D-B38E-56690CBDE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80">
              <a:extLst>
                <a:ext uri="{FF2B5EF4-FFF2-40B4-BE49-F238E27FC236}">
                  <a16:creationId xmlns:a16="http://schemas.microsoft.com/office/drawing/2014/main" xmlns="" id="{0B1D6178-5CDF-C44A-BD74-FC217ED575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81">
              <a:extLst>
                <a:ext uri="{FF2B5EF4-FFF2-40B4-BE49-F238E27FC236}">
                  <a16:creationId xmlns:a16="http://schemas.microsoft.com/office/drawing/2014/main" xmlns="" id="{363887BB-4AF3-B84E-9683-EE49686A1C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82">
              <a:extLst>
                <a:ext uri="{FF2B5EF4-FFF2-40B4-BE49-F238E27FC236}">
                  <a16:creationId xmlns:a16="http://schemas.microsoft.com/office/drawing/2014/main" xmlns="" id="{175D27BE-3FD8-CE45-A067-6C508BF70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83">
              <a:extLst>
                <a:ext uri="{FF2B5EF4-FFF2-40B4-BE49-F238E27FC236}">
                  <a16:creationId xmlns:a16="http://schemas.microsoft.com/office/drawing/2014/main" xmlns="" id="{B2BBADBF-8220-2243-8DAD-6DAD64743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84">
              <a:extLst>
                <a:ext uri="{FF2B5EF4-FFF2-40B4-BE49-F238E27FC236}">
                  <a16:creationId xmlns:a16="http://schemas.microsoft.com/office/drawing/2014/main" xmlns="" id="{3AB793CC-A3CA-9F45-A697-F5B2AC584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7" name="Picture 777" descr="access_point_stylized_small">
            <a:extLst>
              <a:ext uri="{FF2B5EF4-FFF2-40B4-BE49-F238E27FC236}">
                <a16:creationId xmlns:a16="http://schemas.microsoft.com/office/drawing/2014/main" xmlns="" id="{68963423-0F28-9C4E-9209-A68C79A01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622" y="3375205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780" descr="access_point_stylized_small">
            <a:extLst>
              <a:ext uri="{FF2B5EF4-FFF2-40B4-BE49-F238E27FC236}">
                <a16:creationId xmlns:a16="http://schemas.microsoft.com/office/drawing/2014/main" xmlns="" id="{CC400AD6-BFC6-FE40-9B3A-1E58BEB7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350" y="5037538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45D32098-7053-E144-ABFD-96A14B42CDE7}"/>
              </a:ext>
            </a:extLst>
          </p:cNvPr>
          <p:cNvGrpSpPr/>
          <p:nvPr/>
        </p:nvGrpSpPr>
        <p:grpSpPr>
          <a:xfrm>
            <a:off x="9923105" y="4852343"/>
            <a:ext cx="309740" cy="190838"/>
            <a:chOff x="3668110" y="2448910"/>
            <a:chExt cx="3794234" cy="216513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04E26E62-0A09-FE48-83DB-99D08E6D966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xmlns="" id="{5BBE0DFE-0625-6941-BE0B-54B132BA201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607D2C3A-C248-C14C-AE1E-3CEA21A7711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xmlns="" id="{BD2E6830-1548-F748-9CD3-9BBE3D747B5B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xmlns="" id="{87EA9A58-4D21-1A4A-8916-404ABE135DD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xmlns="" id="{7CF3E410-162D-074A-8E74-37800207811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xmlns="" id="{072DA05C-F551-2546-ACD2-A6674CBCE38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659AA5C6-EE3B-2947-B048-197F6FD3AC8C}"/>
              </a:ext>
            </a:extLst>
          </p:cNvPr>
          <p:cNvGrpSpPr/>
          <p:nvPr/>
        </p:nvGrpSpPr>
        <p:grpSpPr>
          <a:xfrm>
            <a:off x="8750359" y="4480726"/>
            <a:ext cx="393760" cy="218578"/>
            <a:chOff x="7493876" y="2774731"/>
            <a:chExt cx="1481958" cy="894622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xmlns="" id="{9100A36C-A3A7-F64D-ACF1-BC8A727C2CB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66AC0DDF-BAAC-9648-9DB4-B82F4C800F1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F93AC9B6-D959-EE46-8553-EF585F23BD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xmlns="" id="{4CC15E79-4120-D643-9348-8A2483E7C14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xmlns="" id="{B4C3AE5D-7179-E240-8F3C-8DF74EC999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xmlns="" id="{3A0685E0-EC87-CF48-A96B-77CB2EC25C0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xmlns="" id="{9E67B1F5-ED42-AE4A-8D5B-75AD8401AC4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4996387-BE14-DF43-805B-702F9CA5C7DE}"/>
              </a:ext>
            </a:extLst>
          </p:cNvPr>
          <p:cNvGrpSpPr/>
          <p:nvPr/>
        </p:nvGrpSpPr>
        <p:grpSpPr>
          <a:xfrm>
            <a:off x="8385260" y="4707739"/>
            <a:ext cx="309740" cy="190838"/>
            <a:chOff x="3668110" y="2448910"/>
            <a:chExt cx="3794234" cy="216513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5754FAB-24AD-164E-8246-AFEEDC5117C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xmlns="" id="{E5DD5BBA-99BE-AB40-ABCA-66BF6954D98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xmlns="" id="{AEB271AC-E128-C94E-8C52-AEF23798B7A8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xmlns="" id="{6A1116CA-475C-3648-95B4-42F00A2A056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xmlns="" id="{C2AE9788-7391-8445-B359-B4CC25A1EE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xmlns="" id="{B02E83DD-BD53-7B47-A845-B8C7DC6A694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xmlns="" id="{2DC92133-A32C-A741-B66D-863B3C03BD8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643D9FE3-9524-3844-AF33-35CA20FC0D76}"/>
              </a:ext>
            </a:extLst>
          </p:cNvPr>
          <p:cNvGrpSpPr/>
          <p:nvPr/>
        </p:nvGrpSpPr>
        <p:grpSpPr>
          <a:xfrm>
            <a:off x="8513567" y="2325615"/>
            <a:ext cx="353678" cy="168275"/>
            <a:chOff x="7493876" y="2774731"/>
            <a:chExt cx="1481958" cy="894622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xmlns="" id="{D4B39EB8-9828-0342-9391-704A2CD03D1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774578F8-9C32-FF4C-94B9-DD296E4639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E3FFE085-A1E8-8C4A-863C-F297E69E8C5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xmlns="" id="{FF20BBBE-61F6-414F-AB4A-B44CBEECD9A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xmlns="" id="{B2045209-7C1C-F24A-AEE1-071242B149D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xmlns="" id="{1B01ADE3-1B6E-D247-973F-54E2D9B5D15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xmlns="" id="{405D61D6-D043-834E-8866-8619F48CA5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xmlns="" id="{1012F64F-EF7E-5344-A4F3-7EABE2D4F217}"/>
              </a:ext>
            </a:extLst>
          </p:cNvPr>
          <p:cNvGrpSpPr/>
          <p:nvPr/>
        </p:nvGrpSpPr>
        <p:grpSpPr>
          <a:xfrm>
            <a:off x="10957825" y="3114671"/>
            <a:ext cx="170989" cy="97052"/>
            <a:chOff x="7493876" y="2774731"/>
            <a:chExt cx="1481958" cy="894622"/>
          </a:xfrm>
        </p:grpSpPr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xmlns="" id="{8BB13C1F-054D-7941-91CB-76ED796B656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70C6DC31-F653-F446-9B94-60CB67A86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xmlns="" id="{3F4A7E86-562E-9C48-95BF-2B9D877B53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xmlns="" id="{D80C08FB-4E69-EB4A-BBCA-4E44FB7EE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xmlns="" id="{2632F4FB-DFCC-2F4D-B158-2D3743B3F95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xmlns="" id="{E6D5E9E9-B17F-9D4B-B223-9141D3A6888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xmlns="" id="{8D0A12F2-B562-2648-B16A-1D30E22E02A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B4E432F1-1693-8A4E-A460-5802A1AEAD07}"/>
              </a:ext>
            </a:extLst>
          </p:cNvPr>
          <p:cNvGrpSpPr/>
          <p:nvPr/>
        </p:nvGrpSpPr>
        <p:grpSpPr>
          <a:xfrm>
            <a:off x="10484349" y="3009444"/>
            <a:ext cx="353678" cy="198344"/>
            <a:chOff x="7493876" y="2774731"/>
            <a:chExt cx="1481958" cy="894622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5ED14BE6-903D-9940-AC2B-3268B87ADFF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7EFC5165-1B49-B544-B703-D0E9DA908D7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xmlns="" id="{AB1397D1-18DA-5944-8339-897F9A9AD8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xmlns="" id="{D3D45686-63E9-E245-8305-C334F0541E7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xmlns="" id="{3B2FA1D1-BF4F-F947-B3E1-406A420C4F1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xmlns="" id="{2C4C730F-0E5F-9441-B3F0-9FB7DB40363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xmlns="" id="{3C05DC31-C04A-DA4E-BD68-6BCFC14A564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xmlns="" id="{851A2E38-C8F7-5B4D-93A5-130306B471F9}"/>
              </a:ext>
            </a:extLst>
          </p:cNvPr>
          <p:cNvGrpSpPr/>
          <p:nvPr/>
        </p:nvGrpSpPr>
        <p:grpSpPr>
          <a:xfrm>
            <a:off x="10022464" y="1715598"/>
            <a:ext cx="353678" cy="198344"/>
            <a:chOff x="7493876" y="2774731"/>
            <a:chExt cx="1481958" cy="894622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DE316D8C-B460-B94D-8F8C-D3061831AA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xmlns="" id="{F1A1A5CB-A709-1F4F-8D50-2C99B35EED9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xmlns="" id="{2C3D1ACE-2ADB-1B4F-B4F6-152F4655CFF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xmlns="" id="{ABA3F008-D35A-3344-AE9B-985B191CD41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xmlns="" id="{9B80981C-5DF8-8A44-871A-76578F68D6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xmlns="" id="{811450F3-31D3-204D-B370-675D8DEBAA5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xmlns="" id="{B8AF6519-9948-BD4F-9BDE-BF2FE27174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D553E004-5B76-CE49-82A8-228403BC57E9}"/>
              </a:ext>
            </a:extLst>
          </p:cNvPr>
          <p:cNvGrpSpPr/>
          <p:nvPr/>
        </p:nvGrpSpPr>
        <p:grpSpPr>
          <a:xfrm>
            <a:off x="10600954" y="2126673"/>
            <a:ext cx="353678" cy="198344"/>
            <a:chOff x="7493876" y="2774731"/>
            <a:chExt cx="1481958" cy="894622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xmlns="" id="{80D1B1C3-E533-0648-A8F6-501D4123A9C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3F68FB3F-D92E-ED44-AFF7-CC7359337C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xmlns="" id="{4166E5B1-FD06-CF4F-BE46-0665B6C4406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xmlns="" id="{6EED667D-92E4-684F-8131-08EE73D7865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xmlns="" id="{173F21E0-20AE-3947-B3A9-DCB066F95B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xmlns="" id="{90BCAD6D-9742-A743-AF6C-AA4C11DF2F7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xmlns="" id="{D15CCA2D-FF07-7E49-AFAC-41F608FBA3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0BBFA4F2-6DC5-6246-AC0D-A5B6362510CA}"/>
              </a:ext>
            </a:extLst>
          </p:cNvPr>
          <p:cNvGrpSpPr/>
          <p:nvPr/>
        </p:nvGrpSpPr>
        <p:grpSpPr>
          <a:xfrm>
            <a:off x="10717565" y="1621269"/>
            <a:ext cx="353678" cy="198344"/>
            <a:chOff x="7493876" y="2774731"/>
            <a:chExt cx="1481958" cy="894622"/>
          </a:xfrm>
        </p:grpSpPr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9E6389F9-EE6B-CF41-87B2-6FEC736C1CC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76CEA600-9F29-9443-ADED-51B00EDB37A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xmlns="" id="{5E8A275D-4224-6C4E-8C9F-80FCD44EE5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xmlns="" id="{157952CE-D220-6342-A756-6FC7F0E68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xmlns="" id="{F1725E00-636B-DF42-935F-85B23C81F9E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xmlns="" id="{9F692ABC-0305-A843-A220-05CFCA15005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xmlns="" id="{4119B6AB-B752-5F42-A59E-D0238D4845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xmlns="" id="{02AC74F3-7F15-D34A-9BA0-F4EC124FA78B}"/>
              </a:ext>
            </a:extLst>
          </p:cNvPr>
          <p:cNvGrpSpPr/>
          <p:nvPr/>
        </p:nvGrpSpPr>
        <p:grpSpPr>
          <a:xfrm>
            <a:off x="10053866" y="2174871"/>
            <a:ext cx="353678" cy="198344"/>
            <a:chOff x="7493876" y="2774731"/>
            <a:chExt cx="1481958" cy="894622"/>
          </a:xfrm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xmlns="" id="{E16EDB01-D80B-594C-BC98-877D41E0F7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xmlns="" id="{1036E018-AA0D-3B41-B308-80EC3DDB6EE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xmlns="" id="{F792B572-4770-5640-96DE-FC5DD440337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xmlns="" id="{0359911B-E2D4-4540-9EDC-0B97BCDA15D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xmlns="" id="{0451C2A1-599A-4640-AE3E-2F1FEE23C45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xmlns="" id="{A85EFAFD-85B1-A345-B4E1-4ECEBD8958A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xmlns="" id="{236EF265-EE83-4742-983C-B66B4F28474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2B5330E9-EDFF-0747-B627-EF53456A8B64}"/>
              </a:ext>
            </a:extLst>
          </p:cNvPr>
          <p:cNvGrpSpPr/>
          <p:nvPr/>
        </p:nvGrpSpPr>
        <p:grpSpPr>
          <a:xfrm>
            <a:off x="9570878" y="2907338"/>
            <a:ext cx="367224" cy="240304"/>
            <a:chOff x="7493876" y="2774731"/>
            <a:chExt cx="1481958" cy="894622"/>
          </a:xfrm>
        </p:grpSpPr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xmlns="" id="{30F39B79-3124-AD4C-8764-BACF029254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6D3A5C65-5135-3E43-BC9C-26B221D2BD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xmlns="" id="{D5A79E7B-CEC1-8147-A15D-D643982880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xmlns="" id="{2BD3E2AF-CDD9-9246-84EF-6B3C998B708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xmlns="" id="{F3B7C4EC-0B9B-9C4B-8DCA-B05AB189E23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xmlns="" id="{C76B3FF2-DB28-5345-9F37-DA5FB92C60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xmlns="" id="{ABE65594-F638-E64C-8962-1496FE7877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xmlns="" id="{00B62598-D40E-DA41-9BA7-786371172FE5}"/>
              </a:ext>
            </a:extLst>
          </p:cNvPr>
          <p:cNvGrpSpPr/>
          <p:nvPr/>
        </p:nvGrpSpPr>
        <p:grpSpPr>
          <a:xfrm>
            <a:off x="10448999" y="3505631"/>
            <a:ext cx="353678" cy="198344"/>
            <a:chOff x="7493876" y="2774731"/>
            <a:chExt cx="1481958" cy="894622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xmlns="" id="{6021AAD8-BCF9-7A4A-9F26-42F18CC934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8F43CCF6-ACD4-5147-B888-B61AD429572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xmlns="" id="{21651EE2-1E07-B94C-ACE2-BD7C4F4DA1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xmlns="" id="{A13A50ED-8A30-144A-9FCA-F6AF66BABCB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xmlns="" id="{EFDF9400-03D5-6C49-A330-85A392376C0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xmlns="" id="{F8DAD1FD-BE68-2948-B3F0-3E991157150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xmlns="" id="{518751B6-2900-7045-AAFF-75CBB79B60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2AEAE14E-5721-E24F-A796-AF18CA4785D5}"/>
              </a:ext>
            </a:extLst>
          </p:cNvPr>
          <p:cNvGrpSpPr/>
          <p:nvPr/>
        </p:nvGrpSpPr>
        <p:grpSpPr>
          <a:xfrm>
            <a:off x="10999722" y="3882431"/>
            <a:ext cx="228295" cy="120400"/>
            <a:chOff x="7493876" y="2774731"/>
            <a:chExt cx="1481958" cy="894622"/>
          </a:xfrm>
        </p:grpSpPr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xmlns="" id="{CAA55824-11B1-CA4B-8903-9B33C1A7C22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35F1BF45-FD77-9C4F-8E5D-A169B6235F9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xmlns="" id="{CDC55E1F-BD25-644E-9AB3-7B5B06FF02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xmlns="" id="{9BF3F54D-9319-774D-BA3B-607814A7F83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xmlns="" id="{4A4416B5-2DDC-4445-805F-E643A06EA19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xmlns="" id="{578E2B14-D4B8-2F48-8C26-3403D3443A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xmlns="" id="{19A4FCB0-5196-9544-9A9C-65D60E598CF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xmlns="" id="{F66312FF-6592-084B-9F5B-06957DADD349}"/>
              </a:ext>
            </a:extLst>
          </p:cNvPr>
          <p:cNvGrpSpPr/>
          <p:nvPr/>
        </p:nvGrpSpPr>
        <p:grpSpPr>
          <a:xfrm>
            <a:off x="7512814" y="1869919"/>
            <a:ext cx="534987" cy="407988"/>
            <a:chOff x="7432700" y="2327293"/>
            <a:chExt cx="534987" cy="407988"/>
          </a:xfrm>
        </p:grpSpPr>
        <p:pic>
          <p:nvPicPr>
            <p:cNvPr id="204" name="Picture 1017" descr="antenna_stylized">
              <a:extLst>
                <a:ext uri="{FF2B5EF4-FFF2-40B4-BE49-F238E27FC236}">
                  <a16:creationId xmlns:a16="http://schemas.microsoft.com/office/drawing/2014/main" xmlns="" id="{0D4A2309-AAED-2C48-A418-D03CB0001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 1018" descr="laptop_keyboard">
              <a:extLst>
                <a:ext uri="{FF2B5EF4-FFF2-40B4-BE49-F238E27FC236}">
                  <a16:creationId xmlns:a16="http://schemas.microsoft.com/office/drawing/2014/main" xmlns="" id="{46CD79A2-426F-8F45-92D1-0968B698A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Freeform 1019">
              <a:extLst>
                <a:ext uri="{FF2B5EF4-FFF2-40B4-BE49-F238E27FC236}">
                  <a16:creationId xmlns:a16="http://schemas.microsoft.com/office/drawing/2014/main" xmlns="" id="{35B7582C-3157-594E-9B4D-8B4346695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7" name="Picture 1020" descr="screen">
              <a:extLst>
                <a:ext uri="{FF2B5EF4-FFF2-40B4-BE49-F238E27FC236}">
                  <a16:creationId xmlns:a16="http://schemas.microsoft.com/office/drawing/2014/main" xmlns="" id="{70049DA6-6492-2A45-AD5C-2D64A8436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" name="Freeform 1021">
              <a:extLst>
                <a:ext uri="{FF2B5EF4-FFF2-40B4-BE49-F238E27FC236}">
                  <a16:creationId xmlns:a16="http://schemas.microsoft.com/office/drawing/2014/main" xmlns="" id="{3B28293C-D483-A943-9B11-E29DBBA5B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1022">
              <a:extLst>
                <a:ext uri="{FF2B5EF4-FFF2-40B4-BE49-F238E27FC236}">
                  <a16:creationId xmlns:a16="http://schemas.microsoft.com/office/drawing/2014/main" xmlns="" id="{861B393C-154B-8D45-8CF1-3817B8627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1023">
              <a:extLst>
                <a:ext uri="{FF2B5EF4-FFF2-40B4-BE49-F238E27FC236}">
                  <a16:creationId xmlns:a16="http://schemas.microsoft.com/office/drawing/2014/main" xmlns="" id="{0B63C9C2-674C-D944-8A4D-2C82246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1024">
              <a:extLst>
                <a:ext uri="{FF2B5EF4-FFF2-40B4-BE49-F238E27FC236}">
                  <a16:creationId xmlns:a16="http://schemas.microsoft.com/office/drawing/2014/main" xmlns="" id="{A2F9EB18-B241-7741-A387-8AD6E2A5F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1025">
              <a:extLst>
                <a:ext uri="{FF2B5EF4-FFF2-40B4-BE49-F238E27FC236}">
                  <a16:creationId xmlns:a16="http://schemas.microsoft.com/office/drawing/2014/main" xmlns="" id="{A5AFAB36-089A-F246-ADED-53137F170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1026">
              <a:extLst>
                <a:ext uri="{FF2B5EF4-FFF2-40B4-BE49-F238E27FC236}">
                  <a16:creationId xmlns:a16="http://schemas.microsoft.com/office/drawing/2014/main" xmlns="" id="{FF109530-217D-9D4E-81DB-6B3046B18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4" name="Group 1027">
              <a:extLst>
                <a:ext uri="{FF2B5EF4-FFF2-40B4-BE49-F238E27FC236}">
                  <a16:creationId xmlns:a16="http://schemas.microsoft.com/office/drawing/2014/main" xmlns="" id="{B4933AB6-F567-0B4F-98D5-E7B82E998A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21" name="Freeform 1028">
                <a:extLst>
                  <a:ext uri="{FF2B5EF4-FFF2-40B4-BE49-F238E27FC236}">
                    <a16:creationId xmlns:a16="http://schemas.microsoft.com/office/drawing/2014/main" xmlns="" id="{FEB5A1CA-C662-AC42-906E-42FEA8010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1029">
                <a:extLst>
                  <a:ext uri="{FF2B5EF4-FFF2-40B4-BE49-F238E27FC236}">
                    <a16:creationId xmlns:a16="http://schemas.microsoft.com/office/drawing/2014/main" xmlns="" id="{F73B18BC-3775-124A-ABC7-7178BA686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1030">
                <a:extLst>
                  <a:ext uri="{FF2B5EF4-FFF2-40B4-BE49-F238E27FC236}">
                    <a16:creationId xmlns:a16="http://schemas.microsoft.com/office/drawing/2014/main" xmlns="" id="{B0CC40EF-A30F-FB4A-A013-445912460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1031">
                <a:extLst>
                  <a:ext uri="{FF2B5EF4-FFF2-40B4-BE49-F238E27FC236}">
                    <a16:creationId xmlns:a16="http://schemas.microsoft.com/office/drawing/2014/main" xmlns="" id="{695C34A3-04D7-8544-8C39-0FBEB205F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1032">
                <a:extLst>
                  <a:ext uri="{FF2B5EF4-FFF2-40B4-BE49-F238E27FC236}">
                    <a16:creationId xmlns:a16="http://schemas.microsoft.com/office/drawing/2014/main" xmlns="" id="{83AE7D29-720B-854B-B4F9-BC9FBE8B8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 1033">
                <a:extLst>
                  <a:ext uri="{FF2B5EF4-FFF2-40B4-BE49-F238E27FC236}">
                    <a16:creationId xmlns:a16="http://schemas.microsoft.com/office/drawing/2014/main" xmlns="" id="{404B1EF4-0053-644A-AAF0-66FB16735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5" name="Freeform 1034">
              <a:extLst>
                <a:ext uri="{FF2B5EF4-FFF2-40B4-BE49-F238E27FC236}">
                  <a16:creationId xmlns:a16="http://schemas.microsoft.com/office/drawing/2014/main" xmlns="" id="{7F7F78D2-EE09-EF4B-BE89-EC511B47A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1035">
              <a:extLst>
                <a:ext uri="{FF2B5EF4-FFF2-40B4-BE49-F238E27FC236}">
                  <a16:creationId xmlns:a16="http://schemas.microsoft.com/office/drawing/2014/main" xmlns="" id="{6ED22B39-55F8-254F-B260-10B9358A1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1036">
              <a:extLst>
                <a:ext uri="{FF2B5EF4-FFF2-40B4-BE49-F238E27FC236}">
                  <a16:creationId xmlns:a16="http://schemas.microsoft.com/office/drawing/2014/main" xmlns="" id="{519FDAB7-8F2B-D540-87B8-EBC399837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1037">
              <a:extLst>
                <a:ext uri="{FF2B5EF4-FFF2-40B4-BE49-F238E27FC236}">
                  <a16:creationId xmlns:a16="http://schemas.microsoft.com/office/drawing/2014/main" xmlns="" id="{0FDDEC0B-D787-B543-B9C8-713981CB2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1038">
              <a:extLst>
                <a:ext uri="{FF2B5EF4-FFF2-40B4-BE49-F238E27FC236}">
                  <a16:creationId xmlns:a16="http://schemas.microsoft.com/office/drawing/2014/main" xmlns="" id="{9ED25421-8538-254C-93C7-149B971AD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1039">
              <a:extLst>
                <a:ext uri="{FF2B5EF4-FFF2-40B4-BE49-F238E27FC236}">
                  <a16:creationId xmlns:a16="http://schemas.microsoft.com/office/drawing/2014/main" xmlns="" id="{539798D0-719C-DD47-AE49-D9B557B94FC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xmlns="" id="{C9E92DFA-701B-E444-963E-738F29287753}"/>
              </a:ext>
            </a:extLst>
          </p:cNvPr>
          <p:cNvGrpSpPr/>
          <p:nvPr/>
        </p:nvGrpSpPr>
        <p:grpSpPr>
          <a:xfrm>
            <a:off x="8711521" y="1833033"/>
            <a:ext cx="530702" cy="478009"/>
            <a:chOff x="8631407" y="2290407"/>
            <a:chExt cx="530702" cy="478009"/>
          </a:xfrm>
        </p:grpSpPr>
        <p:pic>
          <p:nvPicPr>
            <p:cNvPr id="228" name="Picture 568" descr="light2.png">
              <a:extLst>
                <a:ext uri="{FF2B5EF4-FFF2-40B4-BE49-F238E27FC236}">
                  <a16:creationId xmlns:a16="http://schemas.microsoft.com/office/drawing/2014/main" xmlns="" id="{FC493893-8A11-354F-BABD-C11607E8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9" name="Picture 1017" descr="antenna_stylized">
              <a:extLst>
                <a:ext uri="{FF2B5EF4-FFF2-40B4-BE49-F238E27FC236}">
                  <a16:creationId xmlns:a16="http://schemas.microsoft.com/office/drawing/2014/main" xmlns="" id="{58F4A529-12FB-E644-9930-FD20F449E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69382BE4-EA07-E549-B2F9-9FD19BF88E60}"/>
              </a:ext>
            </a:extLst>
          </p:cNvPr>
          <p:cNvGrpSpPr/>
          <p:nvPr/>
        </p:nvGrpSpPr>
        <p:grpSpPr>
          <a:xfrm>
            <a:off x="8573279" y="1572430"/>
            <a:ext cx="849312" cy="226109"/>
            <a:chOff x="8493165" y="2029804"/>
            <a:chExt cx="849312" cy="226109"/>
          </a:xfrm>
        </p:grpSpPr>
        <p:pic>
          <p:nvPicPr>
            <p:cNvPr id="231" name="Picture 603" descr="car_icon_small">
              <a:extLst>
                <a:ext uri="{FF2B5EF4-FFF2-40B4-BE49-F238E27FC236}">
                  <a16:creationId xmlns:a16="http://schemas.microsoft.com/office/drawing/2014/main" xmlns="" id="{3367712F-9E5F-1447-9EEE-B0A9252E5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" name="Picture 1017" descr="antenna_stylized">
              <a:extLst>
                <a:ext uri="{FF2B5EF4-FFF2-40B4-BE49-F238E27FC236}">
                  <a16:creationId xmlns:a16="http://schemas.microsoft.com/office/drawing/2014/main" xmlns="" id="{7BB610B1-0C85-3845-80DE-4F600834E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xmlns="" id="{3338FA73-5831-8048-9F9F-83E195D5716B}"/>
              </a:ext>
            </a:extLst>
          </p:cNvPr>
          <p:cNvGrpSpPr/>
          <p:nvPr/>
        </p:nvGrpSpPr>
        <p:grpSpPr>
          <a:xfrm>
            <a:off x="7567258" y="2838730"/>
            <a:ext cx="857739" cy="583764"/>
            <a:chOff x="7487144" y="3296104"/>
            <a:chExt cx="857739" cy="58376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xmlns="" id="{4D04C3AF-A6A0-3543-9CEC-C36594B3C98A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41" name="Picture 1115" descr="antenna_stylized">
                <a:extLst>
                  <a:ext uri="{FF2B5EF4-FFF2-40B4-BE49-F238E27FC236}">
                    <a16:creationId xmlns:a16="http://schemas.microsoft.com/office/drawing/2014/main" xmlns="" id="{3A4BE67F-53F2-2249-9275-9C6A0F0AB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1116" descr="laptop_keyboard">
                <a:extLst>
                  <a:ext uri="{FF2B5EF4-FFF2-40B4-BE49-F238E27FC236}">
                    <a16:creationId xmlns:a16="http://schemas.microsoft.com/office/drawing/2014/main" xmlns="" id="{3032FEAB-62CC-D44F-B823-94A6C3146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Freeform 1117">
                <a:extLst>
                  <a:ext uri="{FF2B5EF4-FFF2-40B4-BE49-F238E27FC236}">
                    <a16:creationId xmlns:a16="http://schemas.microsoft.com/office/drawing/2014/main" xmlns="" id="{FE755B2B-D563-7C44-97D1-A76981535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4" name="Picture 1118" descr="screen">
                <a:extLst>
                  <a:ext uri="{FF2B5EF4-FFF2-40B4-BE49-F238E27FC236}">
                    <a16:creationId xmlns:a16="http://schemas.microsoft.com/office/drawing/2014/main" xmlns="" id="{051B193A-BCF4-3E49-9934-81C4B74B1F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" name="Freeform 1119">
                <a:extLst>
                  <a:ext uri="{FF2B5EF4-FFF2-40B4-BE49-F238E27FC236}">
                    <a16:creationId xmlns:a16="http://schemas.microsoft.com/office/drawing/2014/main" xmlns="" id="{818E62C1-0069-EA49-9CF8-45B2D123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1120">
                <a:extLst>
                  <a:ext uri="{FF2B5EF4-FFF2-40B4-BE49-F238E27FC236}">
                    <a16:creationId xmlns:a16="http://schemas.microsoft.com/office/drawing/2014/main" xmlns="" id="{84CA5961-4DB4-0D43-B026-C4E984CBE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1121">
                <a:extLst>
                  <a:ext uri="{FF2B5EF4-FFF2-40B4-BE49-F238E27FC236}">
                    <a16:creationId xmlns:a16="http://schemas.microsoft.com/office/drawing/2014/main" xmlns="" id="{E5A969C6-2875-2548-A4E6-D224F70A9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1122">
                <a:extLst>
                  <a:ext uri="{FF2B5EF4-FFF2-40B4-BE49-F238E27FC236}">
                    <a16:creationId xmlns:a16="http://schemas.microsoft.com/office/drawing/2014/main" xmlns="" id="{8BC05D01-8EEF-1A49-B84C-FB100CCF5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1123">
                <a:extLst>
                  <a:ext uri="{FF2B5EF4-FFF2-40B4-BE49-F238E27FC236}">
                    <a16:creationId xmlns:a16="http://schemas.microsoft.com/office/drawing/2014/main" xmlns="" id="{C6EECD85-C1CC-2844-A1D5-17790C276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 1124">
                <a:extLst>
                  <a:ext uri="{FF2B5EF4-FFF2-40B4-BE49-F238E27FC236}">
                    <a16:creationId xmlns:a16="http://schemas.microsoft.com/office/drawing/2014/main" xmlns="" id="{F6382FF0-3401-074E-B47F-7092DF234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1" name="Group 1125">
                <a:extLst>
                  <a:ext uri="{FF2B5EF4-FFF2-40B4-BE49-F238E27FC236}">
                    <a16:creationId xmlns:a16="http://schemas.microsoft.com/office/drawing/2014/main" xmlns="" id="{E6D4326D-E697-EA48-8350-1119349360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258" name="Freeform 1126">
                  <a:extLst>
                    <a:ext uri="{FF2B5EF4-FFF2-40B4-BE49-F238E27FC236}">
                      <a16:creationId xmlns:a16="http://schemas.microsoft.com/office/drawing/2014/main" xmlns="" id="{CEA1DD05-B803-9149-AF2B-DB01453207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1127">
                  <a:extLst>
                    <a:ext uri="{FF2B5EF4-FFF2-40B4-BE49-F238E27FC236}">
                      <a16:creationId xmlns:a16="http://schemas.microsoft.com/office/drawing/2014/main" xmlns="" id="{F8B395FE-C4ED-884D-BFD7-F2220E456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1128">
                  <a:extLst>
                    <a:ext uri="{FF2B5EF4-FFF2-40B4-BE49-F238E27FC236}">
                      <a16:creationId xmlns:a16="http://schemas.microsoft.com/office/drawing/2014/main" xmlns="" id="{9FD2580F-A3F6-F947-9B0C-25EC879AF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1129">
                  <a:extLst>
                    <a:ext uri="{FF2B5EF4-FFF2-40B4-BE49-F238E27FC236}">
                      <a16:creationId xmlns:a16="http://schemas.microsoft.com/office/drawing/2014/main" xmlns="" id="{46294FED-2DBE-0B42-9E0D-59575DF51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Freeform 1130">
                  <a:extLst>
                    <a:ext uri="{FF2B5EF4-FFF2-40B4-BE49-F238E27FC236}">
                      <a16:creationId xmlns:a16="http://schemas.microsoft.com/office/drawing/2014/main" xmlns="" id="{B4090839-1A64-1D44-AC50-B3691212F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 1131">
                  <a:extLst>
                    <a:ext uri="{FF2B5EF4-FFF2-40B4-BE49-F238E27FC236}">
                      <a16:creationId xmlns:a16="http://schemas.microsoft.com/office/drawing/2014/main" xmlns="" id="{3075A43B-D07B-0840-9FBC-ED066A73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2" name="Freeform 1132">
                <a:extLst>
                  <a:ext uri="{FF2B5EF4-FFF2-40B4-BE49-F238E27FC236}">
                    <a16:creationId xmlns:a16="http://schemas.microsoft.com/office/drawing/2014/main" xmlns="" id="{02E935B0-131B-B748-90DC-BF9EAF226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1133">
                <a:extLst>
                  <a:ext uri="{FF2B5EF4-FFF2-40B4-BE49-F238E27FC236}">
                    <a16:creationId xmlns:a16="http://schemas.microsoft.com/office/drawing/2014/main" xmlns="" id="{1E123A3E-CC3F-5C47-B1F2-2171D77F6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1134">
                <a:extLst>
                  <a:ext uri="{FF2B5EF4-FFF2-40B4-BE49-F238E27FC236}">
                    <a16:creationId xmlns:a16="http://schemas.microsoft.com/office/drawing/2014/main" xmlns="" id="{AECD52AE-3551-654E-880E-D3640BE64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1135">
                <a:extLst>
                  <a:ext uri="{FF2B5EF4-FFF2-40B4-BE49-F238E27FC236}">
                    <a16:creationId xmlns:a16="http://schemas.microsoft.com/office/drawing/2014/main" xmlns="" id="{512F9E97-47EA-8542-92DD-7DE8CE7E8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 1136">
                <a:extLst>
                  <a:ext uri="{FF2B5EF4-FFF2-40B4-BE49-F238E27FC236}">
                    <a16:creationId xmlns:a16="http://schemas.microsoft.com/office/drawing/2014/main" xmlns="" id="{A1F34E8B-7018-7048-B4A5-23A7F6E4F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1137">
                <a:extLst>
                  <a:ext uri="{FF2B5EF4-FFF2-40B4-BE49-F238E27FC236}">
                    <a16:creationId xmlns:a16="http://schemas.microsoft.com/office/drawing/2014/main" xmlns="" id="{6D462AFA-A931-3147-A9B9-EF6BBBA6F28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5" name="Group 1139">
              <a:extLst>
                <a:ext uri="{FF2B5EF4-FFF2-40B4-BE49-F238E27FC236}">
                  <a16:creationId xmlns:a16="http://schemas.microsoft.com/office/drawing/2014/main" xmlns="" id="{A492659A-25BB-7D42-8237-FFD058C1C23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39" name="Picture 1140" descr="desktop_computer_stylized_medium">
                <a:extLst>
                  <a:ext uri="{FF2B5EF4-FFF2-40B4-BE49-F238E27FC236}">
                    <a16:creationId xmlns:a16="http://schemas.microsoft.com/office/drawing/2014/main" xmlns="" id="{C3134BA7-C49F-3D41-A8CD-0BF47D591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0" name="Freeform 1141">
                <a:extLst>
                  <a:ext uri="{FF2B5EF4-FFF2-40B4-BE49-F238E27FC236}">
                    <a16:creationId xmlns:a16="http://schemas.microsoft.com/office/drawing/2014/main" xmlns="" id="{0EE3BC06-EEFD-BE47-9337-BCCD121A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xmlns="" id="{6E129665-47CD-9244-84D3-9833306DF6CF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37" name="Picture 571" descr="fridge2.png">
                <a:extLst>
                  <a:ext uri="{FF2B5EF4-FFF2-40B4-BE49-F238E27FC236}">
                    <a16:creationId xmlns:a16="http://schemas.microsoft.com/office/drawing/2014/main" xmlns="" id="{D6D74BC7-4624-6B47-8BE9-FC2448DEB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8" name="Picture 1115" descr="antenna_stylized">
                <a:extLst>
                  <a:ext uri="{FF2B5EF4-FFF2-40B4-BE49-F238E27FC236}">
                    <a16:creationId xmlns:a16="http://schemas.microsoft.com/office/drawing/2014/main" xmlns="" id="{A2DE5E73-D910-E245-A581-C8152428D7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xmlns="" id="{0A5A480A-A0E9-5B46-8B42-A17922C793B1}"/>
              </a:ext>
            </a:extLst>
          </p:cNvPr>
          <p:cNvGrpSpPr/>
          <p:nvPr/>
        </p:nvGrpSpPr>
        <p:grpSpPr>
          <a:xfrm>
            <a:off x="11138687" y="2941791"/>
            <a:ext cx="518448" cy="1212242"/>
            <a:chOff x="11058573" y="3399165"/>
            <a:chExt cx="518448" cy="1212242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xmlns="" id="{73C84718-FB33-ED42-88DF-0B1F15F2FD51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xmlns="" id="{67012382-B12D-F844-B7EB-573597A2218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xmlns="" id="{EA4F63F6-8062-C44D-9090-B18E02E8DAA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74" name="Picture 273" descr="server_rack.png">
                  <a:extLst>
                    <a:ext uri="{FF2B5EF4-FFF2-40B4-BE49-F238E27FC236}">
                      <a16:creationId xmlns:a16="http://schemas.microsoft.com/office/drawing/2014/main" xmlns="" id="{91106E9F-3C67-AA4E-9287-A9EFF36FE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5" name="Picture 274" descr="server_rack.png">
                  <a:extLst>
                    <a:ext uri="{FF2B5EF4-FFF2-40B4-BE49-F238E27FC236}">
                      <a16:creationId xmlns:a16="http://schemas.microsoft.com/office/drawing/2014/main" xmlns="" id="{79A4A6A6-5E65-6F46-B7B2-90FD24375E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6" name="Picture 275" descr="server_rack.png">
                  <a:extLst>
                    <a:ext uri="{FF2B5EF4-FFF2-40B4-BE49-F238E27FC236}">
                      <a16:creationId xmlns:a16="http://schemas.microsoft.com/office/drawing/2014/main" xmlns="" id="{3216266F-0267-0840-841D-08502DD91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xmlns="" id="{106EB7B9-587B-604A-BB84-21393767F651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xmlns="" id="{2F7016C5-3456-6545-A196-AF5D73FF386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xmlns="" id="{CFE74420-7287-EB40-B7EE-E554F3965C89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69" name="Picture 268" descr="server_rack.png">
                  <a:extLst>
                    <a:ext uri="{FF2B5EF4-FFF2-40B4-BE49-F238E27FC236}">
                      <a16:creationId xmlns:a16="http://schemas.microsoft.com/office/drawing/2014/main" xmlns="" id="{6B281684-A293-474A-A2E6-3B193D839A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0" name="Picture 269" descr="server_rack.png">
                  <a:extLst>
                    <a:ext uri="{FF2B5EF4-FFF2-40B4-BE49-F238E27FC236}">
                      <a16:creationId xmlns:a16="http://schemas.microsoft.com/office/drawing/2014/main" xmlns="" id="{9F75EF01-9A2A-3A49-932A-4C42C7195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1" name="Picture 270" descr="server_rack.png">
                  <a:extLst>
                    <a:ext uri="{FF2B5EF4-FFF2-40B4-BE49-F238E27FC236}">
                      <a16:creationId xmlns:a16="http://schemas.microsoft.com/office/drawing/2014/main" xmlns="" id="{446E25FC-31EE-334C-8D4A-FE0F222A8E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7" name="Group 590">
            <a:extLst>
              <a:ext uri="{FF2B5EF4-FFF2-40B4-BE49-F238E27FC236}">
                <a16:creationId xmlns:a16="http://schemas.microsoft.com/office/drawing/2014/main" xmlns="" id="{E519F234-2007-384B-BC1B-5D998EFDC23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54595" y="4413467"/>
            <a:ext cx="345630" cy="320302"/>
            <a:chOff x="2839" y="3501"/>
            <a:chExt cx="755" cy="803"/>
          </a:xfrm>
        </p:grpSpPr>
        <p:pic>
          <p:nvPicPr>
            <p:cNvPr id="278" name="Picture 591" descr="desktop_computer_stylized_medium">
              <a:extLst>
                <a:ext uri="{FF2B5EF4-FFF2-40B4-BE49-F238E27FC236}">
                  <a16:creationId xmlns:a16="http://schemas.microsoft.com/office/drawing/2014/main" xmlns="" id="{33A2ACC8-59B8-BE41-AE95-2FCE8CBFB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9" name="Freeform 592">
              <a:extLst>
                <a:ext uri="{FF2B5EF4-FFF2-40B4-BE49-F238E27FC236}">
                  <a16:creationId xmlns:a16="http://schemas.microsoft.com/office/drawing/2014/main" xmlns="" id="{D3941249-0EC2-7F4F-B6DE-853D1B0F5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0" name="Group 1064">
            <a:extLst>
              <a:ext uri="{FF2B5EF4-FFF2-40B4-BE49-F238E27FC236}">
                <a16:creationId xmlns:a16="http://schemas.microsoft.com/office/drawing/2014/main" xmlns="" id="{32873DDE-DE5F-FD44-B451-B2DB0A80F417}"/>
              </a:ext>
            </a:extLst>
          </p:cNvPr>
          <p:cNvGrpSpPr>
            <a:grpSpLocks/>
          </p:cNvGrpSpPr>
          <p:nvPr/>
        </p:nvGrpSpPr>
        <p:grpSpPr bwMode="auto">
          <a:xfrm>
            <a:off x="9275421" y="5366115"/>
            <a:ext cx="310186" cy="307808"/>
            <a:chOff x="877" y="1008"/>
            <a:chExt cx="2747" cy="2591"/>
          </a:xfrm>
        </p:grpSpPr>
        <p:pic>
          <p:nvPicPr>
            <p:cNvPr id="281" name="Picture 1065" descr="antenna_stylized">
              <a:extLst>
                <a:ext uri="{FF2B5EF4-FFF2-40B4-BE49-F238E27FC236}">
                  <a16:creationId xmlns:a16="http://schemas.microsoft.com/office/drawing/2014/main" xmlns="" id="{AE6278DC-71B3-934A-A861-85089C08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2" name="Picture 1066" descr="laptop_keyboard">
              <a:extLst>
                <a:ext uri="{FF2B5EF4-FFF2-40B4-BE49-F238E27FC236}">
                  <a16:creationId xmlns:a16="http://schemas.microsoft.com/office/drawing/2014/main" xmlns="" id="{3FEF45DC-F120-5245-9ABC-6F0D0A235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3" name="Freeform 1067">
              <a:extLst>
                <a:ext uri="{FF2B5EF4-FFF2-40B4-BE49-F238E27FC236}">
                  <a16:creationId xmlns:a16="http://schemas.microsoft.com/office/drawing/2014/main" xmlns="" id="{8722F022-4F8C-2D45-81ED-EFF0FDD9E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4" name="Picture 1068" descr="screen">
              <a:extLst>
                <a:ext uri="{FF2B5EF4-FFF2-40B4-BE49-F238E27FC236}">
                  <a16:creationId xmlns:a16="http://schemas.microsoft.com/office/drawing/2014/main" xmlns="" id="{204FC4A1-539E-5442-BEC0-E471E14FA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5" name="Freeform 1069">
              <a:extLst>
                <a:ext uri="{FF2B5EF4-FFF2-40B4-BE49-F238E27FC236}">
                  <a16:creationId xmlns:a16="http://schemas.microsoft.com/office/drawing/2014/main" xmlns="" id="{A1A1347C-9D1F-BA40-834D-25F998533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1070">
              <a:extLst>
                <a:ext uri="{FF2B5EF4-FFF2-40B4-BE49-F238E27FC236}">
                  <a16:creationId xmlns:a16="http://schemas.microsoft.com/office/drawing/2014/main" xmlns="" id="{5962D35F-879E-2549-AB01-3DB83293F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 1071">
              <a:extLst>
                <a:ext uri="{FF2B5EF4-FFF2-40B4-BE49-F238E27FC236}">
                  <a16:creationId xmlns:a16="http://schemas.microsoft.com/office/drawing/2014/main" xmlns="" id="{22F02B8D-E551-4348-96A0-9FA3E305B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1072">
              <a:extLst>
                <a:ext uri="{FF2B5EF4-FFF2-40B4-BE49-F238E27FC236}">
                  <a16:creationId xmlns:a16="http://schemas.microsoft.com/office/drawing/2014/main" xmlns="" id="{C526490C-E805-3744-973A-5CC36BB2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1073">
              <a:extLst>
                <a:ext uri="{FF2B5EF4-FFF2-40B4-BE49-F238E27FC236}">
                  <a16:creationId xmlns:a16="http://schemas.microsoft.com/office/drawing/2014/main" xmlns="" id="{7A50B32F-A919-C345-8D9F-670BB4E92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1074">
              <a:extLst>
                <a:ext uri="{FF2B5EF4-FFF2-40B4-BE49-F238E27FC236}">
                  <a16:creationId xmlns:a16="http://schemas.microsoft.com/office/drawing/2014/main" xmlns="" id="{0175EDC4-A636-8E46-AE82-E96C1601B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1" name="Group 1075">
              <a:extLst>
                <a:ext uri="{FF2B5EF4-FFF2-40B4-BE49-F238E27FC236}">
                  <a16:creationId xmlns:a16="http://schemas.microsoft.com/office/drawing/2014/main" xmlns="" id="{0DFAC9F2-BFCA-0847-8353-C8E921686F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98" name="Freeform 1076">
                <a:extLst>
                  <a:ext uri="{FF2B5EF4-FFF2-40B4-BE49-F238E27FC236}">
                    <a16:creationId xmlns:a16="http://schemas.microsoft.com/office/drawing/2014/main" xmlns="" id="{850E3FFA-D3FE-4A46-89D2-C6682C4DE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077">
                <a:extLst>
                  <a:ext uri="{FF2B5EF4-FFF2-40B4-BE49-F238E27FC236}">
                    <a16:creationId xmlns:a16="http://schemas.microsoft.com/office/drawing/2014/main" xmlns="" id="{802EE040-A819-9640-B947-1A1395BEF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078">
                <a:extLst>
                  <a:ext uri="{FF2B5EF4-FFF2-40B4-BE49-F238E27FC236}">
                    <a16:creationId xmlns:a16="http://schemas.microsoft.com/office/drawing/2014/main" xmlns="" id="{2E6E4ADE-8434-D746-854F-AD5EAF779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079">
                <a:extLst>
                  <a:ext uri="{FF2B5EF4-FFF2-40B4-BE49-F238E27FC236}">
                    <a16:creationId xmlns:a16="http://schemas.microsoft.com/office/drawing/2014/main" xmlns="" id="{C3433830-574B-834F-8066-2E9F5FD6E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080">
                <a:extLst>
                  <a:ext uri="{FF2B5EF4-FFF2-40B4-BE49-F238E27FC236}">
                    <a16:creationId xmlns:a16="http://schemas.microsoft.com/office/drawing/2014/main" xmlns="" id="{E9FF40EC-D904-F941-BD96-FDDB247AC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081">
                <a:extLst>
                  <a:ext uri="{FF2B5EF4-FFF2-40B4-BE49-F238E27FC236}">
                    <a16:creationId xmlns:a16="http://schemas.microsoft.com/office/drawing/2014/main" xmlns="" id="{D764A724-F392-9F42-AE28-024E09E62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2" name="Freeform 1082">
              <a:extLst>
                <a:ext uri="{FF2B5EF4-FFF2-40B4-BE49-F238E27FC236}">
                  <a16:creationId xmlns:a16="http://schemas.microsoft.com/office/drawing/2014/main" xmlns="" id="{1D359E2D-603D-1C42-AF6A-BFF171224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 1083">
              <a:extLst>
                <a:ext uri="{FF2B5EF4-FFF2-40B4-BE49-F238E27FC236}">
                  <a16:creationId xmlns:a16="http://schemas.microsoft.com/office/drawing/2014/main" xmlns="" id="{A7F6435A-5F6F-D04A-9651-135556C9A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 1084">
              <a:extLst>
                <a:ext uri="{FF2B5EF4-FFF2-40B4-BE49-F238E27FC236}">
                  <a16:creationId xmlns:a16="http://schemas.microsoft.com/office/drawing/2014/main" xmlns="" id="{7E5560DA-5784-0949-BF64-EED5A85C8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 1085">
              <a:extLst>
                <a:ext uri="{FF2B5EF4-FFF2-40B4-BE49-F238E27FC236}">
                  <a16:creationId xmlns:a16="http://schemas.microsoft.com/office/drawing/2014/main" xmlns="" id="{EE37634B-CC1C-B440-AEAB-A81F991F3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 1086">
              <a:extLst>
                <a:ext uri="{FF2B5EF4-FFF2-40B4-BE49-F238E27FC236}">
                  <a16:creationId xmlns:a16="http://schemas.microsoft.com/office/drawing/2014/main" xmlns="" id="{06E015D5-7D47-FA43-A710-59DE4A76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 1087">
              <a:extLst>
                <a:ext uri="{FF2B5EF4-FFF2-40B4-BE49-F238E27FC236}">
                  <a16:creationId xmlns:a16="http://schemas.microsoft.com/office/drawing/2014/main" xmlns="" id="{92FD50DD-905B-534A-8A82-2CABB656D6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4" name="Group 590">
            <a:extLst>
              <a:ext uri="{FF2B5EF4-FFF2-40B4-BE49-F238E27FC236}">
                <a16:creationId xmlns:a16="http://schemas.microsoft.com/office/drawing/2014/main" xmlns="" id="{7D86CBB7-90D5-5C4A-9DB8-D6046D4D95F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27649" y="5017963"/>
            <a:ext cx="345630" cy="320302"/>
            <a:chOff x="2839" y="3501"/>
            <a:chExt cx="755" cy="803"/>
          </a:xfrm>
        </p:grpSpPr>
        <p:pic>
          <p:nvPicPr>
            <p:cNvPr id="305" name="Picture 591" descr="desktop_computer_stylized_medium">
              <a:extLst>
                <a:ext uri="{FF2B5EF4-FFF2-40B4-BE49-F238E27FC236}">
                  <a16:creationId xmlns:a16="http://schemas.microsoft.com/office/drawing/2014/main" xmlns="" id="{1E6AFB2E-6DD2-0F42-9FCC-C1E32A1B0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592">
              <a:extLst>
                <a:ext uri="{FF2B5EF4-FFF2-40B4-BE49-F238E27FC236}">
                  <a16:creationId xmlns:a16="http://schemas.microsoft.com/office/drawing/2014/main" xmlns="" id="{C502709A-9A0D-9A47-A5CE-EC46F9304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7" name="Group 590">
            <a:extLst>
              <a:ext uri="{FF2B5EF4-FFF2-40B4-BE49-F238E27FC236}">
                <a16:creationId xmlns:a16="http://schemas.microsoft.com/office/drawing/2014/main" xmlns="" id="{CA180629-1EE9-9045-BF20-AA161650E5B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25874" y="5039436"/>
            <a:ext cx="345630" cy="320302"/>
            <a:chOff x="2839" y="3501"/>
            <a:chExt cx="755" cy="803"/>
          </a:xfrm>
        </p:grpSpPr>
        <p:pic>
          <p:nvPicPr>
            <p:cNvPr id="308" name="Picture 591" descr="desktop_computer_stylized_medium">
              <a:extLst>
                <a:ext uri="{FF2B5EF4-FFF2-40B4-BE49-F238E27FC236}">
                  <a16:creationId xmlns:a16="http://schemas.microsoft.com/office/drawing/2014/main" xmlns="" id="{10FB4FF7-ED0D-4548-A925-6709E4749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" name="Freeform 592">
              <a:extLst>
                <a:ext uri="{FF2B5EF4-FFF2-40B4-BE49-F238E27FC236}">
                  <a16:creationId xmlns:a16="http://schemas.microsoft.com/office/drawing/2014/main" xmlns="" id="{76E9A76B-3815-1842-8657-E47D6461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0" name="Group 1064">
            <a:extLst>
              <a:ext uri="{FF2B5EF4-FFF2-40B4-BE49-F238E27FC236}">
                <a16:creationId xmlns:a16="http://schemas.microsoft.com/office/drawing/2014/main" xmlns="" id="{2A1515AB-81BE-A647-B780-057B7B04F549}"/>
              </a:ext>
            </a:extLst>
          </p:cNvPr>
          <p:cNvGrpSpPr>
            <a:grpSpLocks/>
          </p:cNvGrpSpPr>
          <p:nvPr/>
        </p:nvGrpSpPr>
        <p:grpSpPr bwMode="auto">
          <a:xfrm>
            <a:off x="9608486" y="5308444"/>
            <a:ext cx="319264" cy="253379"/>
            <a:chOff x="877" y="1008"/>
            <a:chExt cx="2747" cy="2591"/>
          </a:xfrm>
        </p:grpSpPr>
        <p:pic>
          <p:nvPicPr>
            <p:cNvPr id="311" name="Picture 1065" descr="antenna_stylized">
              <a:extLst>
                <a:ext uri="{FF2B5EF4-FFF2-40B4-BE49-F238E27FC236}">
                  <a16:creationId xmlns:a16="http://schemas.microsoft.com/office/drawing/2014/main" xmlns="" id="{BE3CD0B6-78E6-DA4F-99EA-A5B22756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2" name="Picture 1066" descr="laptop_keyboard">
              <a:extLst>
                <a:ext uri="{FF2B5EF4-FFF2-40B4-BE49-F238E27FC236}">
                  <a16:creationId xmlns:a16="http://schemas.microsoft.com/office/drawing/2014/main" xmlns="" id="{D2626BF6-46AC-604D-8A51-37EA389D2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3" name="Freeform 1067">
              <a:extLst>
                <a:ext uri="{FF2B5EF4-FFF2-40B4-BE49-F238E27FC236}">
                  <a16:creationId xmlns:a16="http://schemas.microsoft.com/office/drawing/2014/main" xmlns="" id="{959EDFAC-C6A1-D14A-947E-35A00B3A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4" name="Picture 1068" descr="screen">
              <a:extLst>
                <a:ext uri="{FF2B5EF4-FFF2-40B4-BE49-F238E27FC236}">
                  <a16:creationId xmlns:a16="http://schemas.microsoft.com/office/drawing/2014/main" xmlns="" id="{9D1F4A99-3250-9849-B965-F91DA6257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" name="Freeform 1069">
              <a:extLst>
                <a:ext uri="{FF2B5EF4-FFF2-40B4-BE49-F238E27FC236}">
                  <a16:creationId xmlns:a16="http://schemas.microsoft.com/office/drawing/2014/main" xmlns="" id="{5C31E3EB-B3FB-0B4F-93CD-5092308DC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 1070">
              <a:extLst>
                <a:ext uri="{FF2B5EF4-FFF2-40B4-BE49-F238E27FC236}">
                  <a16:creationId xmlns:a16="http://schemas.microsoft.com/office/drawing/2014/main" xmlns="" id="{3AD986D8-84E7-4747-A1C9-5481DDD0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 1071">
              <a:extLst>
                <a:ext uri="{FF2B5EF4-FFF2-40B4-BE49-F238E27FC236}">
                  <a16:creationId xmlns:a16="http://schemas.microsoft.com/office/drawing/2014/main" xmlns="" id="{99E21446-DDC6-F947-8143-0229A8829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 1072">
              <a:extLst>
                <a:ext uri="{FF2B5EF4-FFF2-40B4-BE49-F238E27FC236}">
                  <a16:creationId xmlns:a16="http://schemas.microsoft.com/office/drawing/2014/main" xmlns="" id="{760E6505-2D47-0045-B608-C79782D31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 1073">
              <a:extLst>
                <a:ext uri="{FF2B5EF4-FFF2-40B4-BE49-F238E27FC236}">
                  <a16:creationId xmlns:a16="http://schemas.microsoft.com/office/drawing/2014/main" xmlns="" id="{1E8320ED-B12F-2641-BEF1-FFE08A709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 1074">
              <a:extLst>
                <a:ext uri="{FF2B5EF4-FFF2-40B4-BE49-F238E27FC236}">
                  <a16:creationId xmlns:a16="http://schemas.microsoft.com/office/drawing/2014/main" xmlns="" id="{6F216F19-7A9E-7842-8DE3-87CF67C24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1" name="Group 1075">
              <a:extLst>
                <a:ext uri="{FF2B5EF4-FFF2-40B4-BE49-F238E27FC236}">
                  <a16:creationId xmlns:a16="http://schemas.microsoft.com/office/drawing/2014/main" xmlns="" id="{739F03CA-20B1-E448-ACD6-1C13B4F674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28" name="Freeform 1076">
                <a:extLst>
                  <a:ext uri="{FF2B5EF4-FFF2-40B4-BE49-F238E27FC236}">
                    <a16:creationId xmlns:a16="http://schemas.microsoft.com/office/drawing/2014/main" xmlns="" id="{C8940D77-B4F3-1246-9EB1-62B374D1D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1077">
                <a:extLst>
                  <a:ext uri="{FF2B5EF4-FFF2-40B4-BE49-F238E27FC236}">
                    <a16:creationId xmlns:a16="http://schemas.microsoft.com/office/drawing/2014/main" xmlns="" id="{50CF6234-28F9-6A4A-9C8F-25FE11F3D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 1078">
                <a:extLst>
                  <a:ext uri="{FF2B5EF4-FFF2-40B4-BE49-F238E27FC236}">
                    <a16:creationId xmlns:a16="http://schemas.microsoft.com/office/drawing/2014/main" xmlns="" id="{6D8485B5-FB9F-C945-BF8E-55BD01258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1079">
                <a:extLst>
                  <a:ext uri="{FF2B5EF4-FFF2-40B4-BE49-F238E27FC236}">
                    <a16:creationId xmlns:a16="http://schemas.microsoft.com/office/drawing/2014/main" xmlns="" id="{499E2EF6-03A8-7649-AF1E-92C6AEEAC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1080">
                <a:extLst>
                  <a:ext uri="{FF2B5EF4-FFF2-40B4-BE49-F238E27FC236}">
                    <a16:creationId xmlns:a16="http://schemas.microsoft.com/office/drawing/2014/main" xmlns="" id="{74F729D9-EF91-0447-847C-32A9E97FF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Freeform 1081">
                <a:extLst>
                  <a:ext uri="{FF2B5EF4-FFF2-40B4-BE49-F238E27FC236}">
                    <a16:creationId xmlns:a16="http://schemas.microsoft.com/office/drawing/2014/main" xmlns="" id="{79448D30-757C-AD42-9BE7-746E1DDA2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2" name="Freeform 1082">
              <a:extLst>
                <a:ext uri="{FF2B5EF4-FFF2-40B4-BE49-F238E27FC236}">
                  <a16:creationId xmlns:a16="http://schemas.microsoft.com/office/drawing/2014/main" xmlns="" id="{ACA0EA96-8459-6D48-B384-71DC0DE9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 1083">
              <a:extLst>
                <a:ext uri="{FF2B5EF4-FFF2-40B4-BE49-F238E27FC236}">
                  <a16:creationId xmlns:a16="http://schemas.microsoft.com/office/drawing/2014/main" xmlns="" id="{4AFEEFA0-1AD5-2A4E-8E91-2BA01BA88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1084">
              <a:extLst>
                <a:ext uri="{FF2B5EF4-FFF2-40B4-BE49-F238E27FC236}">
                  <a16:creationId xmlns:a16="http://schemas.microsoft.com/office/drawing/2014/main" xmlns="" id="{21B8D876-55EE-014B-B6A7-135E27D26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 1085">
              <a:extLst>
                <a:ext uri="{FF2B5EF4-FFF2-40B4-BE49-F238E27FC236}">
                  <a16:creationId xmlns:a16="http://schemas.microsoft.com/office/drawing/2014/main" xmlns="" id="{8385F355-35A0-3348-8DF5-BC36DCEC9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1086">
              <a:extLst>
                <a:ext uri="{FF2B5EF4-FFF2-40B4-BE49-F238E27FC236}">
                  <a16:creationId xmlns:a16="http://schemas.microsoft.com/office/drawing/2014/main" xmlns="" id="{DD8C8F16-B86F-DA4C-8E23-1A23CACB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1087">
              <a:extLst>
                <a:ext uri="{FF2B5EF4-FFF2-40B4-BE49-F238E27FC236}">
                  <a16:creationId xmlns:a16="http://schemas.microsoft.com/office/drawing/2014/main" xmlns="" id="{C205008C-65B4-0C4E-858E-4BE7FE6B84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4" name="Freeform 984">
            <a:extLst>
              <a:ext uri="{FF2B5EF4-FFF2-40B4-BE49-F238E27FC236}">
                <a16:creationId xmlns:a16="http://schemas.microsoft.com/office/drawing/2014/main" xmlns="" id="{F683EC5C-41E4-CB46-A4DE-DA79C11DB0A3}"/>
              </a:ext>
            </a:extLst>
          </p:cNvPr>
          <p:cNvSpPr>
            <a:spLocks/>
          </p:cNvSpPr>
          <p:nvPr/>
        </p:nvSpPr>
        <p:spPr bwMode="auto">
          <a:xfrm>
            <a:off x="10227333" y="5150277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Freeform 986">
            <a:extLst>
              <a:ext uri="{FF2B5EF4-FFF2-40B4-BE49-F238E27FC236}">
                <a16:creationId xmlns:a16="http://schemas.microsoft.com/office/drawing/2014/main" xmlns="" id="{5EF954DC-7E38-5E4F-A1CE-66E02590E45F}"/>
              </a:ext>
            </a:extLst>
          </p:cNvPr>
          <p:cNvSpPr>
            <a:spLocks/>
          </p:cNvSpPr>
          <p:nvPr/>
        </p:nvSpPr>
        <p:spPr bwMode="auto">
          <a:xfrm>
            <a:off x="10233710" y="5170229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6" name="Freeform 987">
            <a:extLst>
              <a:ext uri="{FF2B5EF4-FFF2-40B4-BE49-F238E27FC236}">
                <a16:creationId xmlns:a16="http://schemas.microsoft.com/office/drawing/2014/main" xmlns="" id="{715C54AB-3880-BA45-928C-39C4D7CA3C4E}"/>
              </a:ext>
            </a:extLst>
          </p:cNvPr>
          <p:cNvSpPr>
            <a:spLocks/>
          </p:cNvSpPr>
          <p:nvPr/>
        </p:nvSpPr>
        <p:spPr bwMode="auto">
          <a:xfrm>
            <a:off x="10229258" y="5326059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Rectangle 988">
            <a:extLst>
              <a:ext uri="{FF2B5EF4-FFF2-40B4-BE49-F238E27FC236}">
                <a16:creationId xmlns:a16="http://schemas.microsoft.com/office/drawing/2014/main" xmlns="" id="{370296DA-87E2-9341-A2CE-4380B2374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0039" y="5187705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38" name="Group 989">
            <a:extLst>
              <a:ext uri="{FF2B5EF4-FFF2-40B4-BE49-F238E27FC236}">
                <a16:creationId xmlns:a16="http://schemas.microsoft.com/office/drawing/2014/main" xmlns="" id="{AFA2681D-B24E-9548-A42D-DBE7D03E1B65}"/>
              </a:ext>
            </a:extLst>
          </p:cNvPr>
          <p:cNvGrpSpPr>
            <a:grpSpLocks/>
          </p:cNvGrpSpPr>
          <p:nvPr/>
        </p:nvGrpSpPr>
        <p:grpSpPr bwMode="auto">
          <a:xfrm>
            <a:off x="10164889" y="5184501"/>
            <a:ext cx="69903" cy="21117"/>
            <a:chOff x="614" y="2568"/>
            <a:chExt cx="725" cy="139"/>
          </a:xfrm>
        </p:grpSpPr>
        <p:sp>
          <p:nvSpPr>
            <p:cNvPr id="339" name="AutoShape 990">
              <a:extLst>
                <a:ext uri="{FF2B5EF4-FFF2-40B4-BE49-F238E27FC236}">
                  <a16:creationId xmlns:a16="http://schemas.microsoft.com/office/drawing/2014/main" xmlns="" id="{8D15E716-2018-CA44-A0CF-BA1BD3C4F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0" name="AutoShape 991">
              <a:extLst>
                <a:ext uri="{FF2B5EF4-FFF2-40B4-BE49-F238E27FC236}">
                  <a16:creationId xmlns:a16="http://schemas.microsoft.com/office/drawing/2014/main" xmlns="" id="{45074B74-5B36-7F43-A334-2E5646580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41" name="Rectangle 992">
            <a:extLst>
              <a:ext uri="{FF2B5EF4-FFF2-40B4-BE49-F238E27FC236}">
                <a16:creationId xmlns:a16="http://schemas.microsoft.com/office/drawing/2014/main" xmlns="" id="{D5DC0FDD-F05E-D940-80D3-95FD6FA6E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242" y="5236056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42" name="Group 993">
            <a:extLst>
              <a:ext uri="{FF2B5EF4-FFF2-40B4-BE49-F238E27FC236}">
                <a16:creationId xmlns:a16="http://schemas.microsoft.com/office/drawing/2014/main" xmlns="" id="{80CA8E93-98F3-5845-A8F0-9AFCA71C58D2}"/>
              </a:ext>
            </a:extLst>
          </p:cNvPr>
          <p:cNvGrpSpPr>
            <a:grpSpLocks/>
          </p:cNvGrpSpPr>
          <p:nvPr/>
        </p:nvGrpSpPr>
        <p:grpSpPr bwMode="auto">
          <a:xfrm>
            <a:off x="10164649" y="5231978"/>
            <a:ext cx="69903" cy="19515"/>
            <a:chOff x="614" y="2568"/>
            <a:chExt cx="725" cy="139"/>
          </a:xfrm>
        </p:grpSpPr>
        <p:sp>
          <p:nvSpPr>
            <p:cNvPr id="343" name="AutoShape 994">
              <a:extLst>
                <a:ext uri="{FF2B5EF4-FFF2-40B4-BE49-F238E27FC236}">
                  <a16:creationId xmlns:a16="http://schemas.microsoft.com/office/drawing/2014/main" xmlns="" id="{7DD517ED-4EA6-CE4D-BABF-4E87B224F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AutoShape 995">
              <a:extLst>
                <a:ext uri="{FF2B5EF4-FFF2-40B4-BE49-F238E27FC236}">
                  <a16:creationId xmlns:a16="http://schemas.microsoft.com/office/drawing/2014/main" xmlns="" id="{67610340-11E9-0D44-B036-7F836809F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45" name="Rectangle 996">
            <a:extLst>
              <a:ext uri="{FF2B5EF4-FFF2-40B4-BE49-F238E27FC236}">
                <a16:creationId xmlns:a16="http://schemas.microsoft.com/office/drawing/2014/main" xmlns="" id="{797BEBD2-AFB2-D04F-BF4D-C98B5985E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242" y="5284407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6" name="Rectangle 997">
            <a:extLst>
              <a:ext uri="{FF2B5EF4-FFF2-40B4-BE49-F238E27FC236}">
                <a16:creationId xmlns:a16="http://schemas.microsoft.com/office/drawing/2014/main" xmlns="" id="{CAEB6086-A181-E845-B0C6-0E5FA8C48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2445" y="5328244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47" name="Group 998">
            <a:extLst>
              <a:ext uri="{FF2B5EF4-FFF2-40B4-BE49-F238E27FC236}">
                <a16:creationId xmlns:a16="http://schemas.microsoft.com/office/drawing/2014/main" xmlns="" id="{2AA46A1E-93AF-BA48-99B9-AEC064BD1FEC}"/>
              </a:ext>
            </a:extLst>
          </p:cNvPr>
          <p:cNvGrpSpPr>
            <a:grpSpLocks/>
          </p:cNvGrpSpPr>
          <p:nvPr/>
        </p:nvGrpSpPr>
        <p:grpSpPr bwMode="auto">
          <a:xfrm>
            <a:off x="10163205" y="5324166"/>
            <a:ext cx="70024" cy="21991"/>
            <a:chOff x="614" y="2568"/>
            <a:chExt cx="725" cy="139"/>
          </a:xfrm>
        </p:grpSpPr>
        <p:sp>
          <p:nvSpPr>
            <p:cNvPr id="348" name="AutoShape 999">
              <a:extLst>
                <a:ext uri="{FF2B5EF4-FFF2-40B4-BE49-F238E27FC236}">
                  <a16:creationId xmlns:a16="http://schemas.microsoft.com/office/drawing/2014/main" xmlns="" id="{3DDF69A6-D5A3-CE4D-9320-9AFFD3C42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9" name="AutoShape 1000">
              <a:extLst>
                <a:ext uri="{FF2B5EF4-FFF2-40B4-BE49-F238E27FC236}">
                  <a16:creationId xmlns:a16="http://schemas.microsoft.com/office/drawing/2014/main" xmlns="" id="{7324BD93-FB3D-8844-A86D-CAAF66EC7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50" name="Freeform 1001">
            <a:extLst>
              <a:ext uri="{FF2B5EF4-FFF2-40B4-BE49-F238E27FC236}">
                <a16:creationId xmlns:a16="http://schemas.microsoft.com/office/drawing/2014/main" xmlns="" id="{98435968-C1C8-374F-8AC1-5AF0F3D6EC49}"/>
              </a:ext>
            </a:extLst>
          </p:cNvPr>
          <p:cNvSpPr>
            <a:spLocks/>
          </p:cNvSpPr>
          <p:nvPr/>
        </p:nvSpPr>
        <p:spPr bwMode="auto">
          <a:xfrm>
            <a:off x="10229740" y="5284407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1" name="Group 1002">
            <a:extLst>
              <a:ext uri="{FF2B5EF4-FFF2-40B4-BE49-F238E27FC236}">
                <a16:creationId xmlns:a16="http://schemas.microsoft.com/office/drawing/2014/main" xmlns="" id="{30C5E95A-609F-2641-9A30-3EFA406AB51F}"/>
              </a:ext>
            </a:extLst>
          </p:cNvPr>
          <p:cNvGrpSpPr>
            <a:grpSpLocks/>
          </p:cNvGrpSpPr>
          <p:nvPr/>
        </p:nvGrpSpPr>
        <p:grpSpPr bwMode="auto">
          <a:xfrm>
            <a:off x="10163686" y="5280475"/>
            <a:ext cx="70024" cy="20243"/>
            <a:chOff x="614" y="2568"/>
            <a:chExt cx="725" cy="139"/>
          </a:xfrm>
        </p:grpSpPr>
        <p:sp>
          <p:nvSpPr>
            <p:cNvPr id="352" name="AutoShape 1003">
              <a:extLst>
                <a:ext uri="{FF2B5EF4-FFF2-40B4-BE49-F238E27FC236}">
                  <a16:creationId xmlns:a16="http://schemas.microsoft.com/office/drawing/2014/main" xmlns="" id="{6C6A18B9-4731-9E4A-8433-C467629BB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3" name="AutoShape 1004">
              <a:extLst>
                <a:ext uri="{FF2B5EF4-FFF2-40B4-BE49-F238E27FC236}">
                  <a16:creationId xmlns:a16="http://schemas.microsoft.com/office/drawing/2014/main" xmlns="" id="{80E49604-CFF7-2249-8AC0-274FFDA8E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54" name="Rectangle 1005">
            <a:extLst>
              <a:ext uri="{FF2B5EF4-FFF2-40B4-BE49-F238E27FC236}">
                <a16:creationId xmlns:a16="http://schemas.microsoft.com/office/drawing/2014/main" xmlns="" id="{4574A330-D5AC-1949-8F3A-0425F1BF8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686" y="5149694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5" name="Freeform 1006">
            <a:extLst>
              <a:ext uri="{FF2B5EF4-FFF2-40B4-BE49-F238E27FC236}">
                <a16:creationId xmlns:a16="http://schemas.microsoft.com/office/drawing/2014/main" xmlns="" id="{346534D2-9C43-5D4C-97DD-9BFA3F3C1E19}"/>
              </a:ext>
            </a:extLst>
          </p:cNvPr>
          <p:cNvSpPr>
            <a:spLocks/>
          </p:cNvSpPr>
          <p:nvPr/>
        </p:nvSpPr>
        <p:spPr bwMode="auto">
          <a:xfrm>
            <a:off x="10232627" y="5233872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Freeform 1007">
            <a:extLst>
              <a:ext uri="{FF2B5EF4-FFF2-40B4-BE49-F238E27FC236}">
                <a16:creationId xmlns:a16="http://schemas.microsoft.com/office/drawing/2014/main" xmlns="" id="{34FDA504-7EFB-0F47-BF0E-7541255FF63F}"/>
              </a:ext>
            </a:extLst>
          </p:cNvPr>
          <p:cNvSpPr>
            <a:spLocks/>
          </p:cNvSpPr>
          <p:nvPr/>
        </p:nvSpPr>
        <p:spPr bwMode="auto">
          <a:xfrm>
            <a:off x="10232988" y="5186249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Oval 1008">
            <a:extLst>
              <a:ext uri="{FF2B5EF4-FFF2-40B4-BE49-F238E27FC236}">
                <a16:creationId xmlns:a16="http://schemas.microsoft.com/office/drawing/2014/main" xmlns="" id="{EB41E430-44F1-2040-B040-34AC4812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7051" y="5467472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8" name="Freeform 1009">
            <a:extLst>
              <a:ext uri="{FF2B5EF4-FFF2-40B4-BE49-F238E27FC236}">
                <a16:creationId xmlns:a16="http://schemas.microsoft.com/office/drawing/2014/main" xmlns="" id="{790EC54C-1F12-7145-B84C-38FCEE8E9F9C}"/>
              </a:ext>
            </a:extLst>
          </p:cNvPr>
          <p:cNvSpPr>
            <a:spLocks/>
          </p:cNvSpPr>
          <p:nvPr/>
        </p:nvSpPr>
        <p:spPr bwMode="auto">
          <a:xfrm>
            <a:off x="10231424" y="5467909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AutoShape 1010">
            <a:extLst>
              <a:ext uri="{FF2B5EF4-FFF2-40B4-BE49-F238E27FC236}">
                <a16:creationId xmlns:a16="http://schemas.microsoft.com/office/drawing/2014/main" xmlns="" id="{2E145E4B-9370-3442-8CC9-84BAE4D06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1617" y="5476793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0" name="AutoShape 1011">
            <a:extLst>
              <a:ext uri="{FF2B5EF4-FFF2-40B4-BE49-F238E27FC236}">
                <a16:creationId xmlns:a16="http://schemas.microsoft.com/office/drawing/2014/main" xmlns="" id="{D478C9C4-B89C-9C48-BBD7-DEABBACEA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0039" y="5482472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1" name="Oval 1012">
            <a:extLst>
              <a:ext uri="{FF2B5EF4-FFF2-40B4-BE49-F238E27FC236}">
                <a16:creationId xmlns:a16="http://schemas.microsoft.com/office/drawing/2014/main" xmlns="" id="{5909E442-66CF-664F-9DE0-0E9F8CA73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1950" y="543412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2" name="Oval 1013">
            <a:extLst>
              <a:ext uri="{FF2B5EF4-FFF2-40B4-BE49-F238E27FC236}">
                <a16:creationId xmlns:a16="http://schemas.microsoft.com/office/drawing/2014/main" xmlns="" id="{2551EE99-1D61-D44B-8562-B0ABC0044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607" y="5434121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3" name="Oval 1014">
            <a:extLst>
              <a:ext uri="{FF2B5EF4-FFF2-40B4-BE49-F238E27FC236}">
                <a16:creationId xmlns:a16="http://schemas.microsoft.com/office/drawing/2014/main" xmlns="" id="{634591C9-BA12-B348-80C9-F09AFA1CE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3941" y="543412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4" name="Rectangle 1015">
            <a:extLst>
              <a:ext uri="{FF2B5EF4-FFF2-40B4-BE49-F238E27FC236}">
                <a16:creationId xmlns:a16="http://schemas.microsoft.com/office/drawing/2014/main" xmlns="" id="{0223EEF6-BCF3-3D42-9120-9B8B3E38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3150" y="5354750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65" name="Group 590">
            <a:extLst>
              <a:ext uri="{FF2B5EF4-FFF2-40B4-BE49-F238E27FC236}">
                <a16:creationId xmlns:a16="http://schemas.microsoft.com/office/drawing/2014/main" xmlns="" id="{32D88EF7-FD3F-EF44-9D3E-076AA7EB1E8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47721" y="4794366"/>
            <a:ext cx="345630" cy="320302"/>
            <a:chOff x="2839" y="3501"/>
            <a:chExt cx="755" cy="803"/>
          </a:xfrm>
        </p:grpSpPr>
        <p:pic>
          <p:nvPicPr>
            <p:cNvPr id="366" name="Picture 591" descr="desktop_computer_stylized_medium">
              <a:extLst>
                <a:ext uri="{FF2B5EF4-FFF2-40B4-BE49-F238E27FC236}">
                  <a16:creationId xmlns:a16="http://schemas.microsoft.com/office/drawing/2014/main" xmlns="" id="{AB01A8A8-1CAA-9145-A6E4-1398D1D62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7" name="Freeform 592">
              <a:extLst>
                <a:ext uri="{FF2B5EF4-FFF2-40B4-BE49-F238E27FC236}">
                  <a16:creationId xmlns:a16="http://schemas.microsoft.com/office/drawing/2014/main" xmlns="" id="{4195A758-5601-AD48-BDA5-274E79AC1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8" name="Group 652">
            <a:extLst>
              <a:ext uri="{FF2B5EF4-FFF2-40B4-BE49-F238E27FC236}">
                <a16:creationId xmlns:a16="http://schemas.microsoft.com/office/drawing/2014/main" xmlns="" id="{B6EF2BFA-2876-1841-873B-0FF970F0E60B}"/>
              </a:ext>
            </a:extLst>
          </p:cNvPr>
          <p:cNvGrpSpPr>
            <a:grpSpLocks/>
          </p:cNvGrpSpPr>
          <p:nvPr/>
        </p:nvGrpSpPr>
        <p:grpSpPr bwMode="auto">
          <a:xfrm>
            <a:off x="7823964" y="1373031"/>
            <a:ext cx="415925" cy="385763"/>
            <a:chOff x="2751" y="1851"/>
            <a:chExt cx="462" cy="478"/>
          </a:xfrm>
        </p:grpSpPr>
        <p:pic>
          <p:nvPicPr>
            <p:cNvPr id="369" name="Picture 653" descr="iphone_stylized_small">
              <a:extLst>
                <a:ext uri="{FF2B5EF4-FFF2-40B4-BE49-F238E27FC236}">
                  <a16:creationId xmlns:a16="http://schemas.microsoft.com/office/drawing/2014/main" xmlns="" id="{6A302962-1680-A04D-B69F-7F3E5F6F5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" name="Picture 654" descr="antenna_radiation_stylized">
              <a:extLst>
                <a:ext uri="{FF2B5EF4-FFF2-40B4-BE49-F238E27FC236}">
                  <a16:creationId xmlns:a16="http://schemas.microsoft.com/office/drawing/2014/main" xmlns="" id="{C6EC98A7-19FC-1745-AA2F-96FA4FE45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1" name="Group 950">
            <a:extLst>
              <a:ext uri="{FF2B5EF4-FFF2-40B4-BE49-F238E27FC236}">
                <a16:creationId xmlns:a16="http://schemas.microsoft.com/office/drawing/2014/main" xmlns="" id="{AF76C7C1-F5D8-6342-AF5C-D3B231A09266}"/>
              </a:ext>
            </a:extLst>
          </p:cNvPr>
          <p:cNvGrpSpPr>
            <a:grpSpLocks/>
          </p:cNvGrpSpPr>
          <p:nvPr/>
        </p:nvGrpSpPr>
        <p:grpSpPr bwMode="auto">
          <a:xfrm>
            <a:off x="10327730" y="4787257"/>
            <a:ext cx="177192" cy="330833"/>
            <a:chOff x="4140" y="429"/>
            <a:chExt cx="1425" cy="2396"/>
          </a:xfrm>
        </p:grpSpPr>
        <p:sp>
          <p:nvSpPr>
            <p:cNvPr id="372" name="Freeform 951">
              <a:extLst>
                <a:ext uri="{FF2B5EF4-FFF2-40B4-BE49-F238E27FC236}">
                  <a16:creationId xmlns:a16="http://schemas.microsoft.com/office/drawing/2014/main" xmlns="" id="{D2849A7E-B1C5-C74A-A8D9-BC8D0920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Rectangle 952">
              <a:extLst>
                <a:ext uri="{FF2B5EF4-FFF2-40B4-BE49-F238E27FC236}">
                  <a16:creationId xmlns:a16="http://schemas.microsoft.com/office/drawing/2014/main" xmlns="" id="{E9E5770D-8A9F-FB46-89A2-04825C393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4" name="Freeform 953">
              <a:extLst>
                <a:ext uri="{FF2B5EF4-FFF2-40B4-BE49-F238E27FC236}">
                  <a16:creationId xmlns:a16="http://schemas.microsoft.com/office/drawing/2014/main" xmlns="" id="{0E239736-0728-284A-B0B4-C1B7FA11A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954">
              <a:extLst>
                <a:ext uri="{FF2B5EF4-FFF2-40B4-BE49-F238E27FC236}">
                  <a16:creationId xmlns:a16="http://schemas.microsoft.com/office/drawing/2014/main" xmlns="" id="{F114EC93-A19B-1543-9627-1A8C3FD96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Rectangle 955">
              <a:extLst>
                <a:ext uri="{FF2B5EF4-FFF2-40B4-BE49-F238E27FC236}">
                  <a16:creationId xmlns:a16="http://schemas.microsoft.com/office/drawing/2014/main" xmlns="" id="{CED0094B-8557-0541-B7EE-8FA350D78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77" name="Group 956">
              <a:extLst>
                <a:ext uri="{FF2B5EF4-FFF2-40B4-BE49-F238E27FC236}">
                  <a16:creationId xmlns:a16="http://schemas.microsoft.com/office/drawing/2014/main" xmlns="" id="{A1465FD4-1D70-5641-803C-0950E2AF32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2" name="AutoShape 957">
                <a:extLst>
                  <a:ext uri="{FF2B5EF4-FFF2-40B4-BE49-F238E27FC236}">
                    <a16:creationId xmlns:a16="http://schemas.microsoft.com/office/drawing/2014/main" xmlns="" id="{FF024338-1F9F-E64C-BA98-C28690618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03" name="AutoShape 958">
                <a:extLst>
                  <a:ext uri="{FF2B5EF4-FFF2-40B4-BE49-F238E27FC236}">
                    <a16:creationId xmlns:a16="http://schemas.microsoft.com/office/drawing/2014/main" xmlns="" id="{A90F11D2-082B-0748-982F-1A09061DD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8" name="Rectangle 959">
              <a:extLst>
                <a:ext uri="{FF2B5EF4-FFF2-40B4-BE49-F238E27FC236}">
                  <a16:creationId xmlns:a16="http://schemas.microsoft.com/office/drawing/2014/main" xmlns="" id="{B9B5D7EF-E5F6-CF40-AF5E-871CC6872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79" name="Group 960">
              <a:extLst>
                <a:ext uri="{FF2B5EF4-FFF2-40B4-BE49-F238E27FC236}">
                  <a16:creationId xmlns:a16="http://schemas.microsoft.com/office/drawing/2014/main" xmlns="" id="{893C9D91-E30F-254B-8709-D7B10987E0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00" name="AutoShape 961">
                <a:extLst>
                  <a:ext uri="{FF2B5EF4-FFF2-40B4-BE49-F238E27FC236}">
                    <a16:creationId xmlns:a16="http://schemas.microsoft.com/office/drawing/2014/main" xmlns="" id="{FD337E36-AAFD-7948-A91E-B5AA5B523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01" name="AutoShape 962">
                <a:extLst>
                  <a:ext uri="{FF2B5EF4-FFF2-40B4-BE49-F238E27FC236}">
                    <a16:creationId xmlns:a16="http://schemas.microsoft.com/office/drawing/2014/main" xmlns="" id="{B25EBDF7-1063-CD45-8C78-3C80EEE90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0" name="Rectangle 963">
              <a:extLst>
                <a:ext uri="{FF2B5EF4-FFF2-40B4-BE49-F238E27FC236}">
                  <a16:creationId xmlns:a16="http://schemas.microsoft.com/office/drawing/2014/main" xmlns="" id="{47917FD8-A5F3-2344-A7FA-192C29C6B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1" name="Rectangle 964">
              <a:extLst>
                <a:ext uri="{FF2B5EF4-FFF2-40B4-BE49-F238E27FC236}">
                  <a16:creationId xmlns:a16="http://schemas.microsoft.com/office/drawing/2014/main" xmlns="" id="{1E21C3D1-A0E4-B84F-9506-1421B02DF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2" name="Group 965">
              <a:extLst>
                <a:ext uri="{FF2B5EF4-FFF2-40B4-BE49-F238E27FC236}">
                  <a16:creationId xmlns:a16="http://schemas.microsoft.com/office/drawing/2014/main" xmlns="" id="{45BB4E0B-44B3-BC42-80F8-C38330120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98" name="AutoShape 966">
                <a:extLst>
                  <a:ext uri="{FF2B5EF4-FFF2-40B4-BE49-F238E27FC236}">
                    <a16:creationId xmlns:a16="http://schemas.microsoft.com/office/drawing/2014/main" xmlns="" id="{5089C825-4B65-8144-9807-140695E57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9" name="AutoShape 967">
                <a:extLst>
                  <a:ext uri="{FF2B5EF4-FFF2-40B4-BE49-F238E27FC236}">
                    <a16:creationId xmlns:a16="http://schemas.microsoft.com/office/drawing/2014/main" xmlns="" id="{AC316D23-4BD4-7146-805E-E8DEB4709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3" name="Freeform 968">
              <a:extLst>
                <a:ext uri="{FF2B5EF4-FFF2-40B4-BE49-F238E27FC236}">
                  <a16:creationId xmlns:a16="http://schemas.microsoft.com/office/drawing/2014/main" xmlns="" id="{D86D7270-8ED3-124A-9E2E-6DF83A549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4" name="Group 969">
              <a:extLst>
                <a:ext uri="{FF2B5EF4-FFF2-40B4-BE49-F238E27FC236}">
                  <a16:creationId xmlns:a16="http://schemas.microsoft.com/office/drawing/2014/main" xmlns="" id="{8DE36044-7959-034A-9850-824255D10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6" name="AutoShape 970">
                <a:extLst>
                  <a:ext uri="{FF2B5EF4-FFF2-40B4-BE49-F238E27FC236}">
                    <a16:creationId xmlns:a16="http://schemas.microsoft.com/office/drawing/2014/main" xmlns="" id="{AD7D10B9-3D29-B44E-A276-AD50E81D8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7" name="AutoShape 971">
                <a:extLst>
                  <a:ext uri="{FF2B5EF4-FFF2-40B4-BE49-F238E27FC236}">
                    <a16:creationId xmlns:a16="http://schemas.microsoft.com/office/drawing/2014/main" xmlns="" id="{3C43EED5-9617-A141-92DA-588F104A0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5" name="Rectangle 972">
              <a:extLst>
                <a:ext uri="{FF2B5EF4-FFF2-40B4-BE49-F238E27FC236}">
                  <a16:creationId xmlns:a16="http://schemas.microsoft.com/office/drawing/2014/main" xmlns="" id="{309122D6-CDEC-0E4D-AB02-8AD2F05A9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6" name="Freeform 973">
              <a:extLst>
                <a:ext uri="{FF2B5EF4-FFF2-40B4-BE49-F238E27FC236}">
                  <a16:creationId xmlns:a16="http://schemas.microsoft.com/office/drawing/2014/main" xmlns="" id="{C2C6FB9B-166E-D144-B468-0B6400C35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 974">
              <a:extLst>
                <a:ext uri="{FF2B5EF4-FFF2-40B4-BE49-F238E27FC236}">
                  <a16:creationId xmlns:a16="http://schemas.microsoft.com/office/drawing/2014/main" xmlns="" id="{E6ADF4F4-EA44-994E-A1C4-A0E36E60F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8" name="Oval 975">
              <a:extLst>
                <a:ext uri="{FF2B5EF4-FFF2-40B4-BE49-F238E27FC236}">
                  <a16:creationId xmlns:a16="http://schemas.microsoft.com/office/drawing/2014/main" xmlns="" id="{45BEFB37-FDA8-CE4F-9BFB-E1AE0A560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9" name="Freeform 976">
              <a:extLst>
                <a:ext uri="{FF2B5EF4-FFF2-40B4-BE49-F238E27FC236}">
                  <a16:creationId xmlns:a16="http://schemas.microsoft.com/office/drawing/2014/main" xmlns="" id="{CB3E8C11-D7E3-CA45-9585-2A7AB3F3C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0" name="AutoShape 977">
              <a:extLst>
                <a:ext uri="{FF2B5EF4-FFF2-40B4-BE49-F238E27FC236}">
                  <a16:creationId xmlns:a16="http://schemas.microsoft.com/office/drawing/2014/main" xmlns="" id="{797F44FB-9139-1D49-A39A-ADF0AB18A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1" name="AutoShape 978">
              <a:extLst>
                <a:ext uri="{FF2B5EF4-FFF2-40B4-BE49-F238E27FC236}">
                  <a16:creationId xmlns:a16="http://schemas.microsoft.com/office/drawing/2014/main" xmlns="" id="{F3116DDE-2491-5745-AA50-791A2002A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2" name="Oval 979">
              <a:extLst>
                <a:ext uri="{FF2B5EF4-FFF2-40B4-BE49-F238E27FC236}">
                  <a16:creationId xmlns:a16="http://schemas.microsoft.com/office/drawing/2014/main" xmlns="" id="{0454944D-214D-D448-990A-CB6489F78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3" name="Oval 980">
              <a:extLst>
                <a:ext uri="{FF2B5EF4-FFF2-40B4-BE49-F238E27FC236}">
                  <a16:creationId xmlns:a16="http://schemas.microsoft.com/office/drawing/2014/main" xmlns="" id="{FDB30FB1-054A-DB49-80D6-453367505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4" name="Oval 981">
              <a:extLst>
                <a:ext uri="{FF2B5EF4-FFF2-40B4-BE49-F238E27FC236}">
                  <a16:creationId xmlns:a16="http://schemas.microsoft.com/office/drawing/2014/main" xmlns="" id="{F1F894FB-3695-DD44-88EE-B9E401CCD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5" name="Rectangle 982">
              <a:extLst>
                <a:ext uri="{FF2B5EF4-FFF2-40B4-BE49-F238E27FC236}">
                  <a16:creationId xmlns:a16="http://schemas.microsoft.com/office/drawing/2014/main" xmlns="" id="{9146A0DC-0193-EE48-95A6-53E4DA1B4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xmlns="" id="{B69016E6-742F-A54C-99B3-53020F7590C2}"/>
              </a:ext>
            </a:extLst>
          </p:cNvPr>
          <p:cNvGrpSpPr/>
          <p:nvPr/>
        </p:nvGrpSpPr>
        <p:grpSpPr>
          <a:xfrm>
            <a:off x="6645453" y="2199599"/>
            <a:ext cx="1038308" cy="956788"/>
            <a:chOff x="6571713" y="2686293"/>
            <a:chExt cx="1038308" cy="956788"/>
          </a:xfrm>
        </p:grpSpPr>
        <p:sp>
          <p:nvSpPr>
            <p:cNvPr id="405" name="Freeform 917">
              <a:extLst>
                <a:ext uri="{FF2B5EF4-FFF2-40B4-BE49-F238E27FC236}">
                  <a16:creationId xmlns:a16="http://schemas.microsoft.com/office/drawing/2014/main" xmlns="" id="{43226370-9D78-EC4D-8916-75551D6822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91095" y="2700162"/>
              <a:ext cx="318926" cy="942919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9" h="10279">
                  <a:moveTo>
                    <a:pt x="2669" y="10279"/>
                  </a:moveTo>
                  <a:lnTo>
                    <a:pt x="0" y="9878"/>
                  </a:lnTo>
                  <a:lnTo>
                    <a:pt x="10319" y="0"/>
                  </a:lnTo>
                  <a:lnTo>
                    <a:pt x="10319" y="8912"/>
                  </a:lnTo>
                  <a:lnTo>
                    <a:pt x="2669" y="10279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xmlns="" id="{7B460BEF-113A-4D46-B357-32873038726E}"/>
                </a:ext>
              </a:extLst>
            </p:cNvPr>
            <p:cNvGrpSpPr/>
            <p:nvPr/>
          </p:nvGrpSpPr>
          <p:grpSpPr>
            <a:xfrm>
              <a:off x="6571713" y="2686293"/>
              <a:ext cx="764135" cy="854075"/>
              <a:chOff x="6571713" y="2686293"/>
              <a:chExt cx="764135" cy="854075"/>
            </a:xfrm>
          </p:grpSpPr>
          <p:sp>
            <p:nvSpPr>
              <p:cNvPr id="407" name="Rectangle 228">
                <a:extLst>
                  <a:ext uri="{FF2B5EF4-FFF2-40B4-BE49-F238E27FC236}">
                    <a16:creationId xmlns:a16="http://schemas.microsoft.com/office/drawing/2014/main" xmlns="" id="{0A035909-0149-B547-AC2C-2ECC9624B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8" name="Rectangle 229">
                <a:extLst>
                  <a:ext uri="{FF2B5EF4-FFF2-40B4-BE49-F238E27FC236}">
                    <a16:creationId xmlns:a16="http://schemas.microsoft.com/office/drawing/2014/main" xmlns="" id="{3AF07C6D-868F-CD40-8D55-7309E9251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9" name="Text Box 230">
                <a:extLst>
                  <a:ext uri="{FF2B5EF4-FFF2-40B4-BE49-F238E27FC236}">
                    <a16:creationId xmlns:a16="http://schemas.microsoft.com/office/drawing/2014/main" xmlns="" id="{FA2F1176-968A-5547-B506-B60EA8269B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xmlns="" id="{3835E510-94A6-CB4A-8E83-683BD197A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xmlns="" id="{825ED142-2B9E-A549-972C-96BCC6721F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xmlns="" id="{9C667C7E-38FB-6240-9A45-08553E60B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xmlns="" id="{B377B3B6-C07B-2C45-B4CE-756D355F1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xmlns="" id="{6BCDFE43-082B-374D-BFAC-C14D91216ED1}"/>
              </a:ext>
            </a:extLst>
          </p:cNvPr>
          <p:cNvGrpSpPr/>
          <p:nvPr/>
        </p:nvGrpSpPr>
        <p:grpSpPr>
          <a:xfrm>
            <a:off x="10275746" y="4871177"/>
            <a:ext cx="970347" cy="854075"/>
            <a:chOff x="10202006" y="5357871"/>
            <a:chExt cx="970347" cy="854075"/>
          </a:xfrm>
        </p:grpSpPr>
        <p:sp>
          <p:nvSpPr>
            <p:cNvPr id="415" name="Freeform 917">
              <a:extLst>
                <a:ext uri="{FF2B5EF4-FFF2-40B4-BE49-F238E27FC236}">
                  <a16:creationId xmlns:a16="http://schemas.microsoft.com/office/drawing/2014/main" xmlns="" id="{520596A5-5B2A-9945-9D32-0D830B088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006" y="5397682"/>
              <a:ext cx="281273" cy="773122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  <a:gd name="connsiteX0" fmla="*/ 2669 w 10319"/>
                <a:gd name="connsiteY0" fmla="*/ 10279 h 11889"/>
                <a:gd name="connsiteX1" fmla="*/ 0 w 10319"/>
                <a:gd name="connsiteY1" fmla="*/ 9878 h 11889"/>
                <a:gd name="connsiteX2" fmla="*/ 10319 w 10319"/>
                <a:gd name="connsiteY2" fmla="*/ 0 h 11889"/>
                <a:gd name="connsiteX3" fmla="*/ 10011 w 10319"/>
                <a:gd name="connsiteY3" fmla="*/ 11889 h 11889"/>
                <a:gd name="connsiteX4" fmla="*/ 2669 w 10319"/>
                <a:gd name="connsiteY4" fmla="*/ 10279 h 11889"/>
                <a:gd name="connsiteX0" fmla="*/ 2669 w 10024"/>
                <a:gd name="connsiteY0" fmla="*/ 6818 h 8428"/>
                <a:gd name="connsiteX1" fmla="*/ 0 w 10024"/>
                <a:gd name="connsiteY1" fmla="*/ 6417 h 8428"/>
                <a:gd name="connsiteX2" fmla="*/ 9703 w 10024"/>
                <a:gd name="connsiteY2" fmla="*/ 0 h 8428"/>
                <a:gd name="connsiteX3" fmla="*/ 10011 w 10024"/>
                <a:gd name="connsiteY3" fmla="*/ 8428 h 8428"/>
                <a:gd name="connsiteX4" fmla="*/ 2669 w 10024"/>
                <a:gd name="connsiteY4" fmla="*/ 6818 h 8428"/>
                <a:gd name="connsiteX0" fmla="*/ 1741 w 9078"/>
                <a:gd name="connsiteY0" fmla="*/ 8090 h 10000"/>
                <a:gd name="connsiteX1" fmla="*/ 0 w 9078"/>
                <a:gd name="connsiteY1" fmla="*/ 6834 h 10000"/>
                <a:gd name="connsiteX2" fmla="*/ 8758 w 9078"/>
                <a:gd name="connsiteY2" fmla="*/ 0 h 10000"/>
                <a:gd name="connsiteX3" fmla="*/ 9065 w 9078"/>
                <a:gd name="connsiteY3" fmla="*/ 10000 h 10000"/>
                <a:gd name="connsiteX4" fmla="*/ 1741 w 9078"/>
                <a:gd name="connsiteY4" fmla="*/ 8090 h 10000"/>
                <a:gd name="connsiteX0" fmla="*/ 112 w 10001"/>
                <a:gd name="connsiteY0" fmla="*/ 7638 h 10000"/>
                <a:gd name="connsiteX1" fmla="*/ 0 w 10001"/>
                <a:gd name="connsiteY1" fmla="*/ 6834 h 10000"/>
                <a:gd name="connsiteX2" fmla="*/ 9647 w 10001"/>
                <a:gd name="connsiteY2" fmla="*/ 0 h 10000"/>
                <a:gd name="connsiteX3" fmla="*/ 9986 w 10001"/>
                <a:gd name="connsiteY3" fmla="*/ 10000 h 10000"/>
                <a:gd name="connsiteX4" fmla="*/ 112 w 10001"/>
                <a:gd name="connsiteY4" fmla="*/ 763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0000">
                  <a:moveTo>
                    <a:pt x="112" y="7638"/>
                  </a:moveTo>
                  <a:cubicBezTo>
                    <a:pt x="75" y="7370"/>
                    <a:pt x="37" y="7102"/>
                    <a:pt x="0" y="6834"/>
                  </a:cubicBezTo>
                  <a:lnTo>
                    <a:pt x="9647" y="0"/>
                  </a:lnTo>
                  <a:cubicBezTo>
                    <a:pt x="9534" y="4702"/>
                    <a:pt x="10099" y="5298"/>
                    <a:pt x="9986" y="10000"/>
                  </a:cubicBezTo>
                  <a:lnTo>
                    <a:pt x="112" y="7638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xmlns="" id="{061433BA-6DAB-D442-9512-DE9662690BAE}"/>
                </a:ext>
              </a:extLst>
            </p:cNvPr>
            <p:cNvGrpSpPr/>
            <p:nvPr/>
          </p:nvGrpSpPr>
          <p:grpSpPr>
            <a:xfrm>
              <a:off x="10408218" y="5357871"/>
              <a:ext cx="764135" cy="854075"/>
              <a:chOff x="6571713" y="2686293"/>
              <a:chExt cx="764135" cy="854075"/>
            </a:xfrm>
          </p:grpSpPr>
          <p:sp>
            <p:nvSpPr>
              <p:cNvPr id="417" name="Rectangle 228">
                <a:extLst>
                  <a:ext uri="{FF2B5EF4-FFF2-40B4-BE49-F238E27FC236}">
                    <a16:creationId xmlns:a16="http://schemas.microsoft.com/office/drawing/2014/main" xmlns="" id="{CC1942E1-72C1-CA44-8BFE-0BA6171C0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8" name="Rectangle 229">
                <a:extLst>
                  <a:ext uri="{FF2B5EF4-FFF2-40B4-BE49-F238E27FC236}">
                    <a16:creationId xmlns:a16="http://schemas.microsoft.com/office/drawing/2014/main" xmlns="" id="{D6CBE469-BC9E-004E-BD94-9396D7CF2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9" name="Text Box 230">
                <a:extLst>
                  <a:ext uri="{FF2B5EF4-FFF2-40B4-BE49-F238E27FC236}">
                    <a16:creationId xmlns:a16="http://schemas.microsoft.com/office/drawing/2014/main" xmlns="" id="{E7797668-DDE1-8741-B012-FB3FB645C1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xmlns="" id="{0098DE4C-ADDA-6742-9A9A-1859EC518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xmlns="" id="{15F87BB5-6BF8-0D45-881A-0F1A285B6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xmlns="" id="{6E17E2B0-E88F-0C4C-8D14-35BF54AEF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xmlns="" id="{1EC817AF-81B9-5541-8AF2-78F3EC770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4" name="Group 950">
            <a:extLst>
              <a:ext uri="{FF2B5EF4-FFF2-40B4-BE49-F238E27FC236}">
                <a16:creationId xmlns:a16="http://schemas.microsoft.com/office/drawing/2014/main" xmlns="" id="{0CD04385-CC0A-AD4F-A272-DAED82232C18}"/>
              </a:ext>
            </a:extLst>
          </p:cNvPr>
          <p:cNvGrpSpPr>
            <a:grpSpLocks/>
          </p:cNvGrpSpPr>
          <p:nvPr/>
        </p:nvGrpSpPr>
        <p:grpSpPr bwMode="auto">
          <a:xfrm>
            <a:off x="10076248" y="5129706"/>
            <a:ext cx="214974" cy="403920"/>
            <a:chOff x="4140" y="429"/>
            <a:chExt cx="1425" cy="2396"/>
          </a:xfrm>
        </p:grpSpPr>
        <p:sp>
          <p:nvSpPr>
            <p:cNvPr id="425" name="Freeform 951">
              <a:extLst>
                <a:ext uri="{FF2B5EF4-FFF2-40B4-BE49-F238E27FC236}">
                  <a16:creationId xmlns:a16="http://schemas.microsoft.com/office/drawing/2014/main" xmlns="" id="{FE96A2FA-F87C-C540-B03C-04FDC45EC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6" name="Rectangle 952">
              <a:extLst>
                <a:ext uri="{FF2B5EF4-FFF2-40B4-BE49-F238E27FC236}">
                  <a16:creationId xmlns:a16="http://schemas.microsoft.com/office/drawing/2014/main" xmlns="" id="{90EBC098-1E29-C045-B622-D8C3CEAFB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7" name="Freeform 953">
              <a:extLst>
                <a:ext uri="{FF2B5EF4-FFF2-40B4-BE49-F238E27FC236}">
                  <a16:creationId xmlns:a16="http://schemas.microsoft.com/office/drawing/2014/main" xmlns="" id="{E706D605-E639-B347-BDB9-90E15742A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8" name="Freeform 954">
              <a:extLst>
                <a:ext uri="{FF2B5EF4-FFF2-40B4-BE49-F238E27FC236}">
                  <a16:creationId xmlns:a16="http://schemas.microsoft.com/office/drawing/2014/main" xmlns="" id="{6F580A31-840F-044C-B64F-E36B1F7C9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Rectangle 955">
              <a:extLst>
                <a:ext uri="{FF2B5EF4-FFF2-40B4-BE49-F238E27FC236}">
                  <a16:creationId xmlns:a16="http://schemas.microsoft.com/office/drawing/2014/main" xmlns="" id="{70BBB359-B08E-104F-AA2E-198181559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0" name="Group 956">
              <a:extLst>
                <a:ext uri="{FF2B5EF4-FFF2-40B4-BE49-F238E27FC236}">
                  <a16:creationId xmlns:a16="http://schemas.microsoft.com/office/drawing/2014/main" xmlns="" id="{4A301782-0364-8842-A0CF-4131092EBF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5" name="AutoShape 957">
                <a:extLst>
                  <a:ext uri="{FF2B5EF4-FFF2-40B4-BE49-F238E27FC236}">
                    <a16:creationId xmlns:a16="http://schemas.microsoft.com/office/drawing/2014/main" xmlns="" id="{F360B4DE-6278-2944-81FB-7D667CF0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6" name="AutoShape 958">
                <a:extLst>
                  <a:ext uri="{FF2B5EF4-FFF2-40B4-BE49-F238E27FC236}">
                    <a16:creationId xmlns:a16="http://schemas.microsoft.com/office/drawing/2014/main" xmlns="" id="{0AEDDBBD-7452-DD49-8989-332C8A0C9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1" name="Rectangle 959">
              <a:extLst>
                <a:ext uri="{FF2B5EF4-FFF2-40B4-BE49-F238E27FC236}">
                  <a16:creationId xmlns:a16="http://schemas.microsoft.com/office/drawing/2014/main" xmlns="" id="{A2E11B06-7085-7C4E-8774-3106FEBBD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2" name="Group 960">
              <a:extLst>
                <a:ext uri="{FF2B5EF4-FFF2-40B4-BE49-F238E27FC236}">
                  <a16:creationId xmlns:a16="http://schemas.microsoft.com/office/drawing/2014/main" xmlns="" id="{81ECCBAC-4FA0-1946-8149-C5B75FB8BC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3" name="AutoShape 961">
                <a:extLst>
                  <a:ext uri="{FF2B5EF4-FFF2-40B4-BE49-F238E27FC236}">
                    <a16:creationId xmlns:a16="http://schemas.microsoft.com/office/drawing/2014/main" xmlns="" id="{ABD69479-4D63-CE4F-B317-778A5AB5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4" name="AutoShape 962">
                <a:extLst>
                  <a:ext uri="{FF2B5EF4-FFF2-40B4-BE49-F238E27FC236}">
                    <a16:creationId xmlns:a16="http://schemas.microsoft.com/office/drawing/2014/main" xmlns="" id="{1DCF8128-7E5B-3749-916E-F3D6506A0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3" name="Rectangle 963">
              <a:extLst>
                <a:ext uri="{FF2B5EF4-FFF2-40B4-BE49-F238E27FC236}">
                  <a16:creationId xmlns:a16="http://schemas.microsoft.com/office/drawing/2014/main" xmlns="" id="{C56FF00F-1A4E-F449-902D-4AE714B96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4" name="Rectangle 964">
              <a:extLst>
                <a:ext uri="{FF2B5EF4-FFF2-40B4-BE49-F238E27FC236}">
                  <a16:creationId xmlns:a16="http://schemas.microsoft.com/office/drawing/2014/main" xmlns="" id="{62C83B26-71F4-5342-BEB3-321344091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5" name="Group 965">
              <a:extLst>
                <a:ext uri="{FF2B5EF4-FFF2-40B4-BE49-F238E27FC236}">
                  <a16:creationId xmlns:a16="http://schemas.microsoft.com/office/drawing/2014/main" xmlns="" id="{CE265763-8900-624C-AF24-B2E5D56A65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" name="AutoShape 966">
                <a:extLst>
                  <a:ext uri="{FF2B5EF4-FFF2-40B4-BE49-F238E27FC236}">
                    <a16:creationId xmlns:a16="http://schemas.microsoft.com/office/drawing/2014/main" xmlns="" id="{ABEC4C86-7C8B-4943-B487-4DB393189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2" name="AutoShape 967">
                <a:extLst>
                  <a:ext uri="{FF2B5EF4-FFF2-40B4-BE49-F238E27FC236}">
                    <a16:creationId xmlns:a16="http://schemas.microsoft.com/office/drawing/2014/main" xmlns="" id="{78EB5B7C-20E1-ED4D-8C0D-850A79CB2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6" name="Freeform 968">
              <a:extLst>
                <a:ext uri="{FF2B5EF4-FFF2-40B4-BE49-F238E27FC236}">
                  <a16:creationId xmlns:a16="http://schemas.microsoft.com/office/drawing/2014/main" xmlns="" id="{368674BE-3325-A94B-81BB-778F18DEB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7" name="Group 969">
              <a:extLst>
                <a:ext uri="{FF2B5EF4-FFF2-40B4-BE49-F238E27FC236}">
                  <a16:creationId xmlns:a16="http://schemas.microsoft.com/office/drawing/2014/main" xmlns="" id="{6FED7E22-4916-EF46-A0A7-B64DF9E88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9" name="AutoShape 970">
                <a:extLst>
                  <a:ext uri="{FF2B5EF4-FFF2-40B4-BE49-F238E27FC236}">
                    <a16:creationId xmlns:a16="http://schemas.microsoft.com/office/drawing/2014/main" xmlns="" id="{74CDCA80-D418-3148-BC55-51E4899D4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0" name="AutoShape 971">
                <a:extLst>
                  <a:ext uri="{FF2B5EF4-FFF2-40B4-BE49-F238E27FC236}">
                    <a16:creationId xmlns:a16="http://schemas.microsoft.com/office/drawing/2014/main" xmlns="" id="{8FD3C783-4FA4-AC40-AB3B-3866A93D6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8" name="Rectangle 972">
              <a:extLst>
                <a:ext uri="{FF2B5EF4-FFF2-40B4-BE49-F238E27FC236}">
                  <a16:creationId xmlns:a16="http://schemas.microsoft.com/office/drawing/2014/main" xmlns="" id="{E9DD616E-C632-3C45-855B-E4577EADD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9" name="Freeform 973">
              <a:extLst>
                <a:ext uri="{FF2B5EF4-FFF2-40B4-BE49-F238E27FC236}">
                  <a16:creationId xmlns:a16="http://schemas.microsoft.com/office/drawing/2014/main" xmlns="" id="{0CE1791D-2F0D-1349-ACF7-5365E4B5D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0" name="Freeform 974">
              <a:extLst>
                <a:ext uri="{FF2B5EF4-FFF2-40B4-BE49-F238E27FC236}">
                  <a16:creationId xmlns:a16="http://schemas.microsoft.com/office/drawing/2014/main" xmlns="" id="{E3A13E73-03B9-F54D-B31C-A6E48AFF9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1" name="Oval 975">
              <a:extLst>
                <a:ext uri="{FF2B5EF4-FFF2-40B4-BE49-F238E27FC236}">
                  <a16:creationId xmlns:a16="http://schemas.microsoft.com/office/drawing/2014/main" xmlns="" id="{2A75A4F5-615F-EB46-89FC-38E2211C4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2" name="Freeform 976">
              <a:extLst>
                <a:ext uri="{FF2B5EF4-FFF2-40B4-BE49-F238E27FC236}">
                  <a16:creationId xmlns:a16="http://schemas.microsoft.com/office/drawing/2014/main" xmlns="" id="{A6EB25B5-85F4-894D-BBC4-0185118E6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3" name="AutoShape 977">
              <a:extLst>
                <a:ext uri="{FF2B5EF4-FFF2-40B4-BE49-F238E27FC236}">
                  <a16:creationId xmlns:a16="http://schemas.microsoft.com/office/drawing/2014/main" xmlns="" id="{4CA2AC83-5323-2B4B-88F2-AAA45AFB2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4" name="AutoShape 978">
              <a:extLst>
                <a:ext uri="{FF2B5EF4-FFF2-40B4-BE49-F238E27FC236}">
                  <a16:creationId xmlns:a16="http://schemas.microsoft.com/office/drawing/2014/main" xmlns="" id="{0025D972-B3E1-8E43-801B-4E3E67EB1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5" name="Oval 979">
              <a:extLst>
                <a:ext uri="{FF2B5EF4-FFF2-40B4-BE49-F238E27FC236}">
                  <a16:creationId xmlns:a16="http://schemas.microsoft.com/office/drawing/2014/main" xmlns="" id="{545EC445-5888-3741-B9F1-47936A12B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6" name="Oval 980">
              <a:extLst>
                <a:ext uri="{FF2B5EF4-FFF2-40B4-BE49-F238E27FC236}">
                  <a16:creationId xmlns:a16="http://schemas.microsoft.com/office/drawing/2014/main" xmlns="" id="{9B82F04E-BCFC-FB44-9636-45214AACC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7" name="Oval 981">
              <a:extLst>
                <a:ext uri="{FF2B5EF4-FFF2-40B4-BE49-F238E27FC236}">
                  <a16:creationId xmlns:a16="http://schemas.microsoft.com/office/drawing/2014/main" xmlns="" id="{BB87FE73-AC88-5F4C-84A7-A1E5F1A7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8" name="Rectangle 982">
              <a:extLst>
                <a:ext uri="{FF2B5EF4-FFF2-40B4-BE49-F238E27FC236}">
                  <a16:creationId xmlns:a16="http://schemas.microsoft.com/office/drawing/2014/main" xmlns="" id="{78337DB0-E31B-0644-9C8C-86EA28051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xmlns="" id="{BC230DA3-959C-4247-950A-6A5F64F4E6AE}"/>
              </a:ext>
            </a:extLst>
          </p:cNvPr>
          <p:cNvGrpSpPr/>
          <p:nvPr/>
        </p:nvGrpSpPr>
        <p:grpSpPr>
          <a:xfrm>
            <a:off x="9172528" y="3469930"/>
            <a:ext cx="367224" cy="240304"/>
            <a:chOff x="7493876" y="2774731"/>
            <a:chExt cx="1481958" cy="894622"/>
          </a:xfrm>
        </p:grpSpPr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xmlns="" id="{5293AB70-A538-324C-8957-2E62A591F1B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xmlns="" id="{A2B20364-B820-F04C-85BC-3C2F738926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xmlns="" id="{25A775AF-4F8C-A140-9E95-86BE6310501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xmlns="" id="{BF2FA154-0942-5C47-A936-59C962F3DA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xmlns="" id="{FBAC50C9-1200-0648-A3C6-5F763C5A4F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xmlns="" id="{41DD7A34-E22A-2B4D-A867-B0F63420CD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xmlns="" id="{14349D26-2DED-D04F-BD82-82B9BDEAF0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xmlns="" id="{7E19BC35-E82D-1F47-A1DB-336D2DD326C1}"/>
              </a:ext>
            </a:extLst>
          </p:cNvPr>
          <p:cNvGrpSpPr/>
          <p:nvPr/>
        </p:nvGrpSpPr>
        <p:grpSpPr>
          <a:xfrm>
            <a:off x="9675294" y="3513069"/>
            <a:ext cx="367224" cy="240304"/>
            <a:chOff x="7493876" y="2774731"/>
            <a:chExt cx="1481958" cy="894622"/>
          </a:xfrm>
        </p:grpSpPr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xmlns="" id="{BD2EC79B-E277-0C43-A0CC-99D0A637041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xmlns="" id="{FB4676E3-85E4-494D-9C63-7C042801A69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xmlns="" id="{77F513B8-ECD9-B043-8F16-8229B9F5F43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xmlns="" id="{52250DF6-38FD-864F-A2FE-5424D2FC490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xmlns="" id="{4B115E90-C5FE-AE4D-BDDA-FFFA2E95056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xmlns="" id="{58A14C43-AAD0-3641-9524-580D47A433C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xmlns="" id="{0C9C824B-99FE-6D4F-9E2B-EC968FE82F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xmlns="" id="{0D3E3902-FB2D-6F40-94C2-2AED35903987}"/>
              </a:ext>
            </a:extLst>
          </p:cNvPr>
          <p:cNvGrpSpPr/>
          <p:nvPr/>
        </p:nvGrpSpPr>
        <p:grpSpPr>
          <a:xfrm>
            <a:off x="8123810" y="3479300"/>
            <a:ext cx="354986" cy="175668"/>
            <a:chOff x="7493876" y="2774731"/>
            <a:chExt cx="1481958" cy="894622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xmlns="" id="{0A61814A-2DB0-7740-8962-D1A3BDCF7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xmlns="" id="{4B39CE62-10C5-A448-9200-E6A96348EB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xmlns="" id="{FA86DD34-5A0D-CC49-9673-90D9CA095BE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xmlns="" id="{B5DC9C2D-C53B-D14F-9821-A2B4B31E510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xmlns="" id="{F0A6232A-7531-B14B-B3D0-36AAC40935A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9" name="Freeform 478">
                <a:extLst>
                  <a:ext uri="{FF2B5EF4-FFF2-40B4-BE49-F238E27FC236}">
                    <a16:creationId xmlns:a16="http://schemas.microsoft.com/office/drawing/2014/main" xmlns="" id="{76F848CC-CD88-5F45-8746-CADC806243F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xmlns="" id="{261EE902-8A90-624B-B8EA-E140D2583A5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xmlns="" id="{66AC3898-C0FB-C142-963C-4A2806F3925C}"/>
              </a:ext>
            </a:extLst>
          </p:cNvPr>
          <p:cNvGrpSpPr/>
          <p:nvPr/>
        </p:nvGrpSpPr>
        <p:grpSpPr>
          <a:xfrm>
            <a:off x="9321633" y="4288992"/>
            <a:ext cx="393760" cy="218578"/>
            <a:chOff x="7493876" y="2774731"/>
            <a:chExt cx="1481958" cy="894622"/>
          </a:xfrm>
        </p:grpSpPr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xmlns="" id="{42D1DCFE-D255-4446-8EAC-474AB67857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xmlns="" id="{C26498FD-F97E-6F46-BEA7-F956A37F2D6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xmlns="" id="{4B199B5D-B0F2-F94C-AAFD-545329FAA3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xmlns="" id="{0A984816-55BC-1943-8DD5-DBCE6EF51AB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xmlns="" id="{8B1D42DB-E8C1-B749-80E2-583CD1B0E4B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7" name="Freeform 486">
                <a:extLst>
                  <a:ext uri="{FF2B5EF4-FFF2-40B4-BE49-F238E27FC236}">
                    <a16:creationId xmlns:a16="http://schemas.microsoft.com/office/drawing/2014/main" xmlns="" id="{CB8F94FA-C42F-BD4D-AA00-66857F0E454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8" name="Freeform 487">
                <a:extLst>
                  <a:ext uri="{FF2B5EF4-FFF2-40B4-BE49-F238E27FC236}">
                    <a16:creationId xmlns:a16="http://schemas.microsoft.com/office/drawing/2014/main" xmlns="" id="{FAB6ECD2-0C1A-1046-85EC-5E3375620D1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xmlns="" id="{9E25896D-D1F7-2A4E-8C08-BF5F88840367}"/>
              </a:ext>
            </a:extLst>
          </p:cNvPr>
          <p:cNvGrpSpPr/>
          <p:nvPr/>
        </p:nvGrpSpPr>
        <p:grpSpPr>
          <a:xfrm>
            <a:off x="7848738" y="2976754"/>
            <a:ext cx="3007624" cy="1690703"/>
            <a:chOff x="7774998" y="3463448"/>
            <a:chExt cx="3007624" cy="1690703"/>
          </a:xfrm>
        </p:grpSpPr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xmlns="" id="{1B61A7BB-F744-994C-90B5-288246058DE4}"/>
                </a:ext>
              </a:extLst>
            </p:cNvPr>
            <p:cNvGrpSpPr/>
            <p:nvPr/>
          </p:nvGrpSpPr>
          <p:grpSpPr>
            <a:xfrm>
              <a:off x="7774998" y="4090572"/>
              <a:ext cx="571917" cy="577694"/>
              <a:chOff x="7774998" y="4090572"/>
              <a:chExt cx="571917" cy="577694"/>
            </a:xfrm>
          </p:grpSpPr>
          <p:sp>
            <p:nvSpPr>
              <p:cNvPr id="523" name="Freeform 917">
                <a:extLst>
                  <a:ext uri="{FF2B5EF4-FFF2-40B4-BE49-F238E27FC236}">
                    <a16:creationId xmlns:a16="http://schemas.microsoft.com/office/drawing/2014/main" xmlns="" id="{67AE9544-ABCE-9C49-A73B-B92D479DC85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818844" y="4090572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4" name="Group 523">
                <a:extLst>
                  <a:ext uri="{FF2B5EF4-FFF2-40B4-BE49-F238E27FC236}">
                    <a16:creationId xmlns:a16="http://schemas.microsoft.com/office/drawing/2014/main" xmlns="" id="{FD9ADAD3-8D40-514D-8DB2-D40B73122CB1}"/>
                  </a:ext>
                </a:extLst>
              </p:cNvPr>
              <p:cNvGrpSpPr/>
              <p:nvPr/>
            </p:nvGrpSpPr>
            <p:grpSpPr>
              <a:xfrm>
                <a:off x="7774998" y="4206600"/>
                <a:ext cx="571917" cy="461666"/>
                <a:chOff x="9980560" y="726571"/>
                <a:chExt cx="659732" cy="461666"/>
              </a:xfrm>
            </p:grpSpPr>
            <p:sp>
              <p:nvSpPr>
                <p:cNvPr id="525" name="Rectangle 228">
                  <a:extLst>
                    <a:ext uri="{FF2B5EF4-FFF2-40B4-BE49-F238E27FC236}">
                      <a16:creationId xmlns:a16="http://schemas.microsoft.com/office/drawing/2014/main" xmlns="" id="{453FD1E4-24AF-0A42-B4B1-544CBE8B9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6" name="Rectangle 229">
                  <a:extLst>
                    <a:ext uri="{FF2B5EF4-FFF2-40B4-BE49-F238E27FC236}">
                      <a16:creationId xmlns:a16="http://schemas.microsoft.com/office/drawing/2014/main" xmlns="" id="{ACF4D48D-7AFA-394B-A044-64C00BD313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7" name="Text Box 230">
                  <a:extLst>
                    <a:ext uri="{FF2B5EF4-FFF2-40B4-BE49-F238E27FC236}">
                      <a16:creationId xmlns:a16="http://schemas.microsoft.com/office/drawing/2014/main" xmlns="" id="{F350703C-00E6-D544-8995-7B4A30E7AD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xmlns="" id="{A4E7F05F-DB39-B246-BA17-A367DF40D5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Straight Connector 528">
                  <a:extLst>
                    <a:ext uri="{FF2B5EF4-FFF2-40B4-BE49-F238E27FC236}">
                      <a16:creationId xmlns:a16="http://schemas.microsoft.com/office/drawing/2014/main" xmlns="" id="{987D26AB-AF4C-4B49-8766-91AAC5C32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xmlns="" id="{7ACA2B35-418A-C24A-BBBD-95671C866478}"/>
                </a:ext>
              </a:extLst>
            </p:cNvPr>
            <p:cNvGrpSpPr/>
            <p:nvPr/>
          </p:nvGrpSpPr>
          <p:grpSpPr>
            <a:xfrm>
              <a:off x="8692628" y="3463448"/>
              <a:ext cx="571917" cy="574365"/>
              <a:chOff x="8692628" y="3463448"/>
              <a:chExt cx="571917" cy="574365"/>
            </a:xfrm>
          </p:grpSpPr>
          <p:sp>
            <p:nvSpPr>
              <p:cNvPr id="516" name="Freeform 917">
                <a:extLst>
                  <a:ext uri="{FF2B5EF4-FFF2-40B4-BE49-F238E27FC236}">
                    <a16:creationId xmlns:a16="http://schemas.microsoft.com/office/drawing/2014/main" xmlns="" id="{1B39E48E-11D1-2A49-BEB2-4A3DE3E52E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735937" y="3883244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xmlns="" id="{F43CF6AB-41BF-A04B-8264-3F204E68E6FB}"/>
                  </a:ext>
                </a:extLst>
              </p:cNvPr>
              <p:cNvGrpSpPr/>
              <p:nvPr/>
            </p:nvGrpSpPr>
            <p:grpSpPr>
              <a:xfrm>
                <a:off x="8692628" y="3463448"/>
                <a:ext cx="571917" cy="461666"/>
                <a:chOff x="9980560" y="726571"/>
                <a:chExt cx="659732" cy="461666"/>
              </a:xfrm>
            </p:grpSpPr>
            <p:sp>
              <p:nvSpPr>
                <p:cNvPr id="518" name="Rectangle 228">
                  <a:extLst>
                    <a:ext uri="{FF2B5EF4-FFF2-40B4-BE49-F238E27FC236}">
                      <a16:creationId xmlns:a16="http://schemas.microsoft.com/office/drawing/2014/main" xmlns="" id="{DCF5B501-314A-3D4C-90A1-E45107AEFB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9" name="Rectangle 229">
                  <a:extLst>
                    <a:ext uri="{FF2B5EF4-FFF2-40B4-BE49-F238E27FC236}">
                      <a16:creationId xmlns:a16="http://schemas.microsoft.com/office/drawing/2014/main" xmlns="" id="{8A760FE8-2AF8-D047-B448-6D14997CB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0" name="Text Box 230">
                  <a:extLst>
                    <a:ext uri="{FF2B5EF4-FFF2-40B4-BE49-F238E27FC236}">
                      <a16:creationId xmlns:a16="http://schemas.microsoft.com/office/drawing/2014/main" xmlns="" id="{81AD7D48-5DBF-B140-BBAC-EF36A1DCAD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xmlns="" id="{10225287-A970-334C-96E6-BB42F39A3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xmlns="" id="{585D3D77-62B9-C346-9D1A-8A3555BAA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xmlns="" id="{99C7DE0F-016E-FE40-A619-F6309459B199}"/>
                </a:ext>
              </a:extLst>
            </p:cNvPr>
            <p:cNvGrpSpPr/>
            <p:nvPr/>
          </p:nvGrpSpPr>
          <p:grpSpPr>
            <a:xfrm>
              <a:off x="9846130" y="3502221"/>
              <a:ext cx="571917" cy="607211"/>
              <a:chOff x="9846130" y="3502221"/>
              <a:chExt cx="571917" cy="607211"/>
            </a:xfrm>
          </p:grpSpPr>
          <p:sp>
            <p:nvSpPr>
              <p:cNvPr id="509" name="Freeform 917">
                <a:extLst>
                  <a:ext uri="{FF2B5EF4-FFF2-40B4-BE49-F238E27FC236}">
                    <a16:creationId xmlns:a16="http://schemas.microsoft.com/office/drawing/2014/main" xmlns="" id="{F61365F4-AF8A-7946-BAE2-C24405A00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716" y="3925785"/>
                <a:ext cx="466702" cy="183647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2676">
                    <a:moveTo>
                      <a:pt x="1334" y="12676"/>
                    </a:moveTo>
                    <a:lnTo>
                      <a:pt x="51" y="7461"/>
                    </a:ln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1334" y="126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xmlns="" id="{B9D23B02-A16D-054E-9F56-ACE4882F9465}"/>
                  </a:ext>
                </a:extLst>
              </p:cNvPr>
              <p:cNvGrpSpPr/>
              <p:nvPr/>
            </p:nvGrpSpPr>
            <p:grpSpPr>
              <a:xfrm>
                <a:off x="9846130" y="3502221"/>
                <a:ext cx="571917" cy="461666"/>
                <a:chOff x="9980560" y="726571"/>
                <a:chExt cx="659732" cy="461666"/>
              </a:xfrm>
            </p:grpSpPr>
            <p:sp>
              <p:nvSpPr>
                <p:cNvPr id="511" name="Rectangle 228">
                  <a:extLst>
                    <a:ext uri="{FF2B5EF4-FFF2-40B4-BE49-F238E27FC236}">
                      <a16:creationId xmlns:a16="http://schemas.microsoft.com/office/drawing/2014/main" xmlns="" id="{D8196C66-5ACD-F440-9D67-38ED9AB1DB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2" name="Rectangle 229">
                  <a:extLst>
                    <a:ext uri="{FF2B5EF4-FFF2-40B4-BE49-F238E27FC236}">
                      <a16:creationId xmlns:a16="http://schemas.microsoft.com/office/drawing/2014/main" xmlns="" id="{E2A04A91-A7A2-844E-A202-E5174F201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3" name="Text Box 230">
                  <a:extLst>
                    <a:ext uri="{FF2B5EF4-FFF2-40B4-BE49-F238E27FC236}">
                      <a16:creationId xmlns:a16="http://schemas.microsoft.com/office/drawing/2014/main" xmlns="" id="{C660DE0E-7128-8A4E-8A4B-C829B6CB2B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xmlns="" id="{18B24C5B-DDAD-664C-B7C8-511BEF3C8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xmlns="" id="{D26F734D-CDBF-C940-BA08-558A6C9FC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xmlns="" id="{38FD6327-86A9-CE4D-9578-2AAEA1D9BB04}"/>
                </a:ext>
              </a:extLst>
            </p:cNvPr>
            <p:cNvGrpSpPr/>
            <p:nvPr/>
          </p:nvGrpSpPr>
          <p:grpSpPr>
            <a:xfrm>
              <a:off x="9554792" y="4299763"/>
              <a:ext cx="571917" cy="630904"/>
              <a:chOff x="9554792" y="4299763"/>
              <a:chExt cx="571917" cy="630904"/>
            </a:xfrm>
          </p:grpSpPr>
          <p:sp>
            <p:nvSpPr>
              <p:cNvPr id="502" name="Freeform 917">
                <a:extLst>
                  <a:ext uri="{FF2B5EF4-FFF2-40B4-BE49-F238E27FC236}">
                    <a16:creationId xmlns:a16="http://schemas.microsoft.com/office/drawing/2014/main" xmlns="" id="{1189185D-1F7C-B94E-B532-3E812D995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8301" y="4724405"/>
                <a:ext cx="466702" cy="20626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237">
                    <a:moveTo>
                      <a:pt x="434" y="14237"/>
                    </a:moveTo>
                    <a:cubicBezTo>
                      <a:pt x="306" y="11978"/>
                      <a:pt x="179" y="9720"/>
                      <a:pt x="51" y="7461"/>
                    </a:cubicBez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434" y="14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xmlns="" id="{B4CB1129-B032-C24F-981D-F17E21FDF808}"/>
                  </a:ext>
                </a:extLst>
              </p:cNvPr>
              <p:cNvGrpSpPr/>
              <p:nvPr/>
            </p:nvGrpSpPr>
            <p:grpSpPr>
              <a:xfrm>
                <a:off x="9554792" y="4299763"/>
                <a:ext cx="571917" cy="461666"/>
                <a:chOff x="9980560" y="726571"/>
                <a:chExt cx="659732" cy="461666"/>
              </a:xfrm>
            </p:grpSpPr>
            <p:sp>
              <p:nvSpPr>
                <p:cNvPr id="504" name="Rectangle 228">
                  <a:extLst>
                    <a:ext uri="{FF2B5EF4-FFF2-40B4-BE49-F238E27FC236}">
                      <a16:creationId xmlns:a16="http://schemas.microsoft.com/office/drawing/2014/main" xmlns="" id="{CCE0CE6B-4616-484D-A2D2-97A95D223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5" name="Rectangle 229">
                  <a:extLst>
                    <a:ext uri="{FF2B5EF4-FFF2-40B4-BE49-F238E27FC236}">
                      <a16:creationId xmlns:a16="http://schemas.microsoft.com/office/drawing/2014/main" xmlns="" id="{D26DD102-7516-7941-AD70-9B37EC2BD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6" name="Text Box 230">
                  <a:extLst>
                    <a:ext uri="{FF2B5EF4-FFF2-40B4-BE49-F238E27FC236}">
                      <a16:creationId xmlns:a16="http://schemas.microsoft.com/office/drawing/2014/main" xmlns="" id="{1F958F41-1C91-3742-8E5E-D63C7ABC69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xmlns="" id="{65CAD0DA-ECB6-FF46-8BF8-7B4132226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xmlns="" id="{C7CD87E0-C83F-0F48-9FE9-45EF45C8B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xmlns="" id="{017CCCDD-4C17-AD45-9653-B55DDD72AFD2}"/>
                </a:ext>
              </a:extLst>
            </p:cNvPr>
            <p:cNvGrpSpPr/>
            <p:nvPr/>
          </p:nvGrpSpPr>
          <p:grpSpPr>
            <a:xfrm>
              <a:off x="10153753" y="4577638"/>
              <a:ext cx="628869" cy="576513"/>
              <a:chOff x="10153753" y="4577638"/>
              <a:chExt cx="628869" cy="576513"/>
            </a:xfrm>
          </p:grpSpPr>
          <p:sp>
            <p:nvSpPr>
              <p:cNvPr id="495" name="Freeform 917">
                <a:extLst>
                  <a:ext uri="{FF2B5EF4-FFF2-40B4-BE49-F238E27FC236}">
                    <a16:creationId xmlns:a16="http://schemas.microsoft.com/office/drawing/2014/main" xmlns="" id="{97591357-9173-9047-99D7-EEF6AA2E9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3753" y="5002899"/>
                <a:ext cx="590332" cy="15125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  <a:gd name="connsiteX0" fmla="*/ 434 w 12908"/>
                  <a:gd name="connsiteY0" fmla="*/ 14237 h 14237"/>
                  <a:gd name="connsiteX1" fmla="*/ 51 w 12908"/>
                  <a:gd name="connsiteY1" fmla="*/ 7461 h 14237"/>
                  <a:gd name="connsiteX2" fmla="*/ 30 w 12908"/>
                  <a:gd name="connsiteY2" fmla="*/ 0 h 14237"/>
                  <a:gd name="connsiteX3" fmla="*/ 12908 w 12908"/>
                  <a:gd name="connsiteY3" fmla="*/ 3797 h 14237"/>
                  <a:gd name="connsiteX4" fmla="*/ 434 w 12908"/>
                  <a:gd name="connsiteY4" fmla="*/ 14237 h 14237"/>
                  <a:gd name="connsiteX0" fmla="*/ 391 w 12865"/>
                  <a:gd name="connsiteY0" fmla="*/ 10892 h 10892"/>
                  <a:gd name="connsiteX1" fmla="*/ 8 w 12865"/>
                  <a:gd name="connsiteY1" fmla="*/ 4116 h 10892"/>
                  <a:gd name="connsiteX2" fmla="*/ 2479 w 12865"/>
                  <a:gd name="connsiteY2" fmla="*/ 0 h 10892"/>
                  <a:gd name="connsiteX3" fmla="*/ 12865 w 12865"/>
                  <a:gd name="connsiteY3" fmla="*/ 452 h 10892"/>
                  <a:gd name="connsiteX4" fmla="*/ 391 w 12865"/>
                  <a:gd name="connsiteY4" fmla="*/ 10892 h 10892"/>
                  <a:gd name="connsiteX0" fmla="*/ 183 w 12657"/>
                  <a:gd name="connsiteY0" fmla="*/ 10892 h 10892"/>
                  <a:gd name="connsiteX1" fmla="*/ 8 w 12657"/>
                  <a:gd name="connsiteY1" fmla="*/ 7238 h 10892"/>
                  <a:gd name="connsiteX2" fmla="*/ 2271 w 12657"/>
                  <a:gd name="connsiteY2" fmla="*/ 0 h 10892"/>
                  <a:gd name="connsiteX3" fmla="*/ 12657 w 12657"/>
                  <a:gd name="connsiteY3" fmla="*/ 452 h 10892"/>
                  <a:gd name="connsiteX4" fmla="*/ 183 w 12657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440 h 10440"/>
                  <a:gd name="connsiteX1" fmla="*/ 0 w 12649"/>
                  <a:gd name="connsiteY1" fmla="*/ 6786 h 10440"/>
                  <a:gd name="connsiteX2" fmla="*/ 2263 w 12649"/>
                  <a:gd name="connsiteY2" fmla="*/ 217 h 10440"/>
                  <a:gd name="connsiteX3" fmla="*/ 12649 w 12649"/>
                  <a:gd name="connsiteY3" fmla="*/ 0 h 10440"/>
                  <a:gd name="connsiteX4" fmla="*/ 175 w 12649"/>
                  <a:gd name="connsiteY4" fmla="*/ 10440 h 1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0440">
                    <a:moveTo>
                      <a:pt x="175" y="10440"/>
                    </a:moveTo>
                    <a:cubicBezTo>
                      <a:pt x="47" y="8181"/>
                      <a:pt x="128" y="9045"/>
                      <a:pt x="0" y="6786"/>
                    </a:cubicBezTo>
                    <a:cubicBezTo>
                      <a:pt x="1563" y="2515"/>
                      <a:pt x="1463" y="3373"/>
                      <a:pt x="2263" y="217"/>
                    </a:cubicBezTo>
                    <a:lnTo>
                      <a:pt x="12649" y="0"/>
                    </a:lnTo>
                    <a:lnTo>
                      <a:pt x="175" y="1044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xmlns="" id="{8B40CC4E-61E1-7147-B950-B5A9495E9B83}"/>
                  </a:ext>
                </a:extLst>
              </p:cNvPr>
              <p:cNvGrpSpPr/>
              <p:nvPr/>
            </p:nvGrpSpPr>
            <p:grpSpPr>
              <a:xfrm>
                <a:off x="10210705" y="4577638"/>
                <a:ext cx="571917" cy="461666"/>
                <a:chOff x="9980560" y="726571"/>
                <a:chExt cx="659732" cy="461666"/>
              </a:xfrm>
            </p:grpSpPr>
            <p:sp>
              <p:nvSpPr>
                <p:cNvPr id="497" name="Rectangle 228">
                  <a:extLst>
                    <a:ext uri="{FF2B5EF4-FFF2-40B4-BE49-F238E27FC236}">
                      <a16:creationId xmlns:a16="http://schemas.microsoft.com/office/drawing/2014/main" xmlns="" id="{D2D44BCA-E28A-FA41-AF35-848ECEF07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8" name="Rectangle 229">
                  <a:extLst>
                    <a:ext uri="{FF2B5EF4-FFF2-40B4-BE49-F238E27FC236}">
                      <a16:creationId xmlns:a16="http://schemas.microsoft.com/office/drawing/2014/main" xmlns="" id="{D389761B-E426-DB42-85C3-D511639FC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9" name="Text Box 230">
                  <a:extLst>
                    <a:ext uri="{FF2B5EF4-FFF2-40B4-BE49-F238E27FC236}">
                      <a16:creationId xmlns:a16="http://schemas.microsoft.com/office/drawing/2014/main" xmlns="" id="{3DB5EBC6-C337-BB4C-B251-28D5B838EF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xmlns="" id="{8479EDDB-D000-FE4F-B1BE-1440681E3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xmlns="" id="{4B266B2A-3BB6-1B4F-AFEF-AAB669208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xmlns="" id="{0E5911E9-912E-A74C-9314-F819FE0F68F9}"/>
              </a:ext>
            </a:extLst>
          </p:cNvPr>
          <p:cNvGrpSpPr/>
          <p:nvPr/>
        </p:nvGrpSpPr>
        <p:grpSpPr>
          <a:xfrm>
            <a:off x="9857298" y="4503289"/>
            <a:ext cx="393760" cy="218578"/>
            <a:chOff x="7493876" y="2774731"/>
            <a:chExt cx="1481958" cy="894622"/>
          </a:xfrm>
        </p:grpSpPr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xmlns="" id="{607075C2-B6C5-9040-B4CF-2B70E9105E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xmlns="" id="{E1345A0C-4A4C-F641-BBD0-7933F8056C0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xmlns="" id="{31C7191D-3480-654D-965C-3B4C97B7A4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xmlns="" id="{EE001FF1-F9D3-0947-96F9-2AF2D9DFCA0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xmlns="" id="{45E8ED17-9799-6442-8FBA-D34F88BCEC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xmlns="" id="{F65478EB-2F48-3744-B46F-1455A25533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Freeform 536">
                <a:extLst>
                  <a:ext uri="{FF2B5EF4-FFF2-40B4-BE49-F238E27FC236}">
                    <a16:creationId xmlns:a16="http://schemas.microsoft.com/office/drawing/2014/main" xmlns="" id="{1EEBD73D-ED6E-D444-91D9-C7EA735BBFE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8" name="Freeform 537">
            <a:extLst>
              <a:ext uri="{FF2B5EF4-FFF2-40B4-BE49-F238E27FC236}">
                <a16:creationId xmlns:a16="http://schemas.microsoft.com/office/drawing/2014/main" xmlns="" id="{431F7FF5-7027-894E-929D-18B244822EFA}"/>
              </a:ext>
            </a:extLst>
          </p:cNvPr>
          <p:cNvSpPr/>
          <p:nvPr/>
        </p:nvSpPr>
        <p:spPr>
          <a:xfrm>
            <a:off x="7362436" y="2627566"/>
            <a:ext cx="3064097" cy="2683755"/>
          </a:xfrm>
          <a:custGeom>
            <a:avLst/>
            <a:gdLst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3913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621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8374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753026 w 2769704"/>
              <a:gd name="connsiteY5" fmla="*/ 2050143 h 2637182"/>
              <a:gd name="connsiteX6" fmla="*/ 2769704 w 2769704"/>
              <a:gd name="connsiteY6" fmla="*/ 2637182 h 2637182"/>
              <a:gd name="connsiteX0" fmla="*/ 0 w 2753026"/>
              <a:gd name="connsiteY0" fmla="*/ 0 h 2628261"/>
              <a:gd name="connsiteX1" fmla="*/ 980661 w 2753026"/>
              <a:gd name="connsiteY1" fmla="*/ 1007165 h 2628261"/>
              <a:gd name="connsiteX2" fmla="*/ 2014330 w 2753026"/>
              <a:gd name="connsiteY2" fmla="*/ 1011756 h 2628261"/>
              <a:gd name="connsiteX3" fmla="*/ 2478156 w 2753026"/>
              <a:gd name="connsiteY3" fmla="*/ 1007165 h 2628261"/>
              <a:gd name="connsiteX4" fmla="*/ 2054087 w 2753026"/>
              <a:gd name="connsiteY4" fmla="*/ 1709530 h 2628261"/>
              <a:gd name="connsiteX5" fmla="*/ 2753026 w 2753026"/>
              <a:gd name="connsiteY5" fmla="*/ 2050143 h 2628261"/>
              <a:gd name="connsiteX6" fmla="*/ 2742942 w 2753026"/>
              <a:gd name="connsiteY6" fmla="*/ 2628261 h 2628261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4 w 2760784"/>
              <a:gd name="connsiteY6" fmla="*/ 2820062 h 2820062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3 w 2760784"/>
              <a:gd name="connsiteY6" fmla="*/ 2639768 h 2820062"/>
              <a:gd name="connsiteX7" fmla="*/ 2760784 w 2760784"/>
              <a:gd name="connsiteY7" fmla="*/ 2820062 h 2820062"/>
              <a:gd name="connsiteX0" fmla="*/ 0 w 3188991"/>
              <a:gd name="connsiteY0" fmla="*/ 0 h 2681787"/>
              <a:gd name="connsiteX1" fmla="*/ 980661 w 3188991"/>
              <a:gd name="connsiteY1" fmla="*/ 1007165 h 2681787"/>
              <a:gd name="connsiteX2" fmla="*/ 2014330 w 3188991"/>
              <a:gd name="connsiteY2" fmla="*/ 1011756 h 2681787"/>
              <a:gd name="connsiteX3" fmla="*/ 2478156 w 3188991"/>
              <a:gd name="connsiteY3" fmla="*/ 1007165 h 2681787"/>
              <a:gd name="connsiteX4" fmla="*/ 2054087 w 3188991"/>
              <a:gd name="connsiteY4" fmla="*/ 1709530 h 2681787"/>
              <a:gd name="connsiteX5" fmla="*/ 2753026 w 3188991"/>
              <a:gd name="connsiteY5" fmla="*/ 2050143 h 2681787"/>
              <a:gd name="connsiteX6" fmla="*/ 2760783 w 3188991"/>
              <a:gd name="connsiteY6" fmla="*/ 2639768 h 2681787"/>
              <a:gd name="connsiteX7" fmla="*/ 3188991 w 3188991"/>
              <a:gd name="connsiteY7" fmla="*/ 2681787 h 2681787"/>
              <a:gd name="connsiteX0" fmla="*/ 0 w 3188991"/>
              <a:gd name="connsiteY0" fmla="*/ 0 h 2691285"/>
              <a:gd name="connsiteX1" fmla="*/ 980661 w 3188991"/>
              <a:gd name="connsiteY1" fmla="*/ 1007165 h 2691285"/>
              <a:gd name="connsiteX2" fmla="*/ 2014330 w 3188991"/>
              <a:gd name="connsiteY2" fmla="*/ 1011756 h 2691285"/>
              <a:gd name="connsiteX3" fmla="*/ 2478156 w 3188991"/>
              <a:gd name="connsiteY3" fmla="*/ 1007165 h 2691285"/>
              <a:gd name="connsiteX4" fmla="*/ 2054087 w 3188991"/>
              <a:gd name="connsiteY4" fmla="*/ 1709530 h 2691285"/>
              <a:gd name="connsiteX5" fmla="*/ 2753026 w 3188991"/>
              <a:gd name="connsiteY5" fmla="*/ 2050143 h 2691285"/>
              <a:gd name="connsiteX6" fmla="*/ 2760783 w 3188991"/>
              <a:gd name="connsiteY6" fmla="*/ 2639768 h 2691285"/>
              <a:gd name="connsiteX7" fmla="*/ 3188991 w 3188991"/>
              <a:gd name="connsiteY7" fmla="*/ 2681787 h 2691285"/>
              <a:gd name="connsiteX0" fmla="*/ 0 w 3188991"/>
              <a:gd name="connsiteY0" fmla="*/ 0 h 2700394"/>
              <a:gd name="connsiteX1" fmla="*/ 980661 w 3188991"/>
              <a:gd name="connsiteY1" fmla="*/ 1007165 h 2700394"/>
              <a:gd name="connsiteX2" fmla="*/ 2014330 w 3188991"/>
              <a:gd name="connsiteY2" fmla="*/ 1011756 h 2700394"/>
              <a:gd name="connsiteX3" fmla="*/ 2478156 w 3188991"/>
              <a:gd name="connsiteY3" fmla="*/ 1007165 h 2700394"/>
              <a:gd name="connsiteX4" fmla="*/ 2054087 w 3188991"/>
              <a:gd name="connsiteY4" fmla="*/ 1709530 h 2700394"/>
              <a:gd name="connsiteX5" fmla="*/ 2753026 w 3188991"/>
              <a:gd name="connsiteY5" fmla="*/ 2050143 h 2700394"/>
              <a:gd name="connsiteX6" fmla="*/ 2765243 w 3188991"/>
              <a:gd name="connsiteY6" fmla="*/ 2662071 h 2700394"/>
              <a:gd name="connsiteX7" fmla="*/ 3188991 w 3188991"/>
              <a:gd name="connsiteY7" fmla="*/ 2681787 h 2700394"/>
              <a:gd name="connsiteX0" fmla="*/ 0 w 3188991"/>
              <a:gd name="connsiteY0" fmla="*/ 0 h 2686921"/>
              <a:gd name="connsiteX1" fmla="*/ 980661 w 3188991"/>
              <a:gd name="connsiteY1" fmla="*/ 1007165 h 2686921"/>
              <a:gd name="connsiteX2" fmla="*/ 2014330 w 3188991"/>
              <a:gd name="connsiteY2" fmla="*/ 1011756 h 2686921"/>
              <a:gd name="connsiteX3" fmla="*/ 2478156 w 3188991"/>
              <a:gd name="connsiteY3" fmla="*/ 1007165 h 2686921"/>
              <a:gd name="connsiteX4" fmla="*/ 2054087 w 3188991"/>
              <a:gd name="connsiteY4" fmla="*/ 1709530 h 2686921"/>
              <a:gd name="connsiteX5" fmla="*/ 2753026 w 3188991"/>
              <a:gd name="connsiteY5" fmla="*/ 2050143 h 2686921"/>
              <a:gd name="connsiteX6" fmla="*/ 2765243 w 3188991"/>
              <a:gd name="connsiteY6" fmla="*/ 2662071 h 2686921"/>
              <a:gd name="connsiteX7" fmla="*/ 3188991 w 3188991"/>
              <a:gd name="connsiteY7" fmla="*/ 2681787 h 2686921"/>
              <a:gd name="connsiteX0" fmla="*/ 0 w 3188991"/>
              <a:gd name="connsiteY0" fmla="*/ 0 h 2689619"/>
              <a:gd name="connsiteX1" fmla="*/ 980661 w 3188991"/>
              <a:gd name="connsiteY1" fmla="*/ 1007165 h 2689619"/>
              <a:gd name="connsiteX2" fmla="*/ 2014330 w 3188991"/>
              <a:gd name="connsiteY2" fmla="*/ 1011756 h 2689619"/>
              <a:gd name="connsiteX3" fmla="*/ 2478156 w 3188991"/>
              <a:gd name="connsiteY3" fmla="*/ 1007165 h 2689619"/>
              <a:gd name="connsiteX4" fmla="*/ 2054087 w 3188991"/>
              <a:gd name="connsiteY4" fmla="*/ 1709530 h 2689619"/>
              <a:gd name="connsiteX5" fmla="*/ 2753026 w 3188991"/>
              <a:gd name="connsiteY5" fmla="*/ 2050143 h 2689619"/>
              <a:gd name="connsiteX6" fmla="*/ 2769703 w 3188991"/>
              <a:gd name="connsiteY6" fmla="*/ 2675452 h 2689619"/>
              <a:gd name="connsiteX7" fmla="*/ 3188991 w 3188991"/>
              <a:gd name="connsiteY7" fmla="*/ 2681787 h 2689619"/>
              <a:gd name="connsiteX0" fmla="*/ 0 w 3188991"/>
              <a:gd name="connsiteY0" fmla="*/ 0 h 2681967"/>
              <a:gd name="connsiteX1" fmla="*/ 980661 w 3188991"/>
              <a:gd name="connsiteY1" fmla="*/ 1007165 h 2681967"/>
              <a:gd name="connsiteX2" fmla="*/ 2014330 w 3188991"/>
              <a:gd name="connsiteY2" fmla="*/ 1011756 h 2681967"/>
              <a:gd name="connsiteX3" fmla="*/ 2478156 w 3188991"/>
              <a:gd name="connsiteY3" fmla="*/ 1007165 h 2681967"/>
              <a:gd name="connsiteX4" fmla="*/ 2054087 w 3188991"/>
              <a:gd name="connsiteY4" fmla="*/ 1709530 h 2681967"/>
              <a:gd name="connsiteX5" fmla="*/ 2753026 w 3188991"/>
              <a:gd name="connsiteY5" fmla="*/ 2050143 h 2681967"/>
              <a:gd name="connsiteX6" fmla="*/ 2769703 w 3188991"/>
              <a:gd name="connsiteY6" fmla="*/ 2675452 h 2681967"/>
              <a:gd name="connsiteX7" fmla="*/ 3188991 w 3188991"/>
              <a:gd name="connsiteY7" fmla="*/ 2681787 h 2681967"/>
              <a:gd name="connsiteX0" fmla="*/ 0 w 3188991"/>
              <a:gd name="connsiteY0" fmla="*/ 0 h 2687647"/>
              <a:gd name="connsiteX1" fmla="*/ 980661 w 3188991"/>
              <a:gd name="connsiteY1" fmla="*/ 1007165 h 2687647"/>
              <a:gd name="connsiteX2" fmla="*/ 2014330 w 3188991"/>
              <a:gd name="connsiteY2" fmla="*/ 1011756 h 2687647"/>
              <a:gd name="connsiteX3" fmla="*/ 2478156 w 3188991"/>
              <a:gd name="connsiteY3" fmla="*/ 1007165 h 2687647"/>
              <a:gd name="connsiteX4" fmla="*/ 2054087 w 3188991"/>
              <a:gd name="connsiteY4" fmla="*/ 1709530 h 2687647"/>
              <a:gd name="connsiteX5" fmla="*/ 2753026 w 3188991"/>
              <a:gd name="connsiteY5" fmla="*/ 2050143 h 2687647"/>
              <a:gd name="connsiteX6" fmla="*/ 2769703 w 3188991"/>
              <a:gd name="connsiteY6" fmla="*/ 2675452 h 2687647"/>
              <a:gd name="connsiteX7" fmla="*/ 3188991 w 3188991"/>
              <a:gd name="connsiteY7" fmla="*/ 2681787 h 2687647"/>
              <a:gd name="connsiteX0" fmla="*/ 0 w 3064097"/>
              <a:gd name="connsiteY0" fmla="*/ 0 h 2687647"/>
              <a:gd name="connsiteX1" fmla="*/ 980661 w 3064097"/>
              <a:gd name="connsiteY1" fmla="*/ 1007165 h 2687647"/>
              <a:gd name="connsiteX2" fmla="*/ 2014330 w 3064097"/>
              <a:gd name="connsiteY2" fmla="*/ 1011756 h 2687647"/>
              <a:gd name="connsiteX3" fmla="*/ 2478156 w 3064097"/>
              <a:gd name="connsiteY3" fmla="*/ 1007165 h 2687647"/>
              <a:gd name="connsiteX4" fmla="*/ 2054087 w 3064097"/>
              <a:gd name="connsiteY4" fmla="*/ 1709530 h 2687647"/>
              <a:gd name="connsiteX5" fmla="*/ 2753026 w 3064097"/>
              <a:gd name="connsiteY5" fmla="*/ 2050143 h 2687647"/>
              <a:gd name="connsiteX6" fmla="*/ 2769703 w 3064097"/>
              <a:gd name="connsiteY6" fmla="*/ 2675452 h 2687647"/>
              <a:gd name="connsiteX7" fmla="*/ 3064097 w 3064097"/>
              <a:gd name="connsiteY7" fmla="*/ 2681787 h 2687647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4097" h="2683755">
                <a:moveTo>
                  <a:pt x="0" y="0"/>
                </a:moveTo>
                <a:lnTo>
                  <a:pt x="980661" y="1007165"/>
                </a:lnTo>
                <a:lnTo>
                  <a:pt x="2014330" y="1011756"/>
                </a:lnTo>
                <a:lnTo>
                  <a:pt x="2478156" y="1007165"/>
                </a:lnTo>
                <a:lnTo>
                  <a:pt x="2054087" y="1709530"/>
                </a:lnTo>
                <a:lnTo>
                  <a:pt x="2753026" y="2050143"/>
                </a:lnTo>
                <a:lnTo>
                  <a:pt x="2769703" y="2675452"/>
                </a:lnTo>
                <a:cubicBezTo>
                  <a:pt x="2903519" y="2686485"/>
                  <a:pt x="2930284" y="2684136"/>
                  <a:pt x="3064097" y="2681787"/>
                </a:cubicBezTo>
              </a:path>
            </a:pathLst>
          </a:custGeom>
          <a:noFill/>
          <a:ln w="317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xmlns="" id="{5DC8F37A-7230-5148-88D9-265AE5AD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3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OpenFlow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xmlns="" id="{A2095929-467E-784A-A05A-6CE113CF3D5B}"/>
              </a:ext>
            </a:extLst>
          </p:cNvPr>
          <p:cNvSpPr txBox="1">
            <a:spLocks/>
          </p:cNvSpPr>
          <p:nvPr/>
        </p:nvSpPr>
        <p:spPr bwMode="auto">
          <a:xfrm>
            <a:off x="863251" y="1363220"/>
            <a:ext cx="6088694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R="0" lvl="0" indent="-2809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operates between controller, switch</a:t>
            </a:r>
          </a:p>
          <a:p>
            <a:pPr marR="0" lvl="0" indent="-2809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TCP used to exchange messages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optional encryption</a:t>
            </a:r>
          </a:p>
          <a:p>
            <a:pPr marR="0" lvl="0" indent="-2809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three classes of  OpenFlow messages: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controller-to-switch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asynchronous (switch to controller)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symmetric (misc.)</a:t>
            </a:r>
          </a:p>
          <a:p>
            <a:pPr marL="347663" indent="-285750">
              <a:lnSpc>
                <a:spcPct val="100000"/>
              </a:lnSpc>
              <a:buSzTx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</a:rPr>
              <a:t>distinct from OpenFlow API</a:t>
            </a:r>
          </a:p>
          <a:p>
            <a:pPr marL="744538" lvl="1" indent="-2825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API used to specify  generalized forwarding actions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BF49B015-168B-FE46-A826-60399DD149DA}"/>
              </a:ext>
            </a:extLst>
          </p:cNvPr>
          <p:cNvGrpSpPr/>
          <p:nvPr/>
        </p:nvGrpSpPr>
        <p:grpSpPr>
          <a:xfrm>
            <a:off x="7839227" y="1446146"/>
            <a:ext cx="3616623" cy="3732173"/>
            <a:chOff x="7686822" y="1446146"/>
            <a:chExt cx="3616623" cy="3732173"/>
          </a:xfrm>
        </p:grpSpPr>
        <p:grpSp>
          <p:nvGrpSpPr>
            <p:cNvPr id="129" name="Group 950">
              <a:extLst>
                <a:ext uri="{FF2B5EF4-FFF2-40B4-BE49-F238E27FC236}">
                  <a16:creationId xmlns:a16="http://schemas.microsoft.com/office/drawing/2014/main" xmlns="" id="{4EAEDFFF-3D36-3C46-916B-C2D3D9CB05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11490" y="2119745"/>
              <a:ext cx="440889" cy="845230"/>
              <a:chOff x="4140" y="429"/>
              <a:chExt cx="1425" cy="2396"/>
            </a:xfrm>
          </p:grpSpPr>
          <p:sp>
            <p:nvSpPr>
              <p:cNvPr id="174" name="Freeform 951">
                <a:extLst>
                  <a:ext uri="{FF2B5EF4-FFF2-40B4-BE49-F238E27FC236}">
                    <a16:creationId xmlns:a16="http://schemas.microsoft.com/office/drawing/2014/main" xmlns="" id="{E50181C5-B5C7-D144-8F88-D9495C027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Rectangle 952">
                <a:extLst>
                  <a:ext uri="{FF2B5EF4-FFF2-40B4-BE49-F238E27FC236}">
                    <a16:creationId xmlns:a16="http://schemas.microsoft.com/office/drawing/2014/main" xmlns="" id="{6D544F60-D94E-BF42-A834-2624BAF7E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Freeform 953">
                <a:extLst>
                  <a:ext uri="{FF2B5EF4-FFF2-40B4-BE49-F238E27FC236}">
                    <a16:creationId xmlns:a16="http://schemas.microsoft.com/office/drawing/2014/main" xmlns="" id="{6365F75B-01F3-BC49-8C0D-968B42419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Freeform 954">
                <a:extLst>
                  <a:ext uri="{FF2B5EF4-FFF2-40B4-BE49-F238E27FC236}">
                    <a16:creationId xmlns:a16="http://schemas.microsoft.com/office/drawing/2014/main" xmlns="" id="{AD10B147-8033-E449-A9CC-C6DA33E27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Rectangle 955">
                <a:extLst>
                  <a:ext uri="{FF2B5EF4-FFF2-40B4-BE49-F238E27FC236}">
                    <a16:creationId xmlns:a16="http://schemas.microsoft.com/office/drawing/2014/main" xmlns="" id="{CC48B4AE-5026-594F-8FAE-41F6043B7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79" name="Group 956">
                <a:extLst>
                  <a:ext uri="{FF2B5EF4-FFF2-40B4-BE49-F238E27FC236}">
                    <a16:creationId xmlns:a16="http://schemas.microsoft.com/office/drawing/2014/main" xmlns="" id="{D2E1673F-B93C-1148-8E72-90A5B78006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04" name="AutoShape 957">
                  <a:extLst>
                    <a:ext uri="{FF2B5EF4-FFF2-40B4-BE49-F238E27FC236}">
                      <a16:creationId xmlns:a16="http://schemas.microsoft.com/office/drawing/2014/main" xmlns="" id="{D8FC1F4B-C0C9-784D-A739-318F038F0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5" name="AutoShape 958">
                  <a:extLst>
                    <a:ext uri="{FF2B5EF4-FFF2-40B4-BE49-F238E27FC236}">
                      <a16:creationId xmlns:a16="http://schemas.microsoft.com/office/drawing/2014/main" xmlns="" id="{65BAD390-C86E-AA4A-983B-F2D1ADC47C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0" name="Rectangle 959">
                <a:extLst>
                  <a:ext uri="{FF2B5EF4-FFF2-40B4-BE49-F238E27FC236}">
                    <a16:creationId xmlns:a16="http://schemas.microsoft.com/office/drawing/2014/main" xmlns="" id="{8B5742DE-8AB6-FF46-B2CB-15394CEA9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1" name="Group 960">
                <a:extLst>
                  <a:ext uri="{FF2B5EF4-FFF2-40B4-BE49-F238E27FC236}">
                    <a16:creationId xmlns:a16="http://schemas.microsoft.com/office/drawing/2014/main" xmlns="" id="{CB198750-F812-314C-B037-7CB761A825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02" name="AutoShape 961">
                  <a:extLst>
                    <a:ext uri="{FF2B5EF4-FFF2-40B4-BE49-F238E27FC236}">
                      <a16:creationId xmlns:a16="http://schemas.microsoft.com/office/drawing/2014/main" xmlns="" id="{9A3CDB15-9708-D54E-AE51-5DCBE2143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AutoShape 962">
                  <a:extLst>
                    <a:ext uri="{FF2B5EF4-FFF2-40B4-BE49-F238E27FC236}">
                      <a16:creationId xmlns:a16="http://schemas.microsoft.com/office/drawing/2014/main" xmlns="" id="{1B614F73-328E-9B46-8372-C05FD228D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2" name="Rectangle 963">
                <a:extLst>
                  <a:ext uri="{FF2B5EF4-FFF2-40B4-BE49-F238E27FC236}">
                    <a16:creationId xmlns:a16="http://schemas.microsoft.com/office/drawing/2014/main" xmlns="" id="{C7864970-6BAA-E749-8CC8-880FD6528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3" name="Rectangle 964">
                <a:extLst>
                  <a:ext uri="{FF2B5EF4-FFF2-40B4-BE49-F238E27FC236}">
                    <a16:creationId xmlns:a16="http://schemas.microsoft.com/office/drawing/2014/main" xmlns="" id="{C314F0FD-DD34-D049-9E08-214DAC6B2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4" name="Group 965">
                <a:extLst>
                  <a:ext uri="{FF2B5EF4-FFF2-40B4-BE49-F238E27FC236}">
                    <a16:creationId xmlns:a16="http://schemas.microsoft.com/office/drawing/2014/main" xmlns="" id="{57C2B453-F0FA-3047-A392-73DDDAC427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00" name="AutoShape 966">
                  <a:extLst>
                    <a:ext uri="{FF2B5EF4-FFF2-40B4-BE49-F238E27FC236}">
                      <a16:creationId xmlns:a16="http://schemas.microsoft.com/office/drawing/2014/main" xmlns="" id="{C3F05126-FC6A-734C-AD6D-6E1253A924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AutoShape 967">
                  <a:extLst>
                    <a:ext uri="{FF2B5EF4-FFF2-40B4-BE49-F238E27FC236}">
                      <a16:creationId xmlns:a16="http://schemas.microsoft.com/office/drawing/2014/main" xmlns="" id="{B3C3A5F4-977D-F84A-80F3-B37CF27DE5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5" name="Freeform 968">
                <a:extLst>
                  <a:ext uri="{FF2B5EF4-FFF2-40B4-BE49-F238E27FC236}">
                    <a16:creationId xmlns:a16="http://schemas.microsoft.com/office/drawing/2014/main" xmlns="" id="{43A2C07E-B17C-F445-8DBC-DDABEBD29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6" name="Group 969">
                <a:extLst>
                  <a:ext uri="{FF2B5EF4-FFF2-40B4-BE49-F238E27FC236}">
                    <a16:creationId xmlns:a16="http://schemas.microsoft.com/office/drawing/2014/main" xmlns="" id="{25DE9E61-3604-6F41-9F89-0E868DFA90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8" name="AutoShape 970">
                  <a:extLst>
                    <a:ext uri="{FF2B5EF4-FFF2-40B4-BE49-F238E27FC236}">
                      <a16:creationId xmlns:a16="http://schemas.microsoft.com/office/drawing/2014/main" xmlns="" id="{A3413F55-A30D-AC41-9350-CF1AD0C40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AutoShape 971">
                  <a:extLst>
                    <a:ext uri="{FF2B5EF4-FFF2-40B4-BE49-F238E27FC236}">
                      <a16:creationId xmlns:a16="http://schemas.microsoft.com/office/drawing/2014/main" xmlns="" id="{B28D2635-07A0-7D49-B7EE-CBF050FB62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7" name="Rectangle 972">
                <a:extLst>
                  <a:ext uri="{FF2B5EF4-FFF2-40B4-BE49-F238E27FC236}">
                    <a16:creationId xmlns:a16="http://schemas.microsoft.com/office/drawing/2014/main" xmlns="" id="{10DF400F-0ACE-DB49-842A-73AB186E8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Freeform 973">
                <a:extLst>
                  <a:ext uri="{FF2B5EF4-FFF2-40B4-BE49-F238E27FC236}">
                    <a16:creationId xmlns:a16="http://schemas.microsoft.com/office/drawing/2014/main" xmlns="" id="{5EC94EAA-0027-F54D-9ED6-6198AA076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Freeform 974">
                <a:extLst>
                  <a:ext uri="{FF2B5EF4-FFF2-40B4-BE49-F238E27FC236}">
                    <a16:creationId xmlns:a16="http://schemas.microsoft.com/office/drawing/2014/main" xmlns="" id="{003F7FD5-07C0-FB4E-8CB0-734592819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0" name="Oval 975">
                <a:extLst>
                  <a:ext uri="{FF2B5EF4-FFF2-40B4-BE49-F238E27FC236}">
                    <a16:creationId xmlns:a16="http://schemas.microsoft.com/office/drawing/2014/main" xmlns="" id="{1B9B91C9-7D7A-D340-B15B-E033A6AFE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Freeform 976">
                <a:extLst>
                  <a:ext uri="{FF2B5EF4-FFF2-40B4-BE49-F238E27FC236}">
                    <a16:creationId xmlns:a16="http://schemas.microsoft.com/office/drawing/2014/main" xmlns="" id="{987C363B-CD17-8347-A056-CAD2A8B0C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AutoShape 977">
                <a:extLst>
                  <a:ext uri="{FF2B5EF4-FFF2-40B4-BE49-F238E27FC236}">
                    <a16:creationId xmlns:a16="http://schemas.microsoft.com/office/drawing/2014/main" xmlns="" id="{28BE7A7C-DB8F-3241-9B21-709E16D76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AutoShape 978">
                <a:extLst>
                  <a:ext uri="{FF2B5EF4-FFF2-40B4-BE49-F238E27FC236}">
                    <a16:creationId xmlns:a16="http://schemas.microsoft.com/office/drawing/2014/main" xmlns="" id="{D496DCB1-EFB0-FD44-9DBE-23B1B1A1D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Oval 979">
                <a:extLst>
                  <a:ext uri="{FF2B5EF4-FFF2-40B4-BE49-F238E27FC236}">
                    <a16:creationId xmlns:a16="http://schemas.microsoft.com/office/drawing/2014/main" xmlns="" id="{0F4C12C7-2098-0740-868B-6A9FC2AD8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Oval 980">
                <a:extLst>
                  <a:ext uri="{FF2B5EF4-FFF2-40B4-BE49-F238E27FC236}">
                    <a16:creationId xmlns:a16="http://schemas.microsoft.com/office/drawing/2014/main" xmlns="" id="{80492F51-F7D5-D743-A620-557FFF4FF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Oval 981">
                <a:extLst>
                  <a:ext uri="{FF2B5EF4-FFF2-40B4-BE49-F238E27FC236}">
                    <a16:creationId xmlns:a16="http://schemas.microsoft.com/office/drawing/2014/main" xmlns="" id="{6979A032-F4F5-384B-8E44-130565B7C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Rectangle 982">
                <a:extLst>
                  <a:ext uri="{FF2B5EF4-FFF2-40B4-BE49-F238E27FC236}">
                    <a16:creationId xmlns:a16="http://schemas.microsoft.com/office/drawing/2014/main" xmlns="" id="{46FB30CB-D1BF-2C4E-B9AE-7B4A293A0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30" name="Picture 4">
              <a:extLst>
                <a:ext uri="{FF2B5EF4-FFF2-40B4-BE49-F238E27FC236}">
                  <a16:creationId xmlns:a16="http://schemas.microsoft.com/office/drawing/2014/main" xmlns="" id="{1881A099-3B50-ED48-93A5-C6CAB9F18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361" y="2246085"/>
              <a:ext cx="1629624" cy="431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xmlns="" id="{D1F5F539-0080-624A-B682-A35FA596187E}"/>
                </a:ext>
              </a:extLst>
            </p:cNvPr>
            <p:cNvSpPr txBox="1"/>
            <p:nvPr/>
          </p:nvSpPr>
          <p:spPr>
            <a:xfrm>
              <a:off x="7757772" y="1446146"/>
              <a:ext cx="3222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ＭＳ Ｐゴシック" charset="0"/>
                </a:rPr>
                <a:t>OpenFlow Controller</a:t>
              </a:r>
            </a:p>
          </p:txBody>
        </p:sp>
        <p:sp>
          <p:nvSpPr>
            <p:cNvPr id="132" name="Freeform 3">
              <a:extLst>
                <a:ext uri="{FF2B5EF4-FFF2-40B4-BE49-F238E27FC236}">
                  <a16:creationId xmlns:a16="http://schemas.microsoft.com/office/drawing/2014/main" xmlns="" id="{B6C19C6C-8BE5-EF4F-B46F-A4BCBA072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822" y="3573747"/>
              <a:ext cx="3616623" cy="160457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  <a:gd name="connsiteX0" fmla="*/ 0 w 9831"/>
                <a:gd name="connsiteY0" fmla="*/ 4265 h 9728"/>
                <a:gd name="connsiteX1" fmla="*/ 973 w 9831"/>
                <a:gd name="connsiteY1" fmla="*/ 2114 h 9728"/>
                <a:gd name="connsiteX2" fmla="*/ 2351 w 9831"/>
                <a:gd name="connsiteY2" fmla="*/ 84 h 9728"/>
                <a:gd name="connsiteX3" fmla="*/ 6893 w 9831"/>
                <a:gd name="connsiteY3" fmla="*/ 624 h 9728"/>
                <a:gd name="connsiteX4" fmla="*/ 8909 w 9831"/>
                <a:gd name="connsiteY4" fmla="*/ 2780 h 9728"/>
                <a:gd name="connsiteX5" fmla="*/ 9773 w 9831"/>
                <a:gd name="connsiteY5" fmla="*/ 6266 h 9728"/>
                <a:gd name="connsiteX6" fmla="*/ 7373 w 9831"/>
                <a:gd name="connsiteY6" fmla="*/ 9162 h 9728"/>
                <a:gd name="connsiteX7" fmla="*/ 4413 w 9831"/>
                <a:gd name="connsiteY7" fmla="*/ 9673 h 9728"/>
                <a:gd name="connsiteX8" fmla="*/ 2067 w 9831"/>
                <a:gd name="connsiteY8" fmla="*/ 9460 h 9728"/>
                <a:gd name="connsiteX9" fmla="*/ 453 w 9831"/>
                <a:gd name="connsiteY9" fmla="*/ 7416 h 9728"/>
                <a:gd name="connsiteX10" fmla="*/ 0 w 9831"/>
                <a:gd name="connsiteY10" fmla="*/ 4265 h 9728"/>
                <a:gd name="connsiteX0" fmla="*/ 0 w 10003"/>
                <a:gd name="connsiteY0" fmla="*/ 4299 h 9915"/>
                <a:gd name="connsiteX1" fmla="*/ 990 w 10003"/>
                <a:gd name="connsiteY1" fmla="*/ 2088 h 9915"/>
                <a:gd name="connsiteX2" fmla="*/ 2391 w 10003"/>
                <a:gd name="connsiteY2" fmla="*/ 1 h 9915"/>
                <a:gd name="connsiteX3" fmla="*/ 6715 w 10003"/>
                <a:gd name="connsiteY3" fmla="*/ 1965 h 9915"/>
                <a:gd name="connsiteX4" fmla="*/ 9062 w 10003"/>
                <a:gd name="connsiteY4" fmla="*/ 2773 h 9915"/>
                <a:gd name="connsiteX5" fmla="*/ 9941 w 10003"/>
                <a:gd name="connsiteY5" fmla="*/ 6356 h 9915"/>
                <a:gd name="connsiteX6" fmla="*/ 7500 w 10003"/>
                <a:gd name="connsiteY6" fmla="*/ 9333 h 9915"/>
                <a:gd name="connsiteX7" fmla="*/ 4489 w 10003"/>
                <a:gd name="connsiteY7" fmla="*/ 9858 h 9915"/>
                <a:gd name="connsiteX8" fmla="*/ 2103 w 10003"/>
                <a:gd name="connsiteY8" fmla="*/ 9640 h 9915"/>
                <a:gd name="connsiteX9" fmla="*/ 461 w 10003"/>
                <a:gd name="connsiteY9" fmla="*/ 7538 h 9915"/>
                <a:gd name="connsiteX10" fmla="*/ 0 w 10003"/>
                <a:gd name="connsiteY10" fmla="*/ 4299 h 9915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002 h 9666"/>
                <a:gd name="connsiteX1" fmla="*/ 990 w 10000"/>
                <a:gd name="connsiteY1" fmla="*/ 1772 h 9666"/>
                <a:gd name="connsiteX2" fmla="*/ 3804 w 10000"/>
                <a:gd name="connsiteY2" fmla="*/ 1 h 9666"/>
                <a:gd name="connsiteX3" fmla="*/ 6713 w 10000"/>
                <a:gd name="connsiteY3" fmla="*/ 1648 h 9666"/>
                <a:gd name="connsiteX4" fmla="*/ 9059 w 10000"/>
                <a:gd name="connsiteY4" fmla="*/ 2463 h 9666"/>
                <a:gd name="connsiteX5" fmla="*/ 9938 w 10000"/>
                <a:gd name="connsiteY5" fmla="*/ 6076 h 9666"/>
                <a:gd name="connsiteX6" fmla="*/ 7498 w 10000"/>
                <a:gd name="connsiteY6" fmla="*/ 9079 h 9666"/>
                <a:gd name="connsiteX7" fmla="*/ 4488 w 10000"/>
                <a:gd name="connsiteY7" fmla="*/ 9609 h 9666"/>
                <a:gd name="connsiteX8" fmla="*/ 2102 w 10000"/>
                <a:gd name="connsiteY8" fmla="*/ 9389 h 9666"/>
                <a:gd name="connsiteX9" fmla="*/ 461 w 10000"/>
                <a:gd name="connsiteY9" fmla="*/ 7269 h 9666"/>
                <a:gd name="connsiteX10" fmla="*/ 0 w 10000"/>
                <a:gd name="connsiteY10" fmla="*/ 4002 h 9666"/>
                <a:gd name="connsiteX0" fmla="*/ 103 w 9643"/>
                <a:gd name="connsiteY0" fmla="*/ 4486 h 10000"/>
                <a:gd name="connsiteX1" fmla="*/ 633 w 9643"/>
                <a:gd name="connsiteY1" fmla="*/ 1833 h 10000"/>
                <a:gd name="connsiteX2" fmla="*/ 3447 w 9643"/>
                <a:gd name="connsiteY2" fmla="*/ 1 h 10000"/>
                <a:gd name="connsiteX3" fmla="*/ 6356 w 9643"/>
                <a:gd name="connsiteY3" fmla="*/ 1705 h 10000"/>
                <a:gd name="connsiteX4" fmla="*/ 8702 w 9643"/>
                <a:gd name="connsiteY4" fmla="*/ 2548 h 10000"/>
                <a:gd name="connsiteX5" fmla="*/ 9581 w 9643"/>
                <a:gd name="connsiteY5" fmla="*/ 6286 h 10000"/>
                <a:gd name="connsiteX6" fmla="*/ 7141 w 9643"/>
                <a:gd name="connsiteY6" fmla="*/ 9393 h 10000"/>
                <a:gd name="connsiteX7" fmla="*/ 4131 w 9643"/>
                <a:gd name="connsiteY7" fmla="*/ 9941 h 10000"/>
                <a:gd name="connsiteX8" fmla="*/ 1745 w 9643"/>
                <a:gd name="connsiteY8" fmla="*/ 9713 h 10000"/>
                <a:gd name="connsiteX9" fmla="*/ 104 w 9643"/>
                <a:gd name="connsiteY9" fmla="*/ 7520 h 10000"/>
                <a:gd name="connsiteX10" fmla="*/ 103 w 9643"/>
                <a:gd name="connsiteY10" fmla="*/ 4486 h 10000"/>
                <a:gd name="connsiteX0" fmla="*/ 107 w 10000"/>
                <a:gd name="connsiteY0" fmla="*/ 4486 h 10000"/>
                <a:gd name="connsiteX1" fmla="*/ 1304 w 10000"/>
                <a:gd name="connsiteY1" fmla="*/ 2006 h 10000"/>
                <a:gd name="connsiteX2" fmla="*/ 3575 w 10000"/>
                <a:gd name="connsiteY2" fmla="*/ 1 h 10000"/>
                <a:gd name="connsiteX3" fmla="*/ 6591 w 10000"/>
                <a:gd name="connsiteY3" fmla="*/ 1705 h 10000"/>
                <a:gd name="connsiteX4" fmla="*/ 9024 w 10000"/>
                <a:gd name="connsiteY4" fmla="*/ 2548 h 10000"/>
                <a:gd name="connsiteX5" fmla="*/ 9936 w 10000"/>
                <a:gd name="connsiteY5" fmla="*/ 6286 h 10000"/>
                <a:gd name="connsiteX6" fmla="*/ 7405 w 10000"/>
                <a:gd name="connsiteY6" fmla="*/ 9393 h 10000"/>
                <a:gd name="connsiteX7" fmla="*/ 4284 w 10000"/>
                <a:gd name="connsiteY7" fmla="*/ 9941 h 10000"/>
                <a:gd name="connsiteX8" fmla="*/ 1810 w 10000"/>
                <a:gd name="connsiteY8" fmla="*/ 9713 h 10000"/>
                <a:gd name="connsiteX9" fmla="*/ 108 w 10000"/>
                <a:gd name="connsiteY9" fmla="*/ 7520 h 10000"/>
                <a:gd name="connsiteX10" fmla="*/ 107 w 10000"/>
                <a:gd name="connsiteY10" fmla="*/ 4486 h 10000"/>
                <a:gd name="connsiteX0" fmla="*/ 0 w 9893"/>
                <a:gd name="connsiteY0" fmla="*/ 4486 h 10000"/>
                <a:gd name="connsiteX1" fmla="*/ 1197 w 9893"/>
                <a:gd name="connsiteY1" fmla="*/ 2006 h 10000"/>
                <a:gd name="connsiteX2" fmla="*/ 3468 w 9893"/>
                <a:gd name="connsiteY2" fmla="*/ 1 h 10000"/>
                <a:gd name="connsiteX3" fmla="*/ 6484 w 9893"/>
                <a:gd name="connsiteY3" fmla="*/ 1705 h 10000"/>
                <a:gd name="connsiteX4" fmla="*/ 8917 w 9893"/>
                <a:gd name="connsiteY4" fmla="*/ 2548 h 10000"/>
                <a:gd name="connsiteX5" fmla="*/ 9829 w 9893"/>
                <a:gd name="connsiteY5" fmla="*/ 6286 h 10000"/>
                <a:gd name="connsiteX6" fmla="*/ 7298 w 9893"/>
                <a:gd name="connsiteY6" fmla="*/ 9393 h 10000"/>
                <a:gd name="connsiteX7" fmla="*/ 4177 w 9893"/>
                <a:gd name="connsiteY7" fmla="*/ 9941 h 10000"/>
                <a:gd name="connsiteX8" fmla="*/ 1703 w 9893"/>
                <a:gd name="connsiteY8" fmla="*/ 9713 h 10000"/>
                <a:gd name="connsiteX9" fmla="*/ 645 w 9893"/>
                <a:gd name="connsiteY9" fmla="*/ 7520 h 10000"/>
                <a:gd name="connsiteX10" fmla="*/ 0 w 9893"/>
                <a:gd name="connsiteY10" fmla="*/ 4486 h 10000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10016">
                  <a:moveTo>
                    <a:pt x="0" y="4486"/>
                  </a:moveTo>
                  <a:cubicBezTo>
                    <a:pt x="23" y="3587"/>
                    <a:pt x="627" y="2754"/>
                    <a:pt x="1210" y="2006"/>
                  </a:cubicBezTo>
                  <a:cubicBezTo>
                    <a:pt x="1794" y="1258"/>
                    <a:pt x="2615" y="51"/>
                    <a:pt x="3506" y="1"/>
                  </a:cubicBezTo>
                  <a:cubicBezTo>
                    <a:pt x="4396" y="-49"/>
                    <a:pt x="5636" y="1281"/>
                    <a:pt x="6554" y="1705"/>
                  </a:cubicBezTo>
                  <a:cubicBezTo>
                    <a:pt x="7473" y="2129"/>
                    <a:pt x="8449" y="1784"/>
                    <a:pt x="9013" y="2548"/>
                  </a:cubicBezTo>
                  <a:cubicBezTo>
                    <a:pt x="9577" y="3312"/>
                    <a:pt x="10207" y="5145"/>
                    <a:pt x="9935" y="6286"/>
                  </a:cubicBezTo>
                  <a:cubicBezTo>
                    <a:pt x="9662" y="7428"/>
                    <a:pt x="8329" y="8783"/>
                    <a:pt x="7377" y="9393"/>
                  </a:cubicBezTo>
                  <a:cubicBezTo>
                    <a:pt x="6425" y="10002"/>
                    <a:pt x="5069" y="10118"/>
                    <a:pt x="4222" y="9941"/>
                  </a:cubicBezTo>
                  <a:cubicBezTo>
                    <a:pt x="3375" y="9764"/>
                    <a:pt x="2767" y="8820"/>
                    <a:pt x="2296" y="8329"/>
                  </a:cubicBezTo>
                  <a:cubicBezTo>
                    <a:pt x="1825" y="7838"/>
                    <a:pt x="1035" y="8161"/>
                    <a:pt x="652" y="7520"/>
                  </a:cubicBezTo>
                  <a:cubicBezTo>
                    <a:pt x="269" y="6879"/>
                    <a:pt x="99" y="5188"/>
                    <a:pt x="0" y="448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1631D570-361B-0A4F-97D0-9A6BC12FB245}"/>
                </a:ext>
              </a:extLst>
            </p:cNvPr>
            <p:cNvCxnSpPr/>
            <p:nvPr/>
          </p:nvCxnSpPr>
          <p:spPr>
            <a:xfrm flipV="1">
              <a:off x="7988607" y="3775213"/>
              <a:ext cx="1203228" cy="660205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3CFA908F-632E-CA4F-8984-0B2DE97C4A0F}"/>
                </a:ext>
              </a:extLst>
            </p:cNvPr>
            <p:cNvCxnSpPr/>
            <p:nvPr/>
          </p:nvCxnSpPr>
          <p:spPr>
            <a:xfrm>
              <a:off x="7988607" y="4435418"/>
              <a:ext cx="1203228" cy="517808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32FBFAA0-0EE3-BB43-9152-4969B38C1A49}"/>
                </a:ext>
              </a:extLst>
            </p:cNvPr>
            <p:cNvCxnSpPr/>
            <p:nvPr/>
          </p:nvCxnSpPr>
          <p:spPr>
            <a:xfrm>
              <a:off x="8998012" y="3982336"/>
              <a:ext cx="319671" cy="828494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94E0B832-3FC5-574B-9F1E-BD22C743D1D6}"/>
                </a:ext>
              </a:extLst>
            </p:cNvPr>
            <p:cNvCxnSpPr/>
            <p:nvPr/>
          </p:nvCxnSpPr>
          <p:spPr>
            <a:xfrm>
              <a:off x="9268742" y="3917611"/>
              <a:ext cx="1307416" cy="27185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7861FF87-C6D9-EB4C-B9B8-43772439ACFF}"/>
                </a:ext>
              </a:extLst>
            </p:cNvPr>
            <p:cNvCxnSpPr/>
            <p:nvPr/>
          </p:nvCxnSpPr>
          <p:spPr>
            <a:xfrm flipV="1">
              <a:off x="9461009" y="4344802"/>
              <a:ext cx="1115149" cy="608426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xmlns="" id="{A353D82E-8FA0-F74A-85EB-A42A69F92293}"/>
                </a:ext>
              </a:extLst>
            </p:cNvPr>
            <p:cNvGrpSpPr/>
            <p:nvPr/>
          </p:nvGrpSpPr>
          <p:grpSpPr>
            <a:xfrm>
              <a:off x="10288073" y="4115087"/>
              <a:ext cx="753999" cy="373786"/>
              <a:chOff x="7493876" y="2774731"/>
              <a:chExt cx="1481958" cy="894622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xmlns="" id="{295CCF8A-262B-154E-ACD3-3D59F4E8955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xmlns="" id="{8A4983CB-966A-E34A-9835-7569FFD43B7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xmlns="" id="{F3D8239B-E01B-8D4C-8B1A-79D3EE3F013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xmlns="" id="{FF83420E-44BC-194B-9ED3-FE9DB736B0E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xmlns="" id="{0039DC68-C120-8442-8133-04DCB027676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171">
                  <a:extLst>
                    <a:ext uri="{FF2B5EF4-FFF2-40B4-BE49-F238E27FC236}">
                      <a16:creationId xmlns:a16="http://schemas.microsoft.com/office/drawing/2014/main" xmlns="" id="{86B0594D-D566-464E-84AD-60F69E34FE1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172">
                  <a:extLst>
                    <a:ext uri="{FF2B5EF4-FFF2-40B4-BE49-F238E27FC236}">
                      <a16:creationId xmlns:a16="http://schemas.microsoft.com/office/drawing/2014/main" xmlns="" id="{96535EE5-5F15-9B47-9FA3-5462D1D6FF4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xmlns="" id="{D1794D50-2655-4143-ACDC-7B9CFFD28EFB}"/>
                </a:ext>
              </a:extLst>
            </p:cNvPr>
            <p:cNvGrpSpPr/>
            <p:nvPr/>
          </p:nvGrpSpPr>
          <p:grpSpPr>
            <a:xfrm>
              <a:off x="7988218" y="4212069"/>
              <a:ext cx="753999" cy="373786"/>
              <a:chOff x="7493876" y="2774731"/>
              <a:chExt cx="1481958" cy="894622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xmlns="" id="{58FB7B2A-678F-9040-8CE2-202A5D74D9F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xmlns="" id="{50925578-96EF-A045-933D-24AC50637F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xmlns="" id="{5ACC5AD1-9C97-D644-ACEC-58FCE6231EF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xmlns="" id="{06F669DD-6374-054C-96DB-43D4F0CF15B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xmlns="" id="{5D9C6DF2-C338-9544-B84B-DB02CBE1E8B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164">
                  <a:extLst>
                    <a:ext uri="{FF2B5EF4-FFF2-40B4-BE49-F238E27FC236}">
                      <a16:creationId xmlns:a16="http://schemas.microsoft.com/office/drawing/2014/main" xmlns="" id="{FCCD833C-4225-454C-A629-302312E6CED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165">
                  <a:extLst>
                    <a:ext uri="{FF2B5EF4-FFF2-40B4-BE49-F238E27FC236}">
                      <a16:creationId xmlns:a16="http://schemas.microsoft.com/office/drawing/2014/main" xmlns="" id="{2DE50C89-24A0-8B4D-92C5-C55DFA736F1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xmlns="" id="{3B48D140-AAB4-3A4F-B8B8-518AF7CF2C69}"/>
                </a:ext>
              </a:extLst>
            </p:cNvPr>
            <p:cNvGrpSpPr/>
            <p:nvPr/>
          </p:nvGrpSpPr>
          <p:grpSpPr>
            <a:xfrm>
              <a:off x="8971890" y="4738542"/>
              <a:ext cx="753999" cy="373786"/>
              <a:chOff x="7493876" y="2774731"/>
              <a:chExt cx="1481958" cy="894622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xmlns="" id="{FE57807F-1447-D44F-B404-966015075C7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xmlns="" id="{43982EE3-3449-C044-BD0D-7EC81F99F6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xmlns="" id="{F97DEDA5-BA9C-A943-A3C1-4F4B817EB4F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xmlns="" id="{61EADF13-F44B-2B43-AE78-D55E111427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xmlns="" id="{2E5C14A0-91A6-AA42-839B-AD29DA604A2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 157">
                  <a:extLst>
                    <a:ext uri="{FF2B5EF4-FFF2-40B4-BE49-F238E27FC236}">
                      <a16:creationId xmlns:a16="http://schemas.microsoft.com/office/drawing/2014/main" xmlns="" id="{F1AF5CF0-5119-584D-81B5-A48CA73C5E1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xmlns="" id="{D38DA429-3201-3D46-B754-F37B6FE9745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xmlns="" id="{5021D291-26C6-AF49-86BA-158481992C2F}"/>
                </a:ext>
              </a:extLst>
            </p:cNvPr>
            <p:cNvGrpSpPr/>
            <p:nvPr/>
          </p:nvGrpSpPr>
          <p:grpSpPr>
            <a:xfrm>
              <a:off x="8736362" y="3768724"/>
              <a:ext cx="753999" cy="373786"/>
              <a:chOff x="7493876" y="2774731"/>
              <a:chExt cx="1481958" cy="894622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xmlns="" id="{E5938199-49B6-0D4A-B490-7D3711D704B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xmlns="" id="{21D43069-C751-2543-86B4-57B2E71B3BF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xmlns="" id="{89012458-7BC8-5F41-B066-C6EEBE26670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xmlns="" id="{C8E0D58E-F804-C844-8DA3-3B4F45236E2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xmlns="" id="{B4B68733-8B68-FC45-B05B-1D541028D8F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xmlns="" id="{8592BC0A-4A10-094F-A09B-B3161A16561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xmlns="" id="{91BE8D3E-3653-6444-98C3-CB3C3D3F6AB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2" name="Up-Down Arrow 141">
              <a:extLst>
                <a:ext uri="{FF2B5EF4-FFF2-40B4-BE49-F238E27FC236}">
                  <a16:creationId xmlns:a16="http://schemas.microsoft.com/office/drawing/2014/main" xmlns="" id="{7FF81446-291C-C947-8585-019F3F6E8813}"/>
                </a:ext>
              </a:extLst>
            </p:cNvPr>
            <p:cNvSpPr/>
            <p:nvPr/>
          </p:nvSpPr>
          <p:spPr>
            <a:xfrm rot="18842452">
              <a:off x="9773071" y="2749725"/>
              <a:ext cx="110632" cy="16214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Up-Down Arrow 142">
              <a:extLst>
                <a:ext uri="{FF2B5EF4-FFF2-40B4-BE49-F238E27FC236}">
                  <a16:creationId xmlns:a16="http://schemas.microsoft.com/office/drawing/2014/main" xmlns="" id="{B95589CC-8F98-4C4F-8BA3-9B58BDC84044}"/>
                </a:ext>
              </a:extLst>
            </p:cNvPr>
            <p:cNvSpPr/>
            <p:nvPr/>
          </p:nvSpPr>
          <p:spPr>
            <a:xfrm rot="1544330">
              <a:off x="8498334" y="2913840"/>
              <a:ext cx="132567" cy="13409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Up-Down Arrow 143">
              <a:extLst>
                <a:ext uri="{FF2B5EF4-FFF2-40B4-BE49-F238E27FC236}">
                  <a16:creationId xmlns:a16="http://schemas.microsoft.com/office/drawing/2014/main" xmlns="" id="{BE98B4E9-6553-B246-8910-F619C6ED59AE}"/>
                </a:ext>
              </a:extLst>
            </p:cNvPr>
            <p:cNvSpPr/>
            <p:nvPr/>
          </p:nvSpPr>
          <p:spPr>
            <a:xfrm>
              <a:off x="8891032" y="2979040"/>
              <a:ext cx="132567" cy="794393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Up-Down Arrow 144">
              <a:extLst>
                <a:ext uri="{FF2B5EF4-FFF2-40B4-BE49-F238E27FC236}">
                  <a16:creationId xmlns:a16="http://schemas.microsoft.com/office/drawing/2014/main" xmlns="" id="{A1AEE8AC-6840-3746-9F54-9B18D3E5C055}"/>
                </a:ext>
              </a:extLst>
            </p:cNvPr>
            <p:cNvSpPr/>
            <p:nvPr/>
          </p:nvSpPr>
          <p:spPr>
            <a:xfrm rot="21168731">
              <a:off x="9181573" y="2978458"/>
              <a:ext cx="132567" cy="1740801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2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OpenFlow: </a:t>
            </a:r>
            <a:r>
              <a:rPr lang="en-US" dirty="0"/>
              <a:t>controller-to-switch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D610955-4D70-5844-AF3C-17FCA079A4DB}"/>
              </a:ext>
            </a:extLst>
          </p:cNvPr>
          <p:cNvSpPr/>
          <p:nvPr/>
        </p:nvSpPr>
        <p:spPr>
          <a:xfrm>
            <a:off x="918575" y="1523276"/>
            <a:ext cx="605842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90"/>
                </a:solidFill>
              </a:rPr>
              <a:t>Key controller-to-switch messages</a:t>
            </a: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features: </a:t>
            </a:r>
            <a:r>
              <a:rPr lang="en-US" sz="2800" dirty="0"/>
              <a:t>controller queries switch features, switch replies</a:t>
            </a: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configure: </a:t>
            </a:r>
            <a:r>
              <a:rPr lang="en-US" sz="2800" dirty="0"/>
              <a:t>controller queries/sets switch configuration parameters</a:t>
            </a: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modify-state: </a:t>
            </a:r>
            <a:r>
              <a:rPr lang="en-US" sz="2800" dirty="0"/>
              <a:t>add, delete, modify flow entries in the OpenFlow tables</a:t>
            </a: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packet-out: </a:t>
            </a:r>
            <a:r>
              <a:rPr lang="en-US" sz="2800" dirty="0"/>
              <a:t>controller can send this packet out of specific switch port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xmlns="" id="{0113BED9-58BA-0E4C-982E-AE0EDD7B0E96}"/>
              </a:ext>
            </a:extLst>
          </p:cNvPr>
          <p:cNvGrpSpPr/>
          <p:nvPr/>
        </p:nvGrpSpPr>
        <p:grpSpPr>
          <a:xfrm>
            <a:off x="7839227" y="1446146"/>
            <a:ext cx="3616623" cy="3732173"/>
            <a:chOff x="7686822" y="1446146"/>
            <a:chExt cx="3616623" cy="3732173"/>
          </a:xfrm>
        </p:grpSpPr>
        <p:grpSp>
          <p:nvGrpSpPr>
            <p:cNvPr id="179" name="Group 950">
              <a:extLst>
                <a:ext uri="{FF2B5EF4-FFF2-40B4-BE49-F238E27FC236}">
                  <a16:creationId xmlns:a16="http://schemas.microsoft.com/office/drawing/2014/main" xmlns="" id="{C87BE356-E809-EF48-A80D-4A417DAFE4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11490" y="2119745"/>
              <a:ext cx="440889" cy="845230"/>
              <a:chOff x="4140" y="429"/>
              <a:chExt cx="1425" cy="2396"/>
            </a:xfrm>
          </p:grpSpPr>
          <p:sp>
            <p:nvSpPr>
              <p:cNvPr id="224" name="Freeform 951">
                <a:extLst>
                  <a:ext uri="{FF2B5EF4-FFF2-40B4-BE49-F238E27FC236}">
                    <a16:creationId xmlns:a16="http://schemas.microsoft.com/office/drawing/2014/main" xmlns="" id="{8B755082-0279-7A40-9C72-674AB2F7D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5" name="Rectangle 952">
                <a:extLst>
                  <a:ext uri="{FF2B5EF4-FFF2-40B4-BE49-F238E27FC236}">
                    <a16:creationId xmlns:a16="http://schemas.microsoft.com/office/drawing/2014/main" xmlns="" id="{06E02BA7-5429-0541-8F8D-A4483DC7B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6" name="Freeform 953">
                <a:extLst>
                  <a:ext uri="{FF2B5EF4-FFF2-40B4-BE49-F238E27FC236}">
                    <a16:creationId xmlns:a16="http://schemas.microsoft.com/office/drawing/2014/main" xmlns="" id="{B5F45512-74FD-D844-85E9-BD3B03BA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7" name="Freeform 954">
                <a:extLst>
                  <a:ext uri="{FF2B5EF4-FFF2-40B4-BE49-F238E27FC236}">
                    <a16:creationId xmlns:a16="http://schemas.microsoft.com/office/drawing/2014/main" xmlns="" id="{D8C02203-D9C6-F34B-AC03-3C858C080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8" name="Rectangle 955">
                <a:extLst>
                  <a:ext uri="{FF2B5EF4-FFF2-40B4-BE49-F238E27FC236}">
                    <a16:creationId xmlns:a16="http://schemas.microsoft.com/office/drawing/2014/main" xmlns="" id="{6F5DF8ED-356A-1F48-89F6-988C453DD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29" name="Group 956">
                <a:extLst>
                  <a:ext uri="{FF2B5EF4-FFF2-40B4-BE49-F238E27FC236}">
                    <a16:creationId xmlns:a16="http://schemas.microsoft.com/office/drawing/2014/main" xmlns="" id="{5692F48A-AD68-9C40-A365-9BA8519139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4" name="AutoShape 957">
                  <a:extLst>
                    <a:ext uri="{FF2B5EF4-FFF2-40B4-BE49-F238E27FC236}">
                      <a16:creationId xmlns:a16="http://schemas.microsoft.com/office/drawing/2014/main" xmlns="" id="{02BFDCD0-FDDC-2947-BDE5-8CD405853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5" name="AutoShape 958">
                  <a:extLst>
                    <a:ext uri="{FF2B5EF4-FFF2-40B4-BE49-F238E27FC236}">
                      <a16:creationId xmlns:a16="http://schemas.microsoft.com/office/drawing/2014/main" xmlns="" id="{5B2B27AD-5761-7540-842C-82291E43BE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0" name="Rectangle 959">
                <a:extLst>
                  <a:ext uri="{FF2B5EF4-FFF2-40B4-BE49-F238E27FC236}">
                    <a16:creationId xmlns:a16="http://schemas.microsoft.com/office/drawing/2014/main" xmlns="" id="{76391211-601A-8C4A-A897-DFF32EBD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1" name="Group 960">
                <a:extLst>
                  <a:ext uri="{FF2B5EF4-FFF2-40B4-BE49-F238E27FC236}">
                    <a16:creationId xmlns:a16="http://schemas.microsoft.com/office/drawing/2014/main" xmlns="" id="{4A898D0A-BA19-C241-A002-318AA4A734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2" name="AutoShape 961">
                  <a:extLst>
                    <a:ext uri="{FF2B5EF4-FFF2-40B4-BE49-F238E27FC236}">
                      <a16:creationId xmlns:a16="http://schemas.microsoft.com/office/drawing/2014/main" xmlns="" id="{DEC50F88-815B-C24E-A746-BF72E29A4B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3" name="AutoShape 962">
                  <a:extLst>
                    <a:ext uri="{FF2B5EF4-FFF2-40B4-BE49-F238E27FC236}">
                      <a16:creationId xmlns:a16="http://schemas.microsoft.com/office/drawing/2014/main" xmlns="" id="{5671BDCF-839B-8F47-8971-DA91198AC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2" name="Rectangle 963">
                <a:extLst>
                  <a:ext uri="{FF2B5EF4-FFF2-40B4-BE49-F238E27FC236}">
                    <a16:creationId xmlns:a16="http://schemas.microsoft.com/office/drawing/2014/main" xmlns="" id="{B5952670-8B35-7A47-8424-CACDB8CA4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964">
                <a:extLst>
                  <a:ext uri="{FF2B5EF4-FFF2-40B4-BE49-F238E27FC236}">
                    <a16:creationId xmlns:a16="http://schemas.microsoft.com/office/drawing/2014/main" xmlns="" id="{4422A870-3BD1-D34E-8CDA-00C00B708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4" name="Group 965">
                <a:extLst>
                  <a:ext uri="{FF2B5EF4-FFF2-40B4-BE49-F238E27FC236}">
                    <a16:creationId xmlns:a16="http://schemas.microsoft.com/office/drawing/2014/main" xmlns="" id="{7BD4432F-75CD-5A4E-8DAB-BC0C436775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0" name="AutoShape 966">
                  <a:extLst>
                    <a:ext uri="{FF2B5EF4-FFF2-40B4-BE49-F238E27FC236}">
                      <a16:creationId xmlns:a16="http://schemas.microsoft.com/office/drawing/2014/main" xmlns="" id="{C4C30E79-C938-2042-9CE7-B4778F899E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1" name="AutoShape 967">
                  <a:extLst>
                    <a:ext uri="{FF2B5EF4-FFF2-40B4-BE49-F238E27FC236}">
                      <a16:creationId xmlns:a16="http://schemas.microsoft.com/office/drawing/2014/main" xmlns="" id="{DC3F7F0B-6562-E448-8B3E-D4FEFDCED3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5" name="Freeform 968">
                <a:extLst>
                  <a:ext uri="{FF2B5EF4-FFF2-40B4-BE49-F238E27FC236}">
                    <a16:creationId xmlns:a16="http://schemas.microsoft.com/office/drawing/2014/main" xmlns="" id="{E28409B3-F332-2440-A29A-38392FADE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6" name="Group 969">
                <a:extLst>
                  <a:ext uri="{FF2B5EF4-FFF2-40B4-BE49-F238E27FC236}">
                    <a16:creationId xmlns:a16="http://schemas.microsoft.com/office/drawing/2014/main" xmlns="" id="{1FF28CE3-79C0-BE4F-853E-9C567B0F5A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8" name="AutoShape 970">
                  <a:extLst>
                    <a:ext uri="{FF2B5EF4-FFF2-40B4-BE49-F238E27FC236}">
                      <a16:creationId xmlns:a16="http://schemas.microsoft.com/office/drawing/2014/main" xmlns="" id="{3AAB8674-EC1E-BE4D-8DB2-C08A9FA50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49" name="AutoShape 971">
                  <a:extLst>
                    <a:ext uri="{FF2B5EF4-FFF2-40B4-BE49-F238E27FC236}">
                      <a16:creationId xmlns:a16="http://schemas.microsoft.com/office/drawing/2014/main" xmlns="" id="{A28B1EC1-8CC0-1744-813E-EA7223658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7" name="Rectangle 972">
                <a:extLst>
                  <a:ext uri="{FF2B5EF4-FFF2-40B4-BE49-F238E27FC236}">
                    <a16:creationId xmlns:a16="http://schemas.microsoft.com/office/drawing/2014/main" xmlns="" id="{08FF9A56-98A2-4547-99BE-094F811AB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Freeform 973">
                <a:extLst>
                  <a:ext uri="{FF2B5EF4-FFF2-40B4-BE49-F238E27FC236}">
                    <a16:creationId xmlns:a16="http://schemas.microsoft.com/office/drawing/2014/main" xmlns="" id="{7E8CEB32-B8AA-CB4E-85C5-D96A7437C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Freeform 974">
                <a:extLst>
                  <a:ext uri="{FF2B5EF4-FFF2-40B4-BE49-F238E27FC236}">
                    <a16:creationId xmlns:a16="http://schemas.microsoft.com/office/drawing/2014/main" xmlns="" id="{63DD5A39-8435-7A4D-BE8A-4626DB36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Oval 975">
                <a:extLst>
                  <a:ext uri="{FF2B5EF4-FFF2-40B4-BE49-F238E27FC236}">
                    <a16:creationId xmlns:a16="http://schemas.microsoft.com/office/drawing/2014/main" xmlns="" id="{2F96D7D3-E797-7D4A-930E-A888E52C6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Freeform 976">
                <a:extLst>
                  <a:ext uri="{FF2B5EF4-FFF2-40B4-BE49-F238E27FC236}">
                    <a16:creationId xmlns:a16="http://schemas.microsoft.com/office/drawing/2014/main" xmlns="" id="{0AC0D9D6-FAB0-2149-AB34-1A7502AFD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AutoShape 977">
                <a:extLst>
                  <a:ext uri="{FF2B5EF4-FFF2-40B4-BE49-F238E27FC236}">
                    <a16:creationId xmlns:a16="http://schemas.microsoft.com/office/drawing/2014/main" xmlns="" id="{2BB3F677-6C0A-9244-B2D3-C6578659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AutoShape 978">
                <a:extLst>
                  <a:ext uri="{FF2B5EF4-FFF2-40B4-BE49-F238E27FC236}">
                    <a16:creationId xmlns:a16="http://schemas.microsoft.com/office/drawing/2014/main" xmlns="" id="{9B575564-0643-C840-BEC1-EA0A87490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4" name="Oval 979">
                <a:extLst>
                  <a:ext uri="{FF2B5EF4-FFF2-40B4-BE49-F238E27FC236}">
                    <a16:creationId xmlns:a16="http://schemas.microsoft.com/office/drawing/2014/main" xmlns="" id="{42DAB0D6-0E47-E246-A457-039BA6634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5" name="Oval 980">
                <a:extLst>
                  <a:ext uri="{FF2B5EF4-FFF2-40B4-BE49-F238E27FC236}">
                    <a16:creationId xmlns:a16="http://schemas.microsoft.com/office/drawing/2014/main" xmlns="" id="{26D69774-403D-214E-BF62-A85CBE651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6" name="Oval 981">
                <a:extLst>
                  <a:ext uri="{FF2B5EF4-FFF2-40B4-BE49-F238E27FC236}">
                    <a16:creationId xmlns:a16="http://schemas.microsoft.com/office/drawing/2014/main" xmlns="" id="{26DC7522-3EF5-7241-AF1E-E415C56DD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7" name="Rectangle 982">
                <a:extLst>
                  <a:ext uri="{FF2B5EF4-FFF2-40B4-BE49-F238E27FC236}">
                    <a16:creationId xmlns:a16="http://schemas.microsoft.com/office/drawing/2014/main" xmlns="" id="{8DEF73AD-782C-4544-88F5-4A758E660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0" name="Picture 4">
              <a:extLst>
                <a:ext uri="{FF2B5EF4-FFF2-40B4-BE49-F238E27FC236}">
                  <a16:creationId xmlns:a16="http://schemas.microsoft.com/office/drawing/2014/main" xmlns="" id="{C1C7DF53-B6EC-4E47-9C75-9D5334D9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361" y="2246085"/>
              <a:ext cx="1629624" cy="431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xmlns="" id="{9B6AB8F7-2F1B-B247-9F4F-49854BA9BB07}"/>
                </a:ext>
              </a:extLst>
            </p:cNvPr>
            <p:cNvSpPr txBox="1"/>
            <p:nvPr/>
          </p:nvSpPr>
          <p:spPr>
            <a:xfrm>
              <a:off x="7757772" y="1446146"/>
              <a:ext cx="3222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ＭＳ Ｐゴシック" charset="0"/>
                </a:rPr>
                <a:t>OpenFlow Controller</a:t>
              </a:r>
            </a:p>
          </p:txBody>
        </p:sp>
        <p:sp>
          <p:nvSpPr>
            <p:cNvPr id="182" name="Freeform 3">
              <a:extLst>
                <a:ext uri="{FF2B5EF4-FFF2-40B4-BE49-F238E27FC236}">
                  <a16:creationId xmlns:a16="http://schemas.microsoft.com/office/drawing/2014/main" xmlns="" id="{C2351F8B-C157-A844-9FBF-33F526E5C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822" y="3573747"/>
              <a:ext cx="3616623" cy="160457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  <a:gd name="connsiteX0" fmla="*/ 0 w 9831"/>
                <a:gd name="connsiteY0" fmla="*/ 4265 h 9728"/>
                <a:gd name="connsiteX1" fmla="*/ 973 w 9831"/>
                <a:gd name="connsiteY1" fmla="*/ 2114 h 9728"/>
                <a:gd name="connsiteX2" fmla="*/ 2351 w 9831"/>
                <a:gd name="connsiteY2" fmla="*/ 84 h 9728"/>
                <a:gd name="connsiteX3" fmla="*/ 6893 w 9831"/>
                <a:gd name="connsiteY3" fmla="*/ 624 h 9728"/>
                <a:gd name="connsiteX4" fmla="*/ 8909 w 9831"/>
                <a:gd name="connsiteY4" fmla="*/ 2780 h 9728"/>
                <a:gd name="connsiteX5" fmla="*/ 9773 w 9831"/>
                <a:gd name="connsiteY5" fmla="*/ 6266 h 9728"/>
                <a:gd name="connsiteX6" fmla="*/ 7373 w 9831"/>
                <a:gd name="connsiteY6" fmla="*/ 9162 h 9728"/>
                <a:gd name="connsiteX7" fmla="*/ 4413 w 9831"/>
                <a:gd name="connsiteY7" fmla="*/ 9673 h 9728"/>
                <a:gd name="connsiteX8" fmla="*/ 2067 w 9831"/>
                <a:gd name="connsiteY8" fmla="*/ 9460 h 9728"/>
                <a:gd name="connsiteX9" fmla="*/ 453 w 9831"/>
                <a:gd name="connsiteY9" fmla="*/ 7416 h 9728"/>
                <a:gd name="connsiteX10" fmla="*/ 0 w 9831"/>
                <a:gd name="connsiteY10" fmla="*/ 4265 h 9728"/>
                <a:gd name="connsiteX0" fmla="*/ 0 w 10003"/>
                <a:gd name="connsiteY0" fmla="*/ 4299 h 9915"/>
                <a:gd name="connsiteX1" fmla="*/ 990 w 10003"/>
                <a:gd name="connsiteY1" fmla="*/ 2088 h 9915"/>
                <a:gd name="connsiteX2" fmla="*/ 2391 w 10003"/>
                <a:gd name="connsiteY2" fmla="*/ 1 h 9915"/>
                <a:gd name="connsiteX3" fmla="*/ 6715 w 10003"/>
                <a:gd name="connsiteY3" fmla="*/ 1965 h 9915"/>
                <a:gd name="connsiteX4" fmla="*/ 9062 w 10003"/>
                <a:gd name="connsiteY4" fmla="*/ 2773 h 9915"/>
                <a:gd name="connsiteX5" fmla="*/ 9941 w 10003"/>
                <a:gd name="connsiteY5" fmla="*/ 6356 h 9915"/>
                <a:gd name="connsiteX6" fmla="*/ 7500 w 10003"/>
                <a:gd name="connsiteY6" fmla="*/ 9333 h 9915"/>
                <a:gd name="connsiteX7" fmla="*/ 4489 w 10003"/>
                <a:gd name="connsiteY7" fmla="*/ 9858 h 9915"/>
                <a:gd name="connsiteX8" fmla="*/ 2103 w 10003"/>
                <a:gd name="connsiteY8" fmla="*/ 9640 h 9915"/>
                <a:gd name="connsiteX9" fmla="*/ 461 w 10003"/>
                <a:gd name="connsiteY9" fmla="*/ 7538 h 9915"/>
                <a:gd name="connsiteX10" fmla="*/ 0 w 10003"/>
                <a:gd name="connsiteY10" fmla="*/ 4299 h 9915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002 h 9666"/>
                <a:gd name="connsiteX1" fmla="*/ 990 w 10000"/>
                <a:gd name="connsiteY1" fmla="*/ 1772 h 9666"/>
                <a:gd name="connsiteX2" fmla="*/ 3804 w 10000"/>
                <a:gd name="connsiteY2" fmla="*/ 1 h 9666"/>
                <a:gd name="connsiteX3" fmla="*/ 6713 w 10000"/>
                <a:gd name="connsiteY3" fmla="*/ 1648 h 9666"/>
                <a:gd name="connsiteX4" fmla="*/ 9059 w 10000"/>
                <a:gd name="connsiteY4" fmla="*/ 2463 h 9666"/>
                <a:gd name="connsiteX5" fmla="*/ 9938 w 10000"/>
                <a:gd name="connsiteY5" fmla="*/ 6076 h 9666"/>
                <a:gd name="connsiteX6" fmla="*/ 7498 w 10000"/>
                <a:gd name="connsiteY6" fmla="*/ 9079 h 9666"/>
                <a:gd name="connsiteX7" fmla="*/ 4488 w 10000"/>
                <a:gd name="connsiteY7" fmla="*/ 9609 h 9666"/>
                <a:gd name="connsiteX8" fmla="*/ 2102 w 10000"/>
                <a:gd name="connsiteY8" fmla="*/ 9389 h 9666"/>
                <a:gd name="connsiteX9" fmla="*/ 461 w 10000"/>
                <a:gd name="connsiteY9" fmla="*/ 7269 h 9666"/>
                <a:gd name="connsiteX10" fmla="*/ 0 w 10000"/>
                <a:gd name="connsiteY10" fmla="*/ 4002 h 9666"/>
                <a:gd name="connsiteX0" fmla="*/ 103 w 9643"/>
                <a:gd name="connsiteY0" fmla="*/ 4486 h 10000"/>
                <a:gd name="connsiteX1" fmla="*/ 633 w 9643"/>
                <a:gd name="connsiteY1" fmla="*/ 1833 h 10000"/>
                <a:gd name="connsiteX2" fmla="*/ 3447 w 9643"/>
                <a:gd name="connsiteY2" fmla="*/ 1 h 10000"/>
                <a:gd name="connsiteX3" fmla="*/ 6356 w 9643"/>
                <a:gd name="connsiteY3" fmla="*/ 1705 h 10000"/>
                <a:gd name="connsiteX4" fmla="*/ 8702 w 9643"/>
                <a:gd name="connsiteY4" fmla="*/ 2548 h 10000"/>
                <a:gd name="connsiteX5" fmla="*/ 9581 w 9643"/>
                <a:gd name="connsiteY5" fmla="*/ 6286 h 10000"/>
                <a:gd name="connsiteX6" fmla="*/ 7141 w 9643"/>
                <a:gd name="connsiteY6" fmla="*/ 9393 h 10000"/>
                <a:gd name="connsiteX7" fmla="*/ 4131 w 9643"/>
                <a:gd name="connsiteY7" fmla="*/ 9941 h 10000"/>
                <a:gd name="connsiteX8" fmla="*/ 1745 w 9643"/>
                <a:gd name="connsiteY8" fmla="*/ 9713 h 10000"/>
                <a:gd name="connsiteX9" fmla="*/ 104 w 9643"/>
                <a:gd name="connsiteY9" fmla="*/ 7520 h 10000"/>
                <a:gd name="connsiteX10" fmla="*/ 103 w 9643"/>
                <a:gd name="connsiteY10" fmla="*/ 4486 h 10000"/>
                <a:gd name="connsiteX0" fmla="*/ 107 w 10000"/>
                <a:gd name="connsiteY0" fmla="*/ 4486 h 10000"/>
                <a:gd name="connsiteX1" fmla="*/ 1304 w 10000"/>
                <a:gd name="connsiteY1" fmla="*/ 2006 h 10000"/>
                <a:gd name="connsiteX2" fmla="*/ 3575 w 10000"/>
                <a:gd name="connsiteY2" fmla="*/ 1 h 10000"/>
                <a:gd name="connsiteX3" fmla="*/ 6591 w 10000"/>
                <a:gd name="connsiteY3" fmla="*/ 1705 h 10000"/>
                <a:gd name="connsiteX4" fmla="*/ 9024 w 10000"/>
                <a:gd name="connsiteY4" fmla="*/ 2548 h 10000"/>
                <a:gd name="connsiteX5" fmla="*/ 9936 w 10000"/>
                <a:gd name="connsiteY5" fmla="*/ 6286 h 10000"/>
                <a:gd name="connsiteX6" fmla="*/ 7405 w 10000"/>
                <a:gd name="connsiteY6" fmla="*/ 9393 h 10000"/>
                <a:gd name="connsiteX7" fmla="*/ 4284 w 10000"/>
                <a:gd name="connsiteY7" fmla="*/ 9941 h 10000"/>
                <a:gd name="connsiteX8" fmla="*/ 1810 w 10000"/>
                <a:gd name="connsiteY8" fmla="*/ 9713 h 10000"/>
                <a:gd name="connsiteX9" fmla="*/ 108 w 10000"/>
                <a:gd name="connsiteY9" fmla="*/ 7520 h 10000"/>
                <a:gd name="connsiteX10" fmla="*/ 107 w 10000"/>
                <a:gd name="connsiteY10" fmla="*/ 4486 h 10000"/>
                <a:gd name="connsiteX0" fmla="*/ 0 w 9893"/>
                <a:gd name="connsiteY0" fmla="*/ 4486 h 10000"/>
                <a:gd name="connsiteX1" fmla="*/ 1197 w 9893"/>
                <a:gd name="connsiteY1" fmla="*/ 2006 h 10000"/>
                <a:gd name="connsiteX2" fmla="*/ 3468 w 9893"/>
                <a:gd name="connsiteY2" fmla="*/ 1 h 10000"/>
                <a:gd name="connsiteX3" fmla="*/ 6484 w 9893"/>
                <a:gd name="connsiteY3" fmla="*/ 1705 h 10000"/>
                <a:gd name="connsiteX4" fmla="*/ 8917 w 9893"/>
                <a:gd name="connsiteY4" fmla="*/ 2548 h 10000"/>
                <a:gd name="connsiteX5" fmla="*/ 9829 w 9893"/>
                <a:gd name="connsiteY5" fmla="*/ 6286 h 10000"/>
                <a:gd name="connsiteX6" fmla="*/ 7298 w 9893"/>
                <a:gd name="connsiteY6" fmla="*/ 9393 h 10000"/>
                <a:gd name="connsiteX7" fmla="*/ 4177 w 9893"/>
                <a:gd name="connsiteY7" fmla="*/ 9941 h 10000"/>
                <a:gd name="connsiteX8" fmla="*/ 1703 w 9893"/>
                <a:gd name="connsiteY8" fmla="*/ 9713 h 10000"/>
                <a:gd name="connsiteX9" fmla="*/ 645 w 9893"/>
                <a:gd name="connsiteY9" fmla="*/ 7520 h 10000"/>
                <a:gd name="connsiteX10" fmla="*/ 0 w 9893"/>
                <a:gd name="connsiteY10" fmla="*/ 4486 h 10000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10016">
                  <a:moveTo>
                    <a:pt x="0" y="4486"/>
                  </a:moveTo>
                  <a:cubicBezTo>
                    <a:pt x="23" y="3587"/>
                    <a:pt x="627" y="2754"/>
                    <a:pt x="1210" y="2006"/>
                  </a:cubicBezTo>
                  <a:cubicBezTo>
                    <a:pt x="1794" y="1258"/>
                    <a:pt x="2615" y="51"/>
                    <a:pt x="3506" y="1"/>
                  </a:cubicBezTo>
                  <a:cubicBezTo>
                    <a:pt x="4396" y="-49"/>
                    <a:pt x="5636" y="1281"/>
                    <a:pt x="6554" y="1705"/>
                  </a:cubicBezTo>
                  <a:cubicBezTo>
                    <a:pt x="7473" y="2129"/>
                    <a:pt x="8449" y="1784"/>
                    <a:pt x="9013" y="2548"/>
                  </a:cubicBezTo>
                  <a:cubicBezTo>
                    <a:pt x="9577" y="3312"/>
                    <a:pt x="10207" y="5145"/>
                    <a:pt x="9935" y="6286"/>
                  </a:cubicBezTo>
                  <a:cubicBezTo>
                    <a:pt x="9662" y="7428"/>
                    <a:pt x="8329" y="8783"/>
                    <a:pt x="7377" y="9393"/>
                  </a:cubicBezTo>
                  <a:cubicBezTo>
                    <a:pt x="6425" y="10002"/>
                    <a:pt x="5069" y="10118"/>
                    <a:pt x="4222" y="9941"/>
                  </a:cubicBezTo>
                  <a:cubicBezTo>
                    <a:pt x="3375" y="9764"/>
                    <a:pt x="2767" y="8820"/>
                    <a:pt x="2296" y="8329"/>
                  </a:cubicBezTo>
                  <a:cubicBezTo>
                    <a:pt x="1825" y="7838"/>
                    <a:pt x="1035" y="8161"/>
                    <a:pt x="652" y="7520"/>
                  </a:cubicBezTo>
                  <a:cubicBezTo>
                    <a:pt x="269" y="6879"/>
                    <a:pt x="99" y="5188"/>
                    <a:pt x="0" y="448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xmlns="" id="{4F9DD47E-E6C7-254B-9D7A-8386B96CFBA3}"/>
                </a:ext>
              </a:extLst>
            </p:cNvPr>
            <p:cNvCxnSpPr/>
            <p:nvPr/>
          </p:nvCxnSpPr>
          <p:spPr>
            <a:xfrm flipV="1">
              <a:off x="7988607" y="3775213"/>
              <a:ext cx="1203228" cy="660205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xmlns="" id="{63CDEDC8-E645-5647-87E8-71F346110444}"/>
                </a:ext>
              </a:extLst>
            </p:cNvPr>
            <p:cNvCxnSpPr/>
            <p:nvPr/>
          </p:nvCxnSpPr>
          <p:spPr>
            <a:xfrm>
              <a:off x="7988607" y="4435418"/>
              <a:ext cx="1203228" cy="517808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xmlns="" id="{3C4CA3CC-7C14-9C43-9C88-18B3AC78DF59}"/>
                </a:ext>
              </a:extLst>
            </p:cNvPr>
            <p:cNvCxnSpPr/>
            <p:nvPr/>
          </p:nvCxnSpPr>
          <p:spPr>
            <a:xfrm>
              <a:off x="8998012" y="3982336"/>
              <a:ext cx="319671" cy="828494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xmlns="" id="{88CC3EBD-E425-184C-894C-EAB5273767D9}"/>
                </a:ext>
              </a:extLst>
            </p:cNvPr>
            <p:cNvCxnSpPr/>
            <p:nvPr/>
          </p:nvCxnSpPr>
          <p:spPr>
            <a:xfrm>
              <a:off x="9268742" y="3917611"/>
              <a:ext cx="1307416" cy="27185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FEF48E80-646F-7F47-A7F6-ED0682948DB1}"/>
                </a:ext>
              </a:extLst>
            </p:cNvPr>
            <p:cNvCxnSpPr/>
            <p:nvPr/>
          </p:nvCxnSpPr>
          <p:spPr>
            <a:xfrm flipV="1">
              <a:off x="9461009" y="4344802"/>
              <a:ext cx="1115149" cy="608426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xmlns="" id="{0C804D6D-5E6C-524E-BD9D-63A040FEC0E8}"/>
                </a:ext>
              </a:extLst>
            </p:cNvPr>
            <p:cNvGrpSpPr/>
            <p:nvPr/>
          </p:nvGrpSpPr>
          <p:grpSpPr>
            <a:xfrm>
              <a:off x="10288073" y="4115087"/>
              <a:ext cx="753999" cy="373786"/>
              <a:chOff x="7493876" y="2774731"/>
              <a:chExt cx="1481958" cy="894622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xmlns="" id="{1AEAF277-EC15-C74A-A897-429ECC402C3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xmlns="" id="{2A985C30-AA68-A449-AE2D-96537804B4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xmlns="" id="{24F1D6E1-F974-6F44-8BEC-75356C5B094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xmlns="" id="{D2D2DF33-027B-624E-9924-24F57D13560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xmlns="" id="{FD076409-B5DE-A74C-BF70-A33601526BB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xmlns="" id="{E72E3A76-24C6-EC4C-8E11-1C51A15302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xmlns="" id="{49634892-5A40-3442-A58E-C4B4759475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xmlns="" id="{B6461273-4C3C-0849-8B76-2FDBB4CC2A8B}"/>
                </a:ext>
              </a:extLst>
            </p:cNvPr>
            <p:cNvGrpSpPr/>
            <p:nvPr/>
          </p:nvGrpSpPr>
          <p:grpSpPr>
            <a:xfrm>
              <a:off x="7988218" y="4212069"/>
              <a:ext cx="753999" cy="373786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xmlns="" id="{0B58449A-7556-5A49-A023-3F0D33B630A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xmlns="" id="{8186502C-C7FD-5E47-ACE6-24FC52D26CA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xmlns="" id="{826D19B7-26A5-6F41-8DE5-1C7D29CC3B5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xmlns="" id="{8AFF7ABF-7E52-BA4F-B603-86430FC57D6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xmlns="" id="{990D02A4-17F1-4148-A484-7A3E4098F2B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xmlns="" id="{C9431E55-EC7D-724C-BFA7-F051A9194A8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xmlns="" id="{AE2A32CC-B405-C94F-84DA-694071AE6CF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xmlns="" id="{A76B67DA-7126-4047-8481-D05777A4AF59}"/>
                </a:ext>
              </a:extLst>
            </p:cNvPr>
            <p:cNvGrpSpPr/>
            <p:nvPr/>
          </p:nvGrpSpPr>
          <p:grpSpPr>
            <a:xfrm>
              <a:off x="8971890" y="4738542"/>
              <a:ext cx="753999" cy="373786"/>
              <a:chOff x="7493876" y="2774731"/>
              <a:chExt cx="1481958" cy="894622"/>
            </a:xfrm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xmlns="" id="{0E61F05A-5C6C-BA45-A2A0-3E2645B8EE6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xmlns="" id="{0FA1DFC2-AB5D-C54C-9442-B2A75748131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90A54D4C-3F79-C743-9C80-084991D4120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xmlns="" id="{1E26A4E5-AF3D-4947-B66A-F398E4D69CB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xmlns="" id="{108468E8-5985-1D44-89B2-DDB119754CD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xmlns="" id="{6EE1E107-11AB-F041-8F7D-A8495BAABDD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xmlns="" id="{78CC0B5F-254D-0F46-A315-DC344F1CAB1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xmlns="" id="{1B1C1707-4E61-344B-83ED-C9AB38B851B6}"/>
                </a:ext>
              </a:extLst>
            </p:cNvPr>
            <p:cNvGrpSpPr/>
            <p:nvPr/>
          </p:nvGrpSpPr>
          <p:grpSpPr>
            <a:xfrm>
              <a:off x="8736362" y="3768724"/>
              <a:ext cx="753999" cy="373786"/>
              <a:chOff x="7493876" y="2774731"/>
              <a:chExt cx="1481958" cy="894622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xmlns="" id="{8FE70426-9A03-474A-BFF9-2E4D882C6CB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xmlns="" id="{8BF428C1-730C-E94C-B289-CC31047CC39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xmlns="" id="{138A4A7A-09DC-8A49-8467-DF8F2FD046F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xmlns="" id="{7EBACC77-0606-D34F-BFE6-DF15F0FDF5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xmlns="" id="{1DEC1B92-3C4E-444D-8F87-8E4953BA090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xmlns="" id="{C2399E85-9E76-C24E-AAB4-E6CD2D0D44E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01">
                  <a:extLst>
                    <a:ext uri="{FF2B5EF4-FFF2-40B4-BE49-F238E27FC236}">
                      <a16:creationId xmlns:a16="http://schemas.microsoft.com/office/drawing/2014/main" xmlns="" id="{0E184E1F-EE40-B843-B55F-8DB9C13874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2" name="Up-Down Arrow 191">
              <a:extLst>
                <a:ext uri="{FF2B5EF4-FFF2-40B4-BE49-F238E27FC236}">
                  <a16:creationId xmlns:a16="http://schemas.microsoft.com/office/drawing/2014/main" xmlns="" id="{9CE87CD0-C188-3E4C-B71D-8AE494AD257B}"/>
                </a:ext>
              </a:extLst>
            </p:cNvPr>
            <p:cNvSpPr/>
            <p:nvPr/>
          </p:nvSpPr>
          <p:spPr>
            <a:xfrm rot="18842452">
              <a:off x="9773071" y="2749725"/>
              <a:ext cx="110632" cy="16214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Up-Down Arrow 192">
              <a:extLst>
                <a:ext uri="{FF2B5EF4-FFF2-40B4-BE49-F238E27FC236}">
                  <a16:creationId xmlns:a16="http://schemas.microsoft.com/office/drawing/2014/main" xmlns="" id="{F49C411D-1F42-6D46-925C-79C8590CCA79}"/>
                </a:ext>
              </a:extLst>
            </p:cNvPr>
            <p:cNvSpPr/>
            <p:nvPr/>
          </p:nvSpPr>
          <p:spPr>
            <a:xfrm rot="1544330">
              <a:off x="8498334" y="2913840"/>
              <a:ext cx="132567" cy="13409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Up-Down Arrow 193">
              <a:extLst>
                <a:ext uri="{FF2B5EF4-FFF2-40B4-BE49-F238E27FC236}">
                  <a16:creationId xmlns:a16="http://schemas.microsoft.com/office/drawing/2014/main" xmlns="" id="{7B4919E6-79AD-8A4F-B81F-ABA9415D1A52}"/>
                </a:ext>
              </a:extLst>
            </p:cNvPr>
            <p:cNvSpPr/>
            <p:nvPr/>
          </p:nvSpPr>
          <p:spPr>
            <a:xfrm>
              <a:off x="8891032" y="2979040"/>
              <a:ext cx="132567" cy="794393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Up-Down Arrow 194">
              <a:extLst>
                <a:ext uri="{FF2B5EF4-FFF2-40B4-BE49-F238E27FC236}">
                  <a16:creationId xmlns:a16="http://schemas.microsoft.com/office/drawing/2014/main" xmlns="" id="{7FC3545F-3992-AC46-9AF7-CA1EA8A14152}"/>
                </a:ext>
              </a:extLst>
            </p:cNvPr>
            <p:cNvSpPr/>
            <p:nvPr/>
          </p:nvSpPr>
          <p:spPr>
            <a:xfrm rot="21168731">
              <a:off x="9181573" y="2978458"/>
              <a:ext cx="132567" cy="1740801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515600" cy="894622"/>
          </a:xfrm>
        </p:spPr>
        <p:txBody>
          <a:bodyPr>
            <a:normAutofit/>
          </a:bodyPr>
          <a:lstStyle/>
          <a:p>
            <a:r>
              <a:rPr lang="en-US" sz="5400" dirty="0"/>
              <a:t>OpenFlow: </a:t>
            </a:r>
            <a:r>
              <a:rPr lang="en-US" sz="4800" dirty="0"/>
              <a:t>switch-to-controller messages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D610955-4D70-5844-AF3C-17FCA079A4DB}"/>
              </a:ext>
            </a:extLst>
          </p:cNvPr>
          <p:cNvSpPr/>
          <p:nvPr/>
        </p:nvSpPr>
        <p:spPr>
          <a:xfrm>
            <a:off x="805841" y="1385490"/>
            <a:ext cx="644672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90"/>
                </a:solidFill>
              </a:rPr>
              <a:t>Key switch-to-controller messages</a:t>
            </a:r>
          </a:p>
          <a:p>
            <a:pPr marL="347663" indent="-285750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packet-in: </a:t>
            </a:r>
            <a:r>
              <a:rPr lang="en-US" sz="2800" dirty="0"/>
              <a:t>transfer packet (and its control) to controller.  See packet-out message from controller</a:t>
            </a:r>
          </a:p>
          <a:p>
            <a:pPr marL="347663" indent="-285750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flow-removed: </a:t>
            </a:r>
            <a:r>
              <a:rPr lang="en-US" sz="2800" dirty="0"/>
              <a:t>flow table entry deleted at switch</a:t>
            </a:r>
          </a:p>
          <a:p>
            <a:pPr marL="347663" indent="-285750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port status: </a:t>
            </a:r>
            <a:r>
              <a:rPr lang="en-US" sz="2800" dirty="0"/>
              <a:t>inform controller of a change on a port</a:t>
            </a:r>
            <a:r>
              <a:rPr lang="en-US" sz="3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8E958E-D892-2844-99B6-42522891E40E}"/>
              </a:ext>
            </a:extLst>
          </p:cNvPr>
          <p:cNvSpPr txBox="1"/>
          <p:nvPr/>
        </p:nvSpPr>
        <p:spPr>
          <a:xfrm>
            <a:off x="977029" y="5497334"/>
            <a:ext cx="104216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Fortunately, network operators don’t “program” switches by creating/sending OpenFlow messages directly.  Instead use higher-level abstraction at controller</a:t>
            </a:r>
          </a:p>
          <a:p>
            <a:endParaRPr lang="en-US" dirty="0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xmlns="" id="{05C1E192-3943-264E-808F-6249874B1A90}"/>
              </a:ext>
            </a:extLst>
          </p:cNvPr>
          <p:cNvGrpSpPr/>
          <p:nvPr/>
        </p:nvGrpSpPr>
        <p:grpSpPr>
          <a:xfrm>
            <a:off x="7839227" y="1446146"/>
            <a:ext cx="3616623" cy="3732173"/>
            <a:chOff x="7686822" y="1446146"/>
            <a:chExt cx="3616623" cy="3732173"/>
          </a:xfrm>
        </p:grpSpPr>
        <p:grpSp>
          <p:nvGrpSpPr>
            <p:cNvPr id="179" name="Group 950">
              <a:extLst>
                <a:ext uri="{FF2B5EF4-FFF2-40B4-BE49-F238E27FC236}">
                  <a16:creationId xmlns:a16="http://schemas.microsoft.com/office/drawing/2014/main" xmlns="" id="{ED88F4A4-5370-FC45-B097-B21D7F69D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11490" y="2119745"/>
              <a:ext cx="440889" cy="845230"/>
              <a:chOff x="4140" y="429"/>
              <a:chExt cx="1425" cy="2396"/>
            </a:xfrm>
          </p:grpSpPr>
          <p:sp>
            <p:nvSpPr>
              <p:cNvPr id="224" name="Freeform 951">
                <a:extLst>
                  <a:ext uri="{FF2B5EF4-FFF2-40B4-BE49-F238E27FC236}">
                    <a16:creationId xmlns:a16="http://schemas.microsoft.com/office/drawing/2014/main" xmlns="" id="{8D022F74-05A3-F946-90D6-8934EA188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5" name="Rectangle 952">
                <a:extLst>
                  <a:ext uri="{FF2B5EF4-FFF2-40B4-BE49-F238E27FC236}">
                    <a16:creationId xmlns:a16="http://schemas.microsoft.com/office/drawing/2014/main" xmlns="" id="{6494FE2D-440B-9E49-AA10-826B0BF67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6" name="Freeform 953">
                <a:extLst>
                  <a:ext uri="{FF2B5EF4-FFF2-40B4-BE49-F238E27FC236}">
                    <a16:creationId xmlns:a16="http://schemas.microsoft.com/office/drawing/2014/main" xmlns="" id="{84F74045-C7A2-DC4D-9204-B67518C2E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7" name="Freeform 954">
                <a:extLst>
                  <a:ext uri="{FF2B5EF4-FFF2-40B4-BE49-F238E27FC236}">
                    <a16:creationId xmlns:a16="http://schemas.microsoft.com/office/drawing/2014/main" xmlns="" id="{CDADCCE7-7390-5449-B3A0-3CB4987A2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8" name="Rectangle 955">
                <a:extLst>
                  <a:ext uri="{FF2B5EF4-FFF2-40B4-BE49-F238E27FC236}">
                    <a16:creationId xmlns:a16="http://schemas.microsoft.com/office/drawing/2014/main" xmlns="" id="{03799953-C230-BF4C-B1AF-FCDEDB55B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29" name="Group 956">
                <a:extLst>
                  <a:ext uri="{FF2B5EF4-FFF2-40B4-BE49-F238E27FC236}">
                    <a16:creationId xmlns:a16="http://schemas.microsoft.com/office/drawing/2014/main" xmlns="" id="{BF026E67-31D1-1044-9990-DBE10FF35E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4" name="AutoShape 957">
                  <a:extLst>
                    <a:ext uri="{FF2B5EF4-FFF2-40B4-BE49-F238E27FC236}">
                      <a16:creationId xmlns:a16="http://schemas.microsoft.com/office/drawing/2014/main" xmlns="" id="{D10904F7-5809-B44A-AA68-E56B9AF410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5" name="AutoShape 958">
                  <a:extLst>
                    <a:ext uri="{FF2B5EF4-FFF2-40B4-BE49-F238E27FC236}">
                      <a16:creationId xmlns:a16="http://schemas.microsoft.com/office/drawing/2014/main" xmlns="" id="{478D1C0E-669A-8A4C-9FD6-DF7DE2B55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0" name="Rectangle 959">
                <a:extLst>
                  <a:ext uri="{FF2B5EF4-FFF2-40B4-BE49-F238E27FC236}">
                    <a16:creationId xmlns:a16="http://schemas.microsoft.com/office/drawing/2014/main" xmlns="" id="{ECCCA03F-6C83-4847-8B32-FD635E3CB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1" name="Group 960">
                <a:extLst>
                  <a:ext uri="{FF2B5EF4-FFF2-40B4-BE49-F238E27FC236}">
                    <a16:creationId xmlns:a16="http://schemas.microsoft.com/office/drawing/2014/main" xmlns="" id="{0804097F-BA94-F74B-A0B7-2F9289D757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2" name="AutoShape 961">
                  <a:extLst>
                    <a:ext uri="{FF2B5EF4-FFF2-40B4-BE49-F238E27FC236}">
                      <a16:creationId xmlns:a16="http://schemas.microsoft.com/office/drawing/2014/main" xmlns="" id="{D0EAF987-F31A-CD44-9881-D658696193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3" name="AutoShape 962">
                  <a:extLst>
                    <a:ext uri="{FF2B5EF4-FFF2-40B4-BE49-F238E27FC236}">
                      <a16:creationId xmlns:a16="http://schemas.microsoft.com/office/drawing/2014/main" xmlns="" id="{60EC5489-D035-9B4B-A4F5-96DDBFD05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2" name="Rectangle 963">
                <a:extLst>
                  <a:ext uri="{FF2B5EF4-FFF2-40B4-BE49-F238E27FC236}">
                    <a16:creationId xmlns:a16="http://schemas.microsoft.com/office/drawing/2014/main" xmlns="" id="{916372AD-6FE4-0C47-88A5-A7F42E6F3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964">
                <a:extLst>
                  <a:ext uri="{FF2B5EF4-FFF2-40B4-BE49-F238E27FC236}">
                    <a16:creationId xmlns:a16="http://schemas.microsoft.com/office/drawing/2014/main" xmlns="" id="{C683EB98-4D0D-9C46-9199-45671D623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4" name="Group 965">
                <a:extLst>
                  <a:ext uri="{FF2B5EF4-FFF2-40B4-BE49-F238E27FC236}">
                    <a16:creationId xmlns:a16="http://schemas.microsoft.com/office/drawing/2014/main" xmlns="" id="{CF0C4A90-DBEC-954E-8086-480578A797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0" name="AutoShape 966">
                  <a:extLst>
                    <a:ext uri="{FF2B5EF4-FFF2-40B4-BE49-F238E27FC236}">
                      <a16:creationId xmlns:a16="http://schemas.microsoft.com/office/drawing/2014/main" xmlns="" id="{0F93C577-0D34-C543-977D-0F60E9400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1" name="AutoShape 967">
                  <a:extLst>
                    <a:ext uri="{FF2B5EF4-FFF2-40B4-BE49-F238E27FC236}">
                      <a16:creationId xmlns:a16="http://schemas.microsoft.com/office/drawing/2014/main" xmlns="" id="{F6998813-5124-CA4D-A29E-CED92C6786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5" name="Freeform 968">
                <a:extLst>
                  <a:ext uri="{FF2B5EF4-FFF2-40B4-BE49-F238E27FC236}">
                    <a16:creationId xmlns:a16="http://schemas.microsoft.com/office/drawing/2014/main" xmlns="" id="{3340235E-8B73-BB4A-9B6A-15B105386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6" name="Group 969">
                <a:extLst>
                  <a:ext uri="{FF2B5EF4-FFF2-40B4-BE49-F238E27FC236}">
                    <a16:creationId xmlns:a16="http://schemas.microsoft.com/office/drawing/2014/main" xmlns="" id="{0E42419B-D2AA-0846-8F75-77A9FA9E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8" name="AutoShape 970">
                  <a:extLst>
                    <a:ext uri="{FF2B5EF4-FFF2-40B4-BE49-F238E27FC236}">
                      <a16:creationId xmlns:a16="http://schemas.microsoft.com/office/drawing/2014/main" xmlns="" id="{DB7D3A5D-962D-CB4C-B5A6-5E12BB47FD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49" name="AutoShape 971">
                  <a:extLst>
                    <a:ext uri="{FF2B5EF4-FFF2-40B4-BE49-F238E27FC236}">
                      <a16:creationId xmlns:a16="http://schemas.microsoft.com/office/drawing/2014/main" xmlns="" id="{FCCD4FE2-901D-8A49-91C6-E78A34078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7" name="Rectangle 972">
                <a:extLst>
                  <a:ext uri="{FF2B5EF4-FFF2-40B4-BE49-F238E27FC236}">
                    <a16:creationId xmlns:a16="http://schemas.microsoft.com/office/drawing/2014/main" xmlns="" id="{4BF8D1A2-C396-EF44-9A08-CC7859590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Freeform 973">
                <a:extLst>
                  <a:ext uri="{FF2B5EF4-FFF2-40B4-BE49-F238E27FC236}">
                    <a16:creationId xmlns:a16="http://schemas.microsoft.com/office/drawing/2014/main" xmlns="" id="{65A953F5-2FD0-5248-A466-4C952B239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Freeform 974">
                <a:extLst>
                  <a:ext uri="{FF2B5EF4-FFF2-40B4-BE49-F238E27FC236}">
                    <a16:creationId xmlns:a16="http://schemas.microsoft.com/office/drawing/2014/main" xmlns="" id="{5B291DF5-93D6-2D4F-B5FE-FF4C935D0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Oval 975">
                <a:extLst>
                  <a:ext uri="{FF2B5EF4-FFF2-40B4-BE49-F238E27FC236}">
                    <a16:creationId xmlns:a16="http://schemas.microsoft.com/office/drawing/2014/main" xmlns="" id="{F97A395F-5F78-0544-9F2A-B54ED78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Freeform 976">
                <a:extLst>
                  <a:ext uri="{FF2B5EF4-FFF2-40B4-BE49-F238E27FC236}">
                    <a16:creationId xmlns:a16="http://schemas.microsoft.com/office/drawing/2014/main" xmlns="" id="{31A267CC-4663-FA49-AE86-BC76EBFDF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AutoShape 977">
                <a:extLst>
                  <a:ext uri="{FF2B5EF4-FFF2-40B4-BE49-F238E27FC236}">
                    <a16:creationId xmlns:a16="http://schemas.microsoft.com/office/drawing/2014/main" xmlns="" id="{35462EBA-8A38-2B46-9524-E22DB06B1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AutoShape 978">
                <a:extLst>
                  <a:ext uri="{FF2B5EF4-FFF2-40B4-BE49-F238E27FC236}">
                    <a16:creationId xmlns:a16="http://schemas.microsoft.com/office/drawing/2014/main" xmlns="" id="{AE34B956-F883-AF4E-B0B2-D6B6F7FB7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4" name="Oval 979">
                <a:extLst>
                  <a:ext uri="{FF2B5EF4-FFF2-40B4-BE49-F238E27FC236}">
                    <a16:creationId xmlns:a16="http://schemas.microsoft.com/office/drawing/2014/main" xmlns="" id="{9961BA94-561E-1E45-A972-55B4657D7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5" name="Oval 980">
                <a:extLst>
                  <a:ext uri="{FF2B5EF4-FFF2-40B4-BE49-F238E27FC236}">
                    <a16:creationId xmlns:a16="http://schemas.microsoft.com/office/drawing/2014/main" xmlns="" id="{211B158E-F0A5-DC41-A61F-CF9975C6C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6" name="Oval 981">
                <a:extLst>
                  <a:ext uri="{FF2B5EF4-FFF2-40B4-BE49-F238E27FC236}">
                    <a16:creationId xmlns:a16="http://schemas.microsoft.com/office/drawing/2014/main" xmlns="" id="{1FA20AE6-7C51-CE49-AFEA-25559B77B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7" name="Rectangle 982">
                <a:extLst>
                  <a:ext uri="{FF2B5EF4-FFF2-40B4-BE49-F238E27FC236}">
                    <a16:creationId xmlns:a16="http://schemas.microsoft.com/office/drawing/2014/main" xmlns="" id="{F3093C32-3005-3F4D-8D5F-537AD20A0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0" name="Picture 4">
              <a:extLst>
                <a:ext uri="{FF2B5EF4-FFF2-40B4-BE49-F238E27FC236}">
                  <a16:creationId xmlns:a16="http://schemas.microsoft.com/office/drawing/2014/main" xmlns="" id="{64F6B4D6-D900-BA4F-A6AC-21C186EF1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361" y="2246085"/>
              <a:ext cx="1629624" cy="431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xmlns="" id="{97A37A37-AE4E-3340-AC58-0D411013A587}"/>
                </a:ext>
              </a:extLst>
            </p:cNvPr>
            <p:cNvSpPr txBox="1"/>
            <p:nvPr/>
          </p:nvSpPr>
          <p:spPr>
            <a:xfrm>
              <a:off x="7757772" y="1446146"/>
              <a:ext cx="3222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ＭＳ Ｐゴシック" charset="0"/>
                </a:rPr>
                <a:t>OpenFlow Controller</a:t>
              </a:r>
            </a:p>
          </p:txBody>
        </p:sp>
        <p:sp>
          <p:nvSpPr>
            <p:cNvPr id="182" name="Freeform 3">
              <a:extLst>
                <a:ext uri="{FF2B5EF4-FFF2-40B4-BE49-F238E27FC236}">
                  <a16:creationId xmlns:a16="http://schemas.microsoft.com/office/drawing/2014/main" xmlns="" id="{54FD3CCF-B127-EE47-AD35-99BFCEDA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822" y="3573747"/>
              <a:ext cx="3616623" cy="160457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  <a:gd name="connsiteX0" fmla="*/ 0 w 9831"/>
                <a:gd name="connsiteY0" fmla="*/ 4265 h 9728"/>
                <a:gd name="connsiteX1" fmla="*/ 973 w 9831"/>
                <a:gd name="connsiteY1" fmla="*/ 2114 h 9728"/>
                <a:gd name="connsiteX2" fmla="*/ 2351 w 9831"/>
                <a:gd name="connsiteY2" fmla="*/ 84 h 9728"/>
                <a:gd name="connsiteX3" fmla="*/ 6893 w 9831"/>
                <a:gd name="connsiteY3" fmla="*/ 624 h 9728"/>
                <a:gd name="connsiteX4" fmla="*/ 8909 w 9831"/>
                <a:gd name="connsiteY4" fmla="*/ 2780 h 9728"/>
                <a:gd name="connsiteX5" fmla="*/ 9773 w 9831"/>
                <a:gd name="connsiteY5" fmla="*/ 6266 h 9728"/>
                <a:gd name="connsiteX6" fmla="*/ 7373 w 9831"/>
                <a:gd name="connsiteY6" fmla="*/ 9162 h 9728"/>
                <a:gd name="connsiteX7" fmla="*/ 4413 w 9831"/>
                <a:gd name="connsiteY7" fmla="*/ 9673 h 9728"/>
                <a:gd name="connsiteX8" fmla="*/ 2067 w 9831"/>
                <a:gd name="connsiteY8" fmla="*/ 9460 h 9728"/>
                <a:gd name="connsiteX9" fmla="*/ 453 w 9831"/>
                <a:gd name="connsiteY9" fmla="*/ 7416 h 9728"/>
                <a:gd name="connsiteX10" fmla="*/ 0 w 9831"/>
                <a:gd name="connsiteY10" fmla="*/ 4265 h 9728"/>
                <a:gd name="connsiteX0" fmla="*/ 0 w 10003"/>
                <a:gd name="connsiteY0" fmla="*/ 4299 h 9915"/>
                <a:gd name="connsiteX1" fmla="*/ 990 w 10003"/>
                <a:gd name="connsiteY1" fmla="*/ 2088 h 9915"/>
                <a:gd name="connsiteX2" fmla="*/ 2391 w 10003"/>
                <a:gd name="connsiteY2" fmla="*/ 1 h 9915"/>
                <a:gd name="connsiteX3" fmla="*/ 6715 w 10003"/>
                <a:gd name="connsiteY3" fmla="*/ 1965 h 9915"/>
                <a:gd name="connsiteX4" fmla="*/ 9062 w 10003"/>
                <a:gd name="connsiteY4" fmla="*/ 2773 h 9915"/>
                <a:gd name="connsiteX5" fmla="*/ 9941 w 10003"/>
                <a:gd name="connsiteY5" fmla="*/ 6356 h 9915"/>
                <a:gd name="connsiteX6" fmla="*/ 7500 w 10003"/>
                <a:gd name="connsiteY6" fmla="*/ 9333 h 9915"/>
                <a:gd name="connsiteX7" fmla="*/ 4489 w 10003"/>
                <a:gd name="connsiteY7" fmla="*/ 9858 h 9915"/>
                <a:gd name="connsiteX8" fmla="*/ 2103 w 10003"/>
                <a:gd name="connsiteY8" fmla="*/ 9640 h 9915"/>
                <a:gd name="connsiteX9" fmla="*/ 461 w 10003"/>
                <a:gd name="connsiteY9" fmla="*/ 7538 h 9915"/>
                <a:gd name="connsiteX10" fmla="*/ 0 w 10003"/>
                <a:gd name="connsiteY10" fmla="*/ 4299 h 9915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002 h 9666"/>
                <a:gd name="connsiteX1" fmla="*/ 990 w 10000"/>
                <a:gd name="connsiteY1" fmla="*/ 1772 h 9666"/>
                <a:gd name="connsiteX2" fmla="*/ 3804 w 10000"/>
                <a:gd name="connsiteY2" fmla="*/ 1 h 9666"/>
                <a:gd name="connsiteX3" fmla="*/ 6713 w 10000"/>
                <a:gd name="connsiteY3" fmla="*/ 1648 h 9666"/>
                <a:gd name="connsiteX4" fmla="*/ 9059 w 10000"/>
                <a:gd name="connsiteY4" fmla="*/ 2463 h 9666"/>
                <a:gd name="connsiteX5" fmla="*/ 9938 w 10000"/>
                <a:gd name="connsiteY5" fmla="*/ 6076 h 9666"/>
                <a:gd name="connsiteX6" fmla="*/ 7498 w 10000"/>
                <a:gd name="connsiteY6" fmla="*/ 9079 h 9666"/>
                <a:gd name="connsiteX7" fmla="*/ 4488 w 10000"/>
                <a:gd name="connsiteY7" fmla="*/ 9609 h 9666"/>
                <a:gd name="connsiteX8" fmla="*/ 2102 w 10000"/>
                <a:gd name="connsiteY8" fmla="*/ 9389 h 9666"/>
                <a:gd name="connsiteX9" fmla="*/ 461 w 10000"/>
                <a:gd name="connsiteY9" fmla="*/ 7269 h 9666"/>
                <a:gd name="connsiteX10" fmla="*/ 0 w 10000"/>
                <a:gd name="connsiteY10" fmla="*/ 4002 h 9666"/>
                <a:gd name="connsiteX0" fmla="*/ 103 w 9643"/>
                <a:gd name="connsiteY0" fmla="*/ 4486 h 10000"/>
                <a:gd name="connsiteX1" fmla="*/ 633 w 9643"/>
                <a:gd name="connsiteY1" fmla="*/ 1833 h 10000"/>
                <a:gd name="connsiteX2" fmla="*/ 3447 w 9643"/>
                <a:gd name="connsiteY2" fmla="*/ 1 h 10000"/>
                <a:gd name="connsiteX3" fmla="*/ 6356 w 9643"/>
                <a:gd name="connsiteY3" fmla="*/ 1705 h 10000"/>
                <a:gd name="connsiteX4" fmla="*/ 8702 w 9643"/>
                <a:gd name="connsiteY4" fmla="*/ 2548 h 10000"/>
                <a:gd name="connsiteX5" fmla="*/ 9581 w 9643"/>
                <a:gd name="connsiteY5" fmla="*/ 6286 h 10000"/>
                <a:gd name="connsiteX6" fmla="*/ 7141 w 9643"/>
                <a:gd name="connsiteY6" fmla="*/ 9393 h 10000"/>
                <a:gd name="connsiteX7" fmla="*/ 4131 w 9643"/>
                <a:gd name="connsiteY7" fmla="*/ 9941 h 10000"/>
                <a:gd name="connsiteX8" fmla="*/ 1745 w 9643"/>
                <a:gd name="connsiteY8" fmla="*/ 9713 h 10000"/>
                <a:gd name="connsiteX9" fmla="*/ 104 w 9643"/>
                <a:gd name="connsiteY9" fmla="*/ 7520 h 10000"/>
                <a:gd name="connsiteX10" fmla="*/ 103 w 9643"/>
                <a:gd name="connsiteY10" fmla="*/ 4486 h 10000"/>
                <a:gd name="connsiteX0" fmla="*/ 107 w 10000"/>
                <a:gd name="connsiteY0" fmla="*/ 4486 h 10000"/>
                <a:gd name="connsiteX1" fmla="*/ 1304 w 10000"/>
                <a:gd name="connsiteY1" fmla="*/ 2006 h 10000"/>
                <a:gd name="connsiteX2" fmla="*/ 3575 w 10000"/>
                <a:gd name="connsiteY2" fmla="*/ 1 h 10000"/>
                <a:gd name="connsiteX3" fmla="*/ 6591 w 10000"/>
                <a:gd name="connsiteY3" fmla="*/ 1705 h 10000"/>
                <a:gd name="connsiteX4" fmla="*/ 9024 w 10000"/>
                <a:gd name="connsiteY4" fmla="*/ 2548 h 10000"/>
                <a:gd name="connsiteX5" fmla="*/ 9936 w 10000"/>
                <a:gd name="connsiteY5" fmla="*/ 6286 h 10000"/>
                <a:gd name="connsiteX6" fmla="*/ 7405 w 10000"/>
                <a:gd name="connsiteY6" fmla="*/ 9393 h 10000"/>
                <a:gd name="connsiteX7" fmla="*/ 4284 w 10000"/>
                <a:gd name="connsiteY7" fmla="*/ 9941 h 10000"/>
                <a:gd name="connsiteX8" fmla="*/ 1810 w 10000"/>
                <a:gd name="connsiteY8" fmla="*/ 9713 h 10000"/>
                <a:gd name="connsiteX9" fmla="*/ 108 w 10000"/>
                <a:gd name="connsiteY9" fmla="*/ 7520 h 10000"/>
                <a:gd name="connsiteX10" fmla="*/ 107 w 10000"/>
                <a:gd name="connsiteY10" fmla="*/ 4486 h 10000"/>
                <a:gd name="connsiteX0" fmla="*/ 0 w 9893"/>
                <a:gd name="connsiteY0" fmla="*/ 4486 h 10000"/>
                <a:gd name="connsiteX1" fmla="*/ 1197 w 9893"/>
                <a:gd name="connsiteY1" fmla="*/ 2006 h 10000"/>
                <a:gd name="connsiteX2" fmla="*/ 3468 w 9893"/>
                <a:gd name="connsiteY2" fmla="*/ 1 h 10000"/>
                <a:gd name="connsiteX3" fmla="*/ 6484 w 9893"/>
                <a:gd name="connsiteY3" fmla="*/ 1705 h 10000"/>
                <a:gd name="connsiteX4" fmla="*/ 8917 w 9893"/>
                <a:gd name="connsiteY4" fmla="*/ 2548 h 10000"/>
                <a:gd name="connsiteX5" fmla="*/ 9829 w 9893"/>
                <a:gd name="connsiteY5" fmla="*/ 6286 h 10000"/>
                <a:gd name="connsiteX6" fmla="*/ 7298 w 9893"/>
                <a:gd name="connsiteY6" fmla="*/ 9393 h 10000"/>
                <a:gd name="connsiteX7" fmla="*/ 4177 w 9893"/>
                <a:gd name="connsiteY7" fmla="*/ 9941 h 10000"/>
                <a:gd name="connsiteX8" fmla="*/ 1703 w 9893"/>
                <a:gd name="connsiteY8" fmla="*/ 9713 h 10000"/>
                <a:gd name="connsiteX9" fmla="*/ 645 w 9893"/>
                <a:gd name="connsiteY9" fmla="*/ 7520 h 10000"/>
                <a:gd name="connsiteX10" fmla="*/ 0 w 9893"/>
                <a:gd name="connsiteY10" fmla="*/ 4486 h 10000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10016">
                  <a:moveTo>
                    <a:pt x="0" y="4486"/>
                  </a:moveTo>
                  <a:cubicBezTo>
                    <a:pt x="23" y="3587"/>
                    <a:pt x="627" y="2754"/>
                    <a:pt x="1210" y="2006"/>
                  </a:cubicBezTo>
                  <a:cubicBezTo>
                    <a:pt x="1794" y="1258"/>
                    <a:pt x="2615" y="51"/>
                    <a:pt x="3506" y="1"/>
                  </a:cubicBezTo>
                  <a:cubicBezTo>
                    <a:pt x="4396" y="-49"/>
                    <a:pt x="5636" y="1281"/>
                    <a:pt x="6554" y="1705"/>
                  </a:cubicBezTo>
                  <a:cubicBezTo>
                    <a:pt x="7473" y="2129"/>
                    <a:pt x="8449" y="1784"/>
                    <a:pt x="9013" y="2548"/>
                  </a:cubicBezTo>
                  <a:cubicBezTo>
                    <a:pt x="9577" y="3312"/>
                    <a:pt x="10207" y="5145"/>
                    <a:pt x="9935" y="6286"/>
                  </a:cubicBezTo>
                  <a:cubicBezTo>
                    <a:pt x="9662" y="7428"/>
                    <a:pt x="8329" y="8783"/>
                    <a:pt x="7377" y="9393"/>
                  </a:cubicBezTo>
                  <a:cubicBezTo>
                    <a:pt x="6425" y="10002"/>
                    <a:pt x="5069" y="10118"/>
                    <a:pt x="4222" y="9941"/>
                  </a:cubicBezTo>
                  <a:cubicBezTo>
                    <a:pt x="3375" y="9764"/>
                    <a:pt x="2767" y="8820"/>
                    <a:pt x="2296" y="8329"/>
                  </a:cubicBezTo>
                  <a:cubicBezTo>
                    <a:pt x="1825" y="7838"/>
                    <a:pt x="1035" y="8161"/>
                    <a:pt x="652" y="7520"/>
                  </a:cubicBezTo>
                  <a:cubicBezTo>
                    <a:pt x="269" y="6879"/>
                    <a:pt x="99" y="5188"/>
                    <a:pt x="0" y="448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xmlns="" id="{1D84AED9-6BA5-604F-8E6C-11A72E61C06B}"/>
                </a:ext>
              </a:extLst>
            </p:cNvPr>
            <p:cNvCxnSpPr/>
            <p:nvPr/>
          </p:nvCxnSpPr>
          <p:spPr>
            <a:xfrm flipV="1">
              <a:off x="7988607" y="3775213"/>
              <a:ext cx="1203228" cy="660205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xmlns="" id="{B4390229-331E-5444-AF63-6E5782A98B94}"/>
                </a:ext>
              </a:extLst>
            </p:cNvPr>
            <p:cNvCxnSpPr/>
            <p:nvPr/>
          </p:nvCxnSpPr>
          <p:spPr>
            <a:xfrm>
              <a:off x="7988607" y="4435418"/>
              <a:ext cx="1203228" cy="517808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xmlns="" id="{DFB9B0AD-2ACD-A843-97CA-75D5471523AA}"/>
                </a:ext>
              </a:extLst>
            </p:cNvPr>
            <p:cNvCxnSpPr/>
            <p:nvPr/>
          </p:nvCxnSpPr>
          <p:spPr>
            <a:xfrm>
              <a:off x="8998012" y="3982336"/>
              <a:ext cx="319671" cy="828494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xmlns="" id="{AF6DD7B2-65F3-A348-8F7B-042958844DF4}"/>
                </a:ext>
              </a:extLst>
            </p:cNvPr>
            <p:cNvCxnSpPr/>
            <p:nvPr/>
          </p:nvCxnSpPr>
          <p:spPr>
            <a:xfrm>
              <a:off x="9268742" y="3917611"/>
              <a:ext cx="1307416" cy="27185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F3F9C352-8615-9E48-86B7-1581130D71A9}"/>
                </a:ext>
              </a:extLst>
            </p:cNvPr>
            <p:cNvCxnSpPr/>
            <p:nvPr/>
          </p:nvCxnSpPr>
          <p:spPr>
            <a:xfrm flipV="1">
              <a:off x="9461009" y="4344802"/>
              <a:ext cx="1115149" cy="608426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xmlns="" id="{C522FD38-55CF-7A4B-9A35-5C821D9004B4}"/>
                </a:ext>
              </a:extLst>
            </p:cNvPr>
            <p:cNvGrpSpPr/>
            <p:nvPr/>
          </p:nvGrpSpPr>
          <p:grpSpPr>
            <a:xfrm>
              <a:off x="10288073" y="4115087"/>
              <a:ext cx="753999" cy="373786"/>
              <a:chOff x="7493876" y="2774731"/>
              <a:chExt cx="1481958" cy="894622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xmlns="" id="{869C965F-3B45-6641-93EC-B4195C569FA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xmlns="" id="{DB26611F-8306-3648-A55C-D397BA18B4E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xmlns="" id="{752E43F4-F228-BA4D-BC39-B4CB01149E4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xmlns="" id="{59B1C7B3-31CE-B24A-AE5F-B2F7A74D33A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xmlns="" id="{C08841AA-A94F-F94F-873B-6D3084A494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xmlns="" id="{9B6B1DED-0785-124F-9887-8A1FC7DFDB2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xmlns="" id="{11EC627D-1981-B849-B140-30CB8661FF8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xmlns="" id="{B40CECD0-49AE-FB41-9F96-68CCF72316C9}"/>
                </a:ext>
              </a:extLst>
            </p:cNvPr>
            <p:cNvGrpSpPr/>
            <p:nvPr/>
          </p:nvGrpSpPr>
          <p:grpSpPr>
            <a:xfrm>
              <a:off x="7988218" y="4212069"/>
              <a:ext cx="753999" cy="373786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xmlns="" id="{A7C4764E-24DB-A047-99F6-3DBE6983B61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xmlns="" id="{F741EDFB-6243-E24D-B5BF-A9D294BAEED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xmlns="" id="{7CE34015-4D02-4946-9B76-2DF282A6889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xmlns="" id="{17F8A9CB-A73C-7546-8BDB-A37A94696A6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xmlns="" id="{C1CBDBCE-EA5B-D345-8591-E5BF738325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xmlns="" id="{3D28C298-F0C7-8241-B8A9-A923470630E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xmlns="" id="{AFBA7058-1BB8-E143-A99E-2D88BA17833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xmlns="" id="{27B28F7C-56F1-BE43-AA43-32D01C7C54FE}"/>
                </a:ext>
              </a:extLst>
            </p:cNvPr>
            <p:cNvGrpSpPr/>
            <p:nvPr/>
          </p:nvGrpSpPr>
          <p:grpSpPr>
            <a:xfrm>
              <a:off x="8971890" y="4738542"/>
              <a:ext cx="753999" cy="373786"/>
              <a:chOff x="7493876" y="2774731"/>
              <a:chExt cx="1481958" cy="894622"/>
            </a:xfrm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xmlns="" id="{1C4A2479-EF6B-5B4C-A959-B30CE906CD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xmlns="" id="{D44C0515-019A-CC4C-97DA-1120D58576A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xmlns="" id="{8BDFEB46-6F5A-A24E-A578-5E94DC623A9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xmlns="" id="{144E3D98-45D5-5D45-B85D-9EF0A8C6E20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xmlns="" id="{D631B7E2-2EAB-E44C-8FBF-9713FEA10E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xmlns="" id="{433AA9E5-7018-7A4E-BA11-815432A8EA5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xmlns="" id="{6212BFF3-E70B-6843-BA1F-02E366A597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xmlns="" id="{B42AD403-50EF-3E4B-9989-B68D82E414CB}"/>
                </a:ext>
              </a:extLst>
            </p:cNvPr>
            <p:cNvGrpSpPr/>
            <p:nvPr/>
          </p:nvGrpSpPr>
          <p:grpSpPr>
            <a:xfrm>
              <a:off x="8736362" y="3768724"/>
              <a:ext cx="753999" cy="373786"/>
              <a:chOff x="7493876" y="2774731"/>
              <a:chExt cx="1481958" cy="894622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xmlns="" id="{B052A106-FBCD-1D49-AF8F-257B4D8BF09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xmlns="" id="{1573664B-E1B9-5F43-A5FD-918D0B3DD93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xmlns="" id="{EFE998AB-5E6A-E44D-B228-2F1E2AD2500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xmlns="" id="{EFE2C3E2-8D68-6044-8D28-EB7E1EDF79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xmlns="" id="{638CAAB7-888B-7549-BE62-EE803BA82DF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xmlns="" id="{946C451F-A552-EE4D-BD40-16A17FD4A00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01">
                  <a:extLst>
                    <a:ext uri="{FF2B5EF4-FFF2-40B4-BE49-F238E27FC236}">
                      <a16:creationId xmlns:a16="http://schemas.microsoft.com/office/drawing/2014/main" xmlns="" id="{3A3E8969-C83C-164C-8601-C0AB3B9843C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2" name="Up-Down Arrow 191">
              <a:extLst>
                <a:ext uri="{FF2B5EF4-FFF2-40B4-BE49-F238E27FC236}">
                  <a16:creationId xmlns:a16="http://schemas.microsoft.com/office/drawing/2014/main" xmlns="" id="{B01770F3-ACAF-5048-A1B2-5D7A6DF4C093}"/>
                </a:ext>
              </a:extLst>
            </p:cNvPr>
            <p:cNvSpPr/>
            <p:nvPr/>
          </p:nvSpPr>
          <p:spPr>
            <a:xfrm rot="18842452">
              <a:off x="9773071" y="2749725"/>
              <a:ext cx="110632" cy="16214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Up-Down Arrow 192">
              <a:extLst>
                <a:ext uri="{FF2B5EF4-FFF2-40B4-BE49-F238E27FC236}">
                  <a16:creationId xmlns:a16="http://schemas.microsoft.com/office/drawing/2014/main" xmlns="" id="{AB757BA5-0C24-C146-AA7E-79A947FB7B05}"/>
                </a:ext>
              </a:extLst>
            </p:cNvPr>
            <p:cNvSpPr/>
            <p:nvPr/>
          </p:nvSpPr>
          <p:spPr>
            <a:xfrm rot="1544330">
              <a:off x="8498334" y="2913840"/>
              <a:ext cx="132567" cy="13409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Up-Down Arrow 193">
              <a:extLst>
                <a:ext uri="{FF2B5EF4-FFF2-40B4-BE49-F238E27FC236}">
                  <a16:creationId xmlns:a16="http://schemas.microsoft.com/office/drawing/2014/main" xmlns="" id="{E13386F3-16D9-6044-A873-1E221BB1655F}"/>
                </a:ext>
              </a:extLst>
            </p:cNvPr>
            <p:cNvSpPr/>
            <p:nvPr/>
          </p:nvSpPr>
          <p:spPr>
            <a:xfrm>
              <a:off x="8891032" y="2979040"/>
              <a:ext cx="132567" cy="794393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Up-Down Arrow 194">
              <a:extLst>
                <a:ext uri="{FF2B5EF4-FFF2-40B4-BE49-F238E27FC236}">
                  <a16:creationId xmlns:a16="http://schemas.microsoft.com/office/drawing/2014/main" xmlns="" id="{A30B77AA-A0AC-DB4E-9B97-AA2AA751FB9C}"/>
                </a:ext>
              </a:extLst>
            </p:cNvPr>
            <p:cNvSpPr/>
            <p:nvPr/>
          </p:nvSpPr>
          <p:spPr>
            <a:xfrm rot="21168731">
              <a:off x="9181573" y="2978458"/>
              <a:ext cx="132567" cy="1740801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8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998896" cy="894622"/>
          </a:xfrm>
        </p:spPr>
        <p:txBody>
          <a:bodyPr>
            <a:noAutofit/>
          </a:bodyPr>
          <a:lstStyle/>
          <a:p>
            <a:r>
              <a:rPr lang="en-US" b="0" dirty="0"/>
              <a:t>SDN: control/data plane interaction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xmlns="" id="{48D9D971-BB7B-A045-8126-3F6D89A80BFA}"/>
              </a:ext>
            </a:extLst>
          </p:cNvPr>
          <p:cNvSpPr/>
          <p:nvPr/>
        </p:nvSpPr>
        <p:spPr>
          <a:xfrm>
            <a:off x="1267886" y="2781457"/>
            <a:ext cx="4211052" cy="1062452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6" name="Rounded Rectangle 325">
            <a:extLst>
              <a:ext uri="{FF2B5EF4-FFF2-40B4-BE49-F238E27FC236}">
                <a16:creationId xmlns:a16="http://schemas.microsoft.com/office/drawing/2014/main" xmlns="" id="{6862D1C0-D760-D24C-B4CE-1C62437307F2}"/>
              </a:ext>
            </a:extLst>
          </p:cNvPr>
          <p:cNvSpPr/>
          <p:nvPr/>
        </p:nvSpPr>
        <p:spPr>
          <a:xfrm>
            <a:off x="1294622" y="3977998"/>
            <a:ext cx="4184316" cy="545543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xmlns="" id="{6EC76F04-CB84-9D4C-B614-CCAAF77DF086}"/>
              </a:ext>
            </a:extLst>
          </p:cNvPr>
          <p:cNvCxnSpPr/>
          <p:nvPr/>
        </p:nvCxnSpPr>
        <p:spPr bwMode="auto">
          <a:xfrm>
            <a:off x="1334724" y="4626321"/>
            <a:ext cx="4104106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8" name="Group 327">
            <a:extLst>
              <a:ext uri="{FF2B5EF4-FFF2-40B4-BE49-F238E27FC236}">
                <a16:creationId xmlns:a16="http://schemas.microsoft.com/office/drawing/2014/main" xmlns="" id="{538C6E4D-0EC4-B64C-9EEA-03480A17D18A}"/>
              </a:ext>
            </a:extLst>
          </p:cNvPr>
          <p:cNvGrpSpPr/>
          <p:nvPr/>
        </p:nvGrpSpPr>
        <p:grpSpPr>
          <a:xfrm>
            <a:off x="1416854" y="3356297"/>
            <a:ext cx="1244650" cy="411995"/>
            <a:chOff x="3128876" y="457817"/>
            <a:chExt cx="1432326" cy="459826"/>
          </a:xfrm>
        </p:grpSpPr>
        <p:sp>
          <p:nvSpPr>
            <p:cNvPr id="329" name="Rounded Rectangle 328">
              <a:extLst>
                <a:ext uri="{FF2B5EF4-FFF2-40B4-BE49-F238E27FC236}">
                  <a16:creationId xmlns:a16="http://schemas.microsoft.com/office/drawing/2014/main" xmlns="" id="{464725F4-EA3D-B943-BC4E-A498A91255EC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xmlns="" id="{2A7D9926-304F-C44B-B971-A050DC450537}"/>
                </a:ext>
              </a:extLst>
            </p:cNvPr>
            <p:cNvSpPr txBox="1"/>
            <p:nvPr/>
          </p:nvSpPr>
          <p:spPr>
            <a:xfrm>
              <a:off x="3178769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Link-state info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xmlns="" id="{10349B34-1073-E946-BED7-17B6AC84FDD7}"/>
              </a:ext>
            </a:extLst>
          </p:cNvPr>
          <p:cNvGrpSpPr/>
          <p:nvPr/>
        </p:nvGrpSpPr>
        <p:grpSpPr>
          <a:xfrm>
            <a:off x="4286570" y="3369666"/>
            <a:ext cx="1165638" cy="398626"/>
            <a:chOff x="3034354" y="534843"/>
            <a:chExt cx="1525489" cy="382800"/>
          </a:xfrm>
        </p:grpSpPr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xmlns="" id="{AE8DBF36-59D4-DA45-9025-632817AB39EF}"/>
                </a:ext>
              </a:extLst>
            </p:cNvPr>
            <p:cNvSpPr/>
            <p:nvPr/>
          </p:nvSpPr>
          <p:spPr>
            <a:xfrm>
              <a:off x="3128876" y="534843"/>
              <a:ext cx="1325987" cy="3828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xmlns="" id="{3E75B4C3-6891-C540-A01D-98C3E46528AD}"/>
                </a:ext>
              </a:extLst>
            </p:cNvPr>
            <p:cNvSpPr txBox="1"/>
            <p:nvPr/>
          </p:nvSpPr>
          <p:spPr>
            <a:xfrm>
              <a:off x="3034354" y="593020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switch info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xmlns="" id="{8F3F5407-B5E1-9B4F-BD20-988E773EE5FA}"/>
              </a:ext>
            </a:extLst>
          </p:cNvPr>
          <p:cNvGrpSpPr/>
          <p:nvPr/>
        </p:nvGrpSpPr>
        <p:grpSpPr>
          <a:xfrm>
            <a:off x="2808986" y="3356297"/>
            <a:ext cx="960359" cy="411995"/>
            <a:chOff x="3128876" y="457817"/>
            <a:chExt cx="1432326" cy="459826"/>
          </a:xfrm>
        </p:grpSpPr>
        <p:sp>
          <p:nvSpPr>
            <p:cNvPr id="335" name="Rounded Rectangle 334">
              <a:extLst>
                <a:ext uri="{FF2B5EF4-FFF2-40B4-BE49-F238E27FC236}">
                  <a16:creationId xmlns:a16="http://schemas.microsoft.com/office/drawing/2014/main" xmlns="" id="{589761B3-634F-4D4E-8310-EAF4A00ABB80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xmlns="" id="{593FEDEB-709E-A744-82FA-1F11F32B47D9}"/>
                </a:ext>
              </a:extLst>
            </p:cNvPr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host info</a:t>
              </a: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xmlns="" id="{903E5C88-7668-CB49-A22D-7C59D5AAAAD6}"/>
              </a:ext>
            </a:extLst>
          </p:cNvPr>
          <p:cNvGrpSpPr/>
          <p:nvPr/>
        </p:nvGrpSpPr>
        <p:grpSpPr>
          <a:xfrm>
            <a:off x="1348650" y="2861665"/>
            <a:ext cx="889706" cy="382826"/>
            <a:chOff x="3128876" y="457817"/>
            <a:chExt cx="1432326" cy="459826"/>
          </a:xfrm>
        </p:grpSpPr>
        <p:sp>
          <p:nvSpPr>
            <p:cNvPr id="338" name="Rounded Rectangle 337">
              <a:extLst>
                <a:ext uri="{FF2B5EF4-FFF2-40B4-BE49-F238E27FC236}">
                  <a16:creationId xmlns:a16="http://schemas.microsoft.com/office/drawing/2014/main" xmlns="" id="{23AAB04A-9878-E54F-BF21-2E106D80B96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xmlns="" id="{FC21FA7A-D97F-1543-A6AE-45B535C51BA0}"/>
                </a:ext>
              </a:extLst>
            </p:cNvPr>
            <p:cNvSpPr txBox="1"/>
            <p:nvPr/>
          </p:nvSpPr>
          <p:spPr>
            <a:xfrm>
              <a:off x="3198565" y="509557"/>
              <a:ext cx="1302043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statistics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xmlns="" id="{18BB9737-9A62-2F4B-87FB-C077CBE2553C}"/>
              </a:ext>
            </a:extLst>
          </p:cNvPr>
          <p:cNvGrpSpPr/>
          <p:nvPr/>
        </p:nvGrpSpPr>
        <p:grpSpPr>
          <a:xfrm>
            <a:off x="4076434" y="2848295"/>
            <a:ext cx="1032905" cy="404965"/>
            <a:chOff x="3099264" y="457817"/>
            <a:chExt cx="1540525" cy="459826"/>
          </a:xfrm>
        </p:grpSpPr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xmlns="" id="{4D3F5800-CF27-754D-AE05-FFEBBFEB49C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xmlns="" id="{6544BEEF-458E-4941-8F67-37983515D46C}"/>
                </a:ext>
              </a:extLst>
            </p:cNvPr>
            <p:cNvSpPr txBox="1"/>
            <p:nvPr/>
          </p:nvSpPr>
          <p:spPr>
            <a:xfrm>
              <a:off x="3099264" y="526493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flow tables</a:t>
              </a: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xmlns="" id="{B06AE2E9-5D9A-B44C-93D5-4692DB85C76F}"/>
              </a:ext>
            </a:extLst>
          </p:cNvPr>
          <p:cNvSpPr txBox="1"/>
          <p:nvPr/>
        </p:nvSpPr>
        <p:spPr>
          <a:xfrm>
            <a:off x="3285441" y="2483710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xmlns="" id="{2AEF0D30-3607-F64E-9BF7-3B4D8188FFA7}"/>
              </a:ext>
            </a:extLst>
          </p:cNvPr>
          <p:cNvSpPr txBox="1"/>
          <p:nvPr/>
        </p:nvSpPr>
        <p:spPr>
          <a:xfrm>
            <a:off x="3831962" y="312050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xmlns="" id="{9AC041BA-4E56-114C-A10B-C89A72B445FD}"/>
              </a:ext>
            </a:extLst>
          </p:cNvPr>
          <p:cNvGrpSpPr/>
          <p:nvPr/>
        </p:nvGrpSpPr>
        <p:grpSpPr>
          <a:xfrm>
            <a:off x="1903313" y="4109165"/>
            <a:ext cx="1257452" cy="286824"/>
            <a:chOff x="3128876" y="457775"/>
            <a:chExt cx="1432326" cy="459868"/>
          </a:xfrm>
        </p:grpSpPr>
        <p:sp>
          <p:nvSpPr>
            <p:cNvPr id="346" name="Rounded Rectangle 345">
              <a:extLst>
                <a:ext uri="{FF2B5EF4-FFF2-40B4-BE49-F238E27FC236}">
                  <a16:creationId xmlns:a16="http://schemas.microsoft.com/office/drawing/2014/main" xmlns="" id="{3203E766-79AA-5C46-8089-29917954888A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xmlns="" id="{BEFEA1C3-120C-DE4E-8293-55C57A6E3ED3}"/>
                </a:ext>
              </a:extLst>
            </p:cNvPr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OpenFlow</a:t>
              </a: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xmlns="" id="{8AF280CF-E1A1-AB42-9FF4-B37E4883A9E7}"/>
              </a:ext>
            </a:extLst>
          </p:cNvPr>
          <p:cNvGrpSpPr/>
          <p:nvPr/>
        </p:nvGrpSpPr>
        <p:grpSpPr>
          <a:xfrm>
            <a:off x="3772545" y="4113948"/>
            <a:ext cx="1244650" cy="307410"/>
            <a:chOff x="3128876" y="457817"/>
            <a:chExt cx="1432326" cy="459826"/>
          </a:xfrm>
        </p:grpSpPr>
        <p:sp>
          <p:nvSpPr>
            <p:cNvPr id="349" name="Rounded Rectangle 348">
              <a:extLst>
                <a:ext uri="{FF2B5EF4-FFF2-40B4-BE49-F238E27FC236}">
                  <a16:creationId xmlns:a16="http://schemas.microsoft.com/office/drawing/2014/main" xmlns="" id="{24A7F498-3B8E-B44A-9994-2A592D6CBD54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xmlns="" id="{0CD76FBA-C002-924A-A27E-4000B9B46A3F}"/>
                </a:ext>
              </a:extLst>
            </p:cNvPr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SNMP</a:t>
              </a:r>
            </a:p>
          </p:txBody>
        </p: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xmlns="" id="{DF810222-B66A-6647-AF73-EAEA8633E33C}"/>
              </a:ext>
            </a:extLst>
          </p:cNvPr>
          <p:cNvSpPr txBox="1"/>
          <p:nvPr/>
        </p:nvSpPr>
        <p:spPr>
          <a:xfrm>
            <a:off x="3155302" y="378396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52" name="Rounded Rectangle 351">
            <a:extLst>
              <a:ext uri="{FF2B5EF4-FFF2-40B4-BE49-F238E27FC236}">
                <a16:creationId xmlns:a16="http://schemas.microsoft.com/office/drawing/2014/main" xmlns="" id="{7A53E111-B2D7-164C-A257-1817B32657FD}"/>
              </a:ext>
            </a:extLst>
          </p:cNvPr>
          <p:cNvSpPr/>
          <p:nvPr/>
        </p:nvSpPr>
        <p:spPr>
          <a:xfrm>
            <a:off x="1267885" y="2086297"/>
            <a:ext cx="4211053" cy="574748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xmlns="" id="{DE1E488E-DB00-8741-AD76-181DDF5D1007}"/>
              </a:ext>
            </a:extLst>
          </p:cNvPr>
          <p:cNvGrpSpPr/>
          <p:nvPr/>
        </p:nvGrpSpPr>
        <p:grpSpPr>
          <a:xfrm>
            <a:off x="1313282" y="2123346"/>
            <a:ext cx="1080377" cy="504412"/>
            <a:chOff x="3034225" y="436756"/>
            <a:chExt cx="1526977" cy="504412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xmlns="" id="{98A13ABA-9455-A942-B524-6D0883B28B5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xmlns="" id="{9E5F4888-C152-6048-B38F-5BC74A5A16D9}"/>
                </a:ext>
              </a:extLst>
            </p:cNvPr>
            <p:cNvSpPr txBox="1"/>
            <p:nvPr/>
          </p:nvSpPr>
          <p:spPr>
            <a:xfrm>
              <a:off x="3034225" y="436756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network graph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xmlns="" id="{E40FDC48-BF32-B04B-8DBD-D61CF18EF743}"/>
              </a:ext>
            </a:extLst>
          </p:cNvPr>
          <p:cNvGrpSpPr/>
          <p:nvPr/>
        </p:nvGrpSpPr>
        <p:grpSpPr>
          <a:xfrm>
            <a:off x="4335616" y="2144194"/>
            <a:ext cx="1033900" cy="459826"/>
            <a:chOff x="3103238" y="457817"/>
            <a:chExt cx="1461287" cy="459826"/>
          </a:xfrm>
        </p:grpSpPr>
        <p:sp>
          <p:nvSpPr>
            <p:cNvPr id="357" name="Rounded Rectangle 356">
              <a:extLst>
                <a:ext uri="{FF2B5EF4-FFF2-40B4-BE49-F238E27FC236}">
                  <a16:creationId xmlns:a16="http://schemas.microsoft.com/office/drawing/2014/main" xmlns="" id="{9DB16644-5102-554D-99C0-889DCE0F0D2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xmlns="" id="{2A90B65C-4C25-C144-B2DD-D173E975D024}"/>
                </a:ext>
              </a:extLst>
            </p:cNvPr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intent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xmlns="" id="{4DDA363C-D004-AB4D-9D62-44DAC7279759}"/>
              </a:ext>
            </a:extLst>
          </p:cNvPr>
          <p:cNvGrpSpPr/>
          <p:nvPr/>
        </p:nvGrpSpPr>
        <p:grpSpPr>
          <a:xfrm>
            <a:off x="2796533" y="2139558"/>
            <a:ext cx="1033900" cy="504412"/>
            <a:chOff x="3128334" y="454512"/>
            <a:chExt cx="1461287" cy="504412"/>
          </a:xfrm>
        </p:grpSpPr>
        <p:sp>
          <p:nvSpPr>
            <p:cNvPr id="360" name="Rounded Rectangle 359">
              <a:extLst>
                <a:ext uri="{FF2B5EF4-FFF2-40B4-BE49-F238E27FC236}">
                  <a16:creationId xmlns:a16="http://schemas.microsoft.com/office/drawing/2014/main" xmlns="" id="{59AAEC82-22A5-1A44-925D-3607D0F39D69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xmlns="" id="{20C049F2-C1CA-DF4D-AA67-194E1C4F4CC3}"/>
                </a:ext>
              </a:extLst>
            </p:cNvPr>
            <p:cNvSpPr txBox="1"/>
            <p:nvPr/>
          </p:nvSpPr>
          <p:spPr>
            <a:xfrm>
              <a:off x="3128334" y="454512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RESTful</a:t>
              </a:r>
            </a:p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API</a:t>
              </a:r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xmlns="" id="{D3A9C18D-A188-6A48-9CCB-C7A54C894F1D}"/>
              </a:ext>
            </a:extLst>
          </p:cNvPr>
          <p:cNvSpPr txBox="1"/>
          <p:nvPr/>
        </p:nvSpPr>
        <p:spPr>
          <a:xfrm>
            <a:off x="3833899" y="1945433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xmlns="" id="{1A4CD936-7BB9-DA49-90F7-EC6321F19D96}"/>
              </a:ext>
            </a:extLst>
          </p:cNvPr>
          <p:cNvCxnSpPr/>
          <p:nvPr/>
        </p:nvCxnSpPr>
        <p:spPr bwMode="auto">
          <a:xfrm flipV="1">
            <a:off x="1348096" y="1912530"/>
            <a:ext cx="4117474" cy="1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4" name="Freeform 2">
            <a:extLst>
              <a:ext uri="{FF2B5EF4-FFF2-40B4-BE49-F238E27FC236}">
                <a16:creationId xmlns:a16="http://schemas.microsoft.com/office/drawing/2014/main" xmlns="" id="{D9FEE928-6718-BA41-9C6C-C313FC8AC356}"/>
              </a:ext>
            </a:extLst>
          </p:cNvPr>
          <p:cNvSpPr>
            <a:spLocks/>
          </p:cNvSpPr>
          <p:nvPr/>
        </p:nvSpPr>
        <p:spPr bwMode="auto">
          <a:xfrm>
            <a:off x="1335792" y="5057443"/>
            <a:ext cx="4057421" cy="1393030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xmlns="" id="{16DF309C-D74C-8948-A0B0-6218C9680A4C}"/>
              </a:ext>
            </a:extLst>
          </p:cNvPr>
          <p:cNvCxnSpPr/>
          <p:nvPr/>
        </p:nvCxnSpPr>
        <p:spPr bwMode="auto">
          <a:xfrm flipV="1">
            <a:off x="2418861" y="5441004"/>
            <a:ext cx="615520" cy="282224"/>
          </a:xfrm>
          <a:prstGeom prst="line">
            <a:avLst/>
          </a:prstGeom>
          <a:solidFill>
            <a:srgbClr val="00CC99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xmlns="" id="{0A3E7D89-360D-EB45-9252-C3E555C87095}"/>
              </a:ext>
            </a:extLst>
          </p:cNvPr>
          <p:cNvCxnSpPr/>
          <p:nvPr/>
        </p:nvCxnSpPr>
        <p:spPr bwMode="auto">
          <a:xfrm>
            <a:off x="2408645" y="5746872"/>
            <a:ext cx="1651340" cy="138604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xmlns="" id="{9583D0EA-64B5-0042-BD81-C740B20D5AE4}"/>
              </a:ext>
            </a:extLst>
          </p:cNvPr>
          <p:cNvCxnSpPr>
            <a:endCxn id="429" idx="1"/>
          </p:cNvCxnSpPr>
          <p:nvPr/>
        </p:nvCxnSpPr>
        <p:spPr bwMode="auto">
          <a:xfrm>
            <a:off x="2418861" y="5803538"/>
            <a:ext cx="318002" cy="38755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xmlns="" id="{0F05C6A0-5516-BC46-901A-CA7728C924B1}"/>
              </a:ext>
            </a:extLst>
          </p:cNvPr>
          <p:cNvCxnSpPr>
            <a:stCxn id="415" idx="3"/>
          </p:cNvCxnSpPr>
          <p:nvPr/>
        </p:nvCxnSpPr>
        <p:spPr bwMode="auto">
          <a:xfrm>
            <a:off x="3720713" y="5436854"/>
            <a:ext cx="333142" cy="421301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xmlns="" id="{37AC2CE6-5A12-0444-986F-EE08319CD185}"/>
              </a:ext>
            </a:extLst>
          </p:cNvPr>
          <p:cNvCxnSpPr/>
          <p:nvPr/>
        </p:nvCxnSpPr>
        <p:spPr bwMode="auto">
          <a:xfrm flipV="1">
            <a:off x="3198290" y="5944167"/>
            <a:ext cx="861695" cy="27542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3" name="Oval 392">
            <a:extLst>
              <a:ext uri="{FF2B5EF4-FFF2-40B4-BE49-F238E27FC236}">
                <a16:creationId xmlns:a16="http://schemas.microsoft.com/office/drawing/2014/main" xmlns="" id="{F2D3F4DC-8BE9-C14E-910F-F66395DBEAA7}"/>
              </a:ext>
            </a:extLst>
          </p:cNvPr>
          <p:cNvSpPr/>
          <p:nvPr/>
        </p:nvSpPr>
        <p:spPr>
          <a:xfrm rot="5400000">
            <a:off x="2797134" y="407053"/>
            <a:ext cx="631007" cy="22352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tailEnd type="arrow"/>
          </a:ln>
          <a:effectLst>
            <a:outerShdw blurRad="50800" dist="38100" dir="18900000" algn="b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xmlns="" id="{1FF52C02-7BC1-5C4B-9901-8DEEC502937C}"/>
              </a:ext>
            </a:extLst>
          </p:cNvPr>
          <p:cNvSpPr txBox="1"/>
          <p:nvPr/>
        </p:nvSpPr>
        <p:spPr>
          <a:xfrm>
            <a:off x="2135351" y="1323574"/>
            <a:ext cx="19474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Dijkstra’s link-state </a:t>
            </a:r>
          </a:p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routing</a:t>
            </a: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xmlns="" id="{3283CCE9-8CB6-8949-A9E8-23B833E8424F}"/>
              </a:ext>
            </a:extLst>
          </p:cNvPr>
          <p:cNvGrpSpPr/>
          <p:nvPr/>
        </p:nvGrpSpPr>
        <p:grpSpPr>
          <a:xfrm>
            <a:off x="1748590" y="5523964"/>
            <a:ext cx="687402" cy="470408"/>
            <a:chOff x="1736090" y="2893762"/>
            <a:chExt cx="565150" cy="340093"/>
          </a:xfrm>
        </p:grpSpPr>
        <p:grpSp>
          <p:nvGrpSpPr>
            <p:cNvPr id="396" name="Group 327">
              <a:extLst>
                <a:ext uri="{FF2B5EF4-FFF2-40B4-BE49-F238E27FC236}">
                  <a16:creationId xmlns:a16="http://schemas.microsoft.com/office/drawing/2014/main" xmlns="" id="{0A1998BC-6377-8E45-9B2B-8FE80CE09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xmlns="" id="{BB1B85D3-D01B-A041-93EE-FAB34FB8179A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xmlns="" id="{F1DCDAB1-5AC7-A342-A0A8-F8590A65D091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xmlns="" id="{364EE120-3A52-AC47-A765-DBFBE82B6044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3" name="Freeform 402">
                <a:extLst>
                  <a:ext uri="{FF2B5EF4-FFF2-40B4-BE49-F238E27FC236}">
                    <a16:creationId xmlns:a16="http://schemas.microsoft.com/office/drawing/2014/main" xmlns="" id="{0F7E9595-A4D4-9943-A2EE-06309FBD4155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4" name="Freeform 403">
                <a:extLst>
                  <a:ext uri="{FF2B5EF4-FFF2-40B4-BE49-F238E27FC236}">
                    <a16:creationId xmlns:a16="http://schemas.microsoft.com/office/drawing/2014/main" xmlns="" id="{27FC021A-5D6B-D44C-BE45-9A0B3E244E16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xmlns="" id="{9CFC2A2E-5A8E-6D41-8416-E8B2C50779BB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6" name="Freeform 405">
                <a:extLst>
                  <a:ext uri="{FF2B5EF4-FFF2-40B4-BE49-F238E27FC236}">
                    <a16:creationId xmlns:a16="http://schemas.microsoft.com/office/drawing/2014/main" xmlns="" id="{04026D95-DA4A-F347-A7FF-424B9B469AB4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xmlns="" id="{9D59DF6F-A7C9-6242-8CB4-771105A9C5D6}"/>
                  </a:ext>
                </a:extLst>
              </p:cNvPr>
              <p:cNvCxnSpPr>
                <a:endCxn id="402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xmlns="" id="{A22BF780-EF6F-7948-A466-B756EA5EADA3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xmlns="" id="{37FD8073-5589-3940-BA2A-2C9406219C6F}"/>
                </a:ext>
              </a:extLst>
            </p:cNvPr>
            <p:cNvGrpSpPr/>
            <p:nvPr/>
          </p:nvGrpSpPr>
          <p:grpSpPr>
            <a:xfrm>
              <a:off x="1828502" y="2944584"/>
              <a:ext cx="374530" cy="289271"/>
              <a:chOff x="725185" y="1779875"/>
              <a:chExt cx="374530" cy="289271"/>
            </a:xfrm>
          </p:grpSpPr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xmlns="" id="{86A11B54-4339-BD4F-A52D-E772621B01BB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xmlns="" id="{AD15C9A1-58C1-6D4D-A5E6-F245674F5399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0" cy="289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s1</a:t>
                </a:r>
              </a:p>
            </p:txBody>
          </p:sp>
        </p:grp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xmlns="" id="{65CE0717-7A43-6447-982B-2A6BF5776D66}"/>
              </a:ext>
            </a:extLst>
          </p:cNvPr>
          <p:cNvGrpSpPr/>
          <p:nvPr/>
        </p:nvGrpSpPr>
        <p:grpSpPr>
          <a:xfrm>
            <a:off x="3033311" y="5232644"/>
            <a:ext cx="687402" cy="470406"/>
            <a:chOff x="1736090" y="2893762"/>
            <a:chExt cx="565150" cy="340091"/>
          </a:xfrm>
        </p:grpSpPr>
        <p:grpSp>
          <p:nvGrpSpPr>
            <p:cNvPr id="410" name="Group 327">
              <a:extLst>
                <a:ext uri="{FF2B5EF4-FFF2-40B4-BE49-F238E27FC236}">
                  <a16:creationId xmlns:a16="http://schemas.microsoft.com/office/drawing/2014/main" xmlns="" id="{88AF1197-A59E-F341-9C2F-D7BB75696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xmlns="" id="{1514A7C7-412D-CB40-95FD-A73F84446469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xmlns="" id="{4EC25DBB-C079-B044-90B4-D4608AAEB2F9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xmlns="" id="{E0B0DE30-BB65-BC4A-A519-ABE38833F5C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xmlns="" id="{5D73B332-8201-9845-83B3-7991D1D29848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xmlns="" id="{874F3D24-C6D1-0242-9071-675EAE55CF1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xmlns="" id="{CC4308C1-A1A7-AB4B-AE6B-92E38956E380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xmlns="" id="{24C8152F-6350-2844-826D-CCECEC749FCC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xmlns="" id="{7AF20622-97B2-7746-9A48-1D87235CA032}"/>
                  </a:ext>
                </a:extLst>
              </p:cNvPr>
              <p:cNvCxnSpPr>
                <a:endCxn id="41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xmlns="" id="{1A56332A-BABA-0C44-9EA7-63E7AE314A39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xmlns="" id="{88585B74-A4A2-9240-A305-4B257FDDF9B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xmlns="" id="{B715D4F7-EE1C-8243-B41D-D4E9D84A48C3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xmlns="" id="{22A0E80F-D57D-4844-8977-0D000DE99B5D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s2</a:t>
                </a:r>
              </a:p>
            </p:txBody>
          </p:sp>
        </p:grp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xmlns="" id="{D213BA70-EF35-D34A-BC9C-DFEBDCF60751}"/>
              </a:ext>
            </a:extLst>
          </p:cNvPr>
          <p:cNvGrpSpPr/>
          <p:nvPr/>
        </p:nvGrpSpPr>
        <p:grpSpPr>
          <a:xfrm>
            <a:off x="2736863" y="5986880"/>
            <a:ext cx="687402" cy="470406"/>
            <a:chOff x="1736090" y="2893762"/>
            <a:chExt cx="565150" cy="340091"/>
          </a:xfrm>
        </p:grpSpPr>
        <p:grpSp>
          <p:nvGrpSpPr>
            <p:cNvPr id="424" name="Group 327">
              <a:extLst>
                <a:ext uri="{FF2B5EF4-FFF2-40B4-BE49-F238E27FC236}">
                  <a16:creationId xmlns:a16="http://schemas.microsoft.com/office/drawing/2014/main" xmlns="" id="{59C9C19B-2D7B-5446-993D-684F106169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xmlns="" id="{40008AEE-3152-C849-906C-3CAF9DFF25CC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111839D8-9177-6249-A367-46D180572BB8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xmlns="" id="{1F1E42A9-4DE8-2641-85A4-A097587AE18A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xmlns="" id="{98851B8A-DFDB-7446-ACF4-8D81FB5AA157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xmlns="" id="{723991A2-A1E6-0D4F-9B5D-068A5496B054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xmlns="" id="{7AACA8F0-9C63-A846-90C3-AAAB6E3910F1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xmlns="" id="{5C925CD4-A1D8-4B4C-B630-EA0FF87CCF67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xmlns="" id="{482CEABD-D59C-9146-B260-F80C556208AE}"/>
                  </a:ext>
                </a:extLst>
              </p:cNvPr>
              <p:cNvCxnSpPr>
                <a:endCxn id="43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xmlns="" id="{852B68BC-F922-3848-9565-4D2178DB93AA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xmlns="" id="{B7439C84-CDB5-F347-BD13-C9965624FE17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xmlns="" id="{01C7B7FA-5596-BC43-9C90-8E052B54FC11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xmlns="" id="{6ECC707E-E1D7-4546-96A1-2387735089B7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s3</a:t>
                </a:r>
              </a:p>
            </p:txBody>
          </p:sp>
        </p:grp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xmlns="" id="{15A32C9A-E7F3-5346-87C4-CA4940C18BF9}"/>
              </a:ext>
            </a:extLst>
          </p:cNvPr>
          <p:cNvGrpSpPr/>
          <p:nvPr/>
        </p:nvGrpSpPr>
        <p:grpSpPr>
          <a:xfrm>
            <a:off x="3904271" y="5705754"/>
            <a:ext cx="687402" cy="470406"/>
            <a:chOff x="1736090" y="2893762"/>
            <a:chExt cx="565150" cy="340091"/>
          </a:xfrm>
        </p:grpSpPr>
        <p:grpSp>
          <p:nvGrpSpPr>
            <p:cNvPr id="438" name="Group 327">
              <a:extLst>
                <a:ext uri="{FF2B5EF4-FFF2-40B4-BE49-F238E27FC236}">
                  <a16:creationId xmlns:a16="http://schemas.microsoft.com/office/drawing/2014/main" xmlns="" id="{91239979-A6B3-3D4E-ABD7-F92D10C27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xmlns="" id="{9FCAC59C-42CC-CE4C-96BD-FE920D1C2A77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3FBEAA77-D815-D445-A86F-68B0D4452BC3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xmlns="" id="{2D6A81D7-4183-0C4B-9BE0-36028959107F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xmlns="" id="{4EB08DF1-BFF0-D94C-9005-60CA113EB70F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xmlns="" id="{37A92998-42D7-3647-9DAB-4B474843B9D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xmlns="" id="{C10BF816-5EDC-5D4D-AA34-D16A44C5ACC4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xmlns="" id="{5EDE6095-F96A-8147-96D3-B6AC4A7604E9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xmlns="" id="{18F6547F-EE28-D440-B02C-859463240B3B}"/>
                  </a:ext>
                </a:extLst>
              </p:cNvPr>
              <p:cNvCxnSpPr>
                <a:endCxn id="44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xmlns="" id="{C75462DD-9379-4145-B1BA-38B9E3C33BD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xmlns="" id="{0D413191-8CF2-CC46-9D2F-BF1C4542E2E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xmlns="" id="{C665F85B-B221-3349-A8A9-423CB064E829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xmlns="" id="{FA49AD3B-122F-4C4B-A918-544A3BF1895E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s4</a:t>
                </a:r>
              </a:p>
            </p:txBody>
          </p:sp>
        </p:grp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xmlns="" id="{F109F0CB-C7A7-9F4C-9F78-1DFE6E2E92FF}"/>
              </a:ext>
            </a:extLst>
          </p:cNvPr>
          <p:cNvGrpSpPr/>
          <p:nvPr/>
        </p:nvGrpSpPr>
        <p:grpSpPr>
          <a:xfrm>
            <a:off x="6763892" y="1425421"/>
            <a:ext cx="4822682" cy="1122684"/>
            <a:chOff x="5326799" y="1281868"/>
            <a:chExt cx="4822682" cy="1122684"/>
          </a:xfrm>
        </p:grpSpPr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xmlns="" id="{E06A1FC5-2F8F-E746-8AEE-58223238D3E6}"/>
                </a:ext>
              </a:extLst>
            </p:cNvPr>
            <p:cNvSpPr txBox="1"/>
            <p:nvPr/>
          </p:nvSpPr>
          <p:spPr>
            <a:xfrm>
              <a:off x="5654650" y="1315023"/>
              <a:ext cx="4494831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S1, experiencing link failure uses OpenFlow port status message to notify controller</a:t>
              </a:r>
            </a:p>
          </p:txBody>
        </p: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xmlns="" id="{0F995241-55DC-D948-B009-B3415184F93C}"/>
                </a:ext>
              </a:extLst>
            </p:cNvPr>
            <p:cNvGrpSpPr/>
            <p:nvPr/>
          </p:nvGrpSpPr>
          <p:grpSpPr>
            <a:xfrm>
              <a:off x="5326799" y="1281868"/>
              <a:ext cx="314510" cy="400110"/>
              <a:chOff x="430693" y="1944861"/>
              <a:chExt cx="291062" cy="400110"/>
            </a:xfrm>
          </p:grpSpPr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xmlns="" id="{838418A2-0530-6D4D-B957-9B73EC90CAF5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xmlns="" id="{EECCC49B-4360-6A44-857F-C6612A4A5A91}"/>
                  </a:ext>
                </a:extLst>
              </p:cNvPr>
              <p:cNvSpPr txBox="1"/>
              <p:nvPr/>
            </p:nvSpPr>
            <p:spPr>
              <a:xfrm>
                <a:off x="430693" y="1944861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1</a:t>
                </a:r>
              </a:p>
            </p:txBody>
          </p:sp>
        </p:grp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xmlns="" id="{E094A808-83E3-F44E-8311-B49C7768D728}"/>
              </a:ext>
            </a:extLst>
          </p:cNvPr>
          <p:cNvGrpSpPr/>
          <p:nvPr/>
        </p:nvGrpSpPr>
        <p:grpSpPr>
          <a:xfrm>
            <a:off x="6812552" y="2632974"/>
            <a:ext cx="5024543" cy="790285"/>
            <a:chOff x="5330006" y="1281868"/>
            <a:chExt cx="5024543" cy="790285"/>
          </a:xfrm>
        </p:grpSpPr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xmlns="" id="{5A66128A-E3A6-114A-91B5-2FE1B075D1FB}"/>
                </a:ext>
              </a:extLst>
            </p:cNvPr>
            <p:cNvSpPr txBox="1"/>
            <p:nvPr/>
          </p:nvSpPr>
          <p:spPr>
            <a:xfrm>
              <a:off x="5654650" y="1315023"/>
              <a:ext cx="4699899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SDN controller receives OpenFlow message, updates link status info</a:t>
              </a:r>
            </a:p>
          </p:txBody>
        </p: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xmlns="" id="{0680D512-D870-4A4E-A672-2D42E18257F4}"/>
                </a:ext>
              </a:extLst>
            </p:cNvPr>
            <p:cNvGrpSpPr/>
            <p:nvPr/>
          </p:nvGrpSpPr>
          <p:grpSpPr>
            <a:xfrm>
              <a:off x="5330006" y="1281868"/>
              <a:ext cx="314510" cy="400110"/>
              <a:chOff x="433661" y="1944861"/>
              <a:chExt cx="291062" cy="400110"/>
            </a:xfrm>
          </p:grpSpPr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xmlns="" id="{C54CA8A5-88FD-0B43-B39C-06EA5B196E08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xmlns="" id="{98241409-350B-3C48-8CD4-8EC73830F0DD}"/>
                  </a:ext>
                </a:extLst>
              </p:cNvPr>
              <p:cNvSpPr txBox="1"/>
              <p:nvPr/>
            </p:nvSpPr>
            <p:spPr>
              <a:xfrm>
                <a:off x="433661" y="1944861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2</a:t>
                </a:r>
              </a:p>
            </p:txBody>
          </p:sp>
        </p:grp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xmlns="" id="{A90C1603-EE2D-5C46-96D7-DD144E7597AC}"/>
              </a:ext>
            </a:extLst>
          </p:cNvPr>
          <p:cNvGrpSpPr/>
          <p:nvPr/>
        </p:nvGrpSpPr>
        <p:grpSpPr>
          <a:xfrm>
            <a:off x="6821113" y="3557841"/>
            <a:ext cx="5253976" cy="1445458"/>
            <a:chOff x="5333217" y="1291493"/>
            <a:chExt cx="5253976" cy="1445458"/>
          </a:xfrm>
        </p:grpSpPr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xmlns="" id="{7B9E44CE-B140-1542-AAC2-4DAF6F5BCDFC}"/>
                </a:ext>
              </a:extLst>
            </p:cNvPr>
            <p:cNvSpPr txBox="1"/>
            <p:nvPr/>
          </p:nvSpPr>
          <p:spPr>
            <a:xfrm>
              <a:off x="5654650" y="1315023"/>
              <a:ext cx="4932543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Dijkstra’s routing algorithm application has previously registered to be called when ever link status changes.  It is called.</a:t>
              </a:r>
            </a:p>
          </p:txBody>
        </p: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xmlns="" id="{4AA4F08F-919D-6D43-A245-B36CE88D136C}"/>
                </a:ext>
              </a:extLst>
            </p:cNvPr>
            <p:cNvGrpSpPr/>
            <p:nvPr/>
          </p:nvGrpSpPr>
          <p:grpSpPr>
            <a:xfrm>
              <a:off x="5333217" y="1291493"/>
              <a:ext cx="314510" cy="400110"/>
              <a:chOff x="436633" y="1954486"/>
              <a:chExt cx="291062" cy="400110"/>
            </a:xfrm>
          </p:grpSpPr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xmlns="" id="{474762E3-AFBB-FD48-BEF6-8AF863920A29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xmlns="" id="{C0B243D3-CD77-354D-AF47-3C3867EAD742}"/>
                  </a:ext>
                </a:extLst>
              </p:cNvPr>
              <p:cNvSpPr txBox="1"/>
              <p:nvPr/>
            </p:nvSpPr>
            <p:spPr>
              <a:xfrm>
                <a:off x="436633" y="1954486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3</a:t>
                </a:r>
              </a:p>
            </p:txBody>
          </p:sp>
        </p:grp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xmlns="" id="{9B04D695-515C-F643-A6A8-EB313B26D25D}"/>
              </a:ext>
            </a:extLst>
          </p:cNvPr>
          <p:cNvGrpSpPr/>
          <p:nvPr/>
        </p:nvGrpSpPr>
        <p:grpSpPr>
          <a:xfrm>
            <a:off x="6800258" y="5062185"/>
            <a:ext cx="4748738" cy="1448665"/>
            <a:chOff x="5320381" y="1288286"/>
            <a:chExt cx="4748738" cy="1448665"/>
          </a:xfrm>
        </p:grpSpPr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xmlns="" id="{B0A5DC12-CD7F-7947-8638-FCA31A28E2B0}"/>
                </a:ext>
              </a:extLst>
            </p:cNvPr>
            <p:cNvSpPr txBox="1"/>
            <p:nvPr/>
          </p:nvSpPr>
          <p:spPr>
            <a:xfrm>
              <a:off x="5654650" y="1315023"/>
              <a:ext cx="4414469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Dijkstra’s routing algorithm access network graph info, link state info in controller,  computes new routes</a:t>
              </a:r>
            </a:p>
          </p:txBody>
        </p: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xmlns="" id="{E780A433-81AB-8640-801E-3E36D0C8A814}"/>
                </a:ext>
              </a:extLst>
            </p:cNvPr>
            <p:cNvGrpSpPr/>
            <p:nvPr/>
          </p:nvGrpSpPr>
          <p:grpSpPr>
            <a:xfrm>
              <a:off x="5320381" y="1288286"/>
              <a:ext cx="314510" cy="400110"/>
              <a:chOff x="424754" y="1951279"/>
              <a:chExt cx="291062" cy="400110"/>
            </a:xfrm>
          </p:grpSpPr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xmlns="" id="{13BA4AD6-9B8B-B34F-8638-37047BF2F57A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xmlns="" id="{B0922FC9-7A3B-0A4F-A08D-B0BBA98A59FF}"/>
                  </a:ext>
                </a:extLst>
              </p:cNvPr>
              <p:cNvSpPr txBox="1"/>
              <p:nvPr/>
            </p:nvSpPr>
            <p:spPr>
              <a:xfrm>
                <a:off x="424754" y="1951279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4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D028D42-5816-5541-A673-C6433AD9D499}"/>
              </a:ext>
            </a:extLst>
          </p:cNvPr>
          <p:cNvGrpSpPr/>
          <p:nvPr/>
        </p:nvGrpSpPr>
        <p:grpSpPr>
          <a:xfrm>
            <a:off x="2312276" y="4225159"/>
            <a:ext cx="677917" cy="1261241"/>
            <a:chOff x="2312276" y="4225159"/>
            <a:chExt cx="677917" cy="12612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218DA33A-26D6-314C-A500-DD7DB353ACAB}"/>
                </a:ext>
              </a:extLst>
            </p:cNvPr>
            <p:cNvSpPr/>
            <p:nvPr/>
          </p:nvSpPr>
          <p:spPr>
            <a:xfrm>
              <a:off x="2312276" y="4225159"/>
              <a:ext cx="677917" cy="1261241"/>
            </a:xfrm>
            <a:custGeom>
              <a:avLst/>
              <a:gdLst>
                <a:gd name="connsiteX0" fmla="*/ 0 w 677917"/>
                <a:gd name="connsiteY0" fmla="*/ 1261241 h 1261241"/>
                <a:gd name="connsiteX1" fmla="*/ 677917 w 677917"/>
                <a:gd name="connsiteY1" fmla="*/ 178675 h 1261241"/>
                <a:gd name="connsiteX2" fmla="*/ 677917 w 677917"/>
                <a:gd name="connsiteY2" fmla="*/ 0 h 126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7917" h="1261241">
                  <a:moveTo>
                    <a:pt x="0" y="1261241"/>
                  </a:moveTo>
                  <a:lnTo>
                    <a:pt x="677917" y="178675"/>
                  </a:lnTo>
                  <a:lnTo>
                    <a:pt x="677917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xmlns="" id="{77BAE01A-4364-4544-BF42-8FF701463BAC}"/>
                </a:ext>
              </a:extLst>
            </p:cNvPr>
            <p:cNvGrpSpPr/>
            <p:nvPr/>
          </p:nvGrpSpPr>
          <p:grpSpPr>
            <a:xfrm>
              <a:off x="2499117" y="4791488"/>
              <a:ext cx="313044" cy="369332"/>
              <a:chOff x="-17363" y="1958857"/>
              <a:chExt cx="313044" cy="369332"/>
            </a:xfrm>
          </p:grpSpPr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xmlns="" id="{64D78EC7-F7C7-3F45-961B-64EA2E033912}"/>
                  </a:ext>
                </a:extLst>
              </p:cNvPr>
              <p:cNvSpPr/>
              <p:nvPr/>
            </p:nvSpPr>
            <p:spPr>
              <a:xfrm>
                <a:off x="17117" y="2010412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xmlns="" id="{3E26F343-9456-5D42-A9FA-964E247D2550}"/>
                  </a:ext>
                </a:extLst>
              </p:cNvPr>
              <p:cNvSpPr txBox="1"/>
              <p:nvPr/>
            </p:nvSpPr>
            <p:spPr>
              <a:xfrm>
                <a:off x="-17363" y="195885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1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CCB6F412-7995-3B46-8E64-A0D13B5F777D}"/>
              </a:ext>
            </a:extLst>
          </p:cNvPr>
          <p:cNvGrpSpPr/>
          <p:nvPr/>
        </p:nvGrpSpPr>
        <p:grpSpPr>
          <a:xfrm>
            <a:off x="2292350" y="3432175"/>
            <a:ext cx="698500" cy="793750"/>
            <a:chOff x="2292350" y="3432175"/>
            <a:chExt cx="698500" cy="79375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xmlns="" id="{050C530D-3872-7E44-B659-707925E00FB5}"/>
                </a:ext>
              </a:extLst>
            </p:cNvPr>
            <p:cNvSpPr/>
            <p:nvPr/>
          </p:nvSpPr>
          <p:spPr>
            <a:xfrm>
              <a:off x="2292350" y="3432175"/>
              <a:ext cx="698500" cy="793750"/>
            </a:xfrm>
            <a:custGeom>
              <a:avLst/>
              <a:gdLst>
                <a:gd name="connsiteX0" fmla="*/ 698500 w 698500"/>
                <a:gd name="connsiteY0" fmla="*/ 793750 h 793750"/>
                <a:gd name="connsiteX1" fmla="*/ 698500 w 698500"/>
                <a:gd name="connsiteY1" fmla="*/ 508000 h 793750"/>
                <a:gd name="connsiteX2" fmla="*/ 0 w 698500"/>
                <a:gd name="connsiteY2" fmla="*/ 269875 h 793750"/>
                <a:gd name="connsiteX3" fmla="*/ 0 w 698500"/>
                <a:gd name="connsiteY3" fmla="*/ 0 h 793750"/>
                <a:gd name="connsiteX4" fmla="*/ 0 w 698500"/>
                <a:gd name="connsiteY4" fmla="*/ 3175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500" h="793750">
                  <a:moveTo>
                    <a:pt x="698500" y="793750"/>
                  </a:moveTo>
                  <a:lnTo>
                    <a:pt x="698500" y="508000"/>
                  </a:lnTo>
                  <a:lnTo>
                    <a:pt x="0" y="269875"/>
                  </a:lnTo>
                  <a:lnTo>
                    <a:pt x="0" y="0"/>
                  </a:lnTo>
                  <a:lnTo>
                    <a:pt x="0" y="3175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0E2BF29E-5D7E-3445-97B2-B00E46F50CB0}"/>
                </a:ext>
              </a:extLst>
            </p:cNvPr>
            <p:cNvGrpSpPr/>
            <p:nvPr/>
          </p:nvGrpSpPr>
          <p:grpSpPr>
            <a:xfrm>
              <a:off x="2576070" y="3664008"/>
              <a:ext cx="313044" cy="369332"/>
              <a:chOff x="2576070" y="3664008"/>
              <a:chExt cx="313044" cy="369332"/>
            </a:xfrm>
          </p:grpSpPr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xmlns="" id="{8730936C-BFF8-424D-8C52-3FBAACA75D29}"/>
                  </a:ext>
                </a:extLst>
              </p:cNvPr>
              <p:cNvSpPr/>
              <p:nvPr/>
            </p:nvSpPr>
            <p:spPr>
              <a:xfrm>
                <a:off x="2602120" y="3719723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xmlns="" id="{FCDD7064-D7DA-984B-8288-7014FD5FA49C}"/>
                  </a:ext>
                </a:extLst>
              </p:cNvPr>
              <p:cNvSpPr txBox="1"/>
              <p:nvPr/>
            </p:nvSpPr>
            <p:spPr>
              <a:xfrm>
                <a:off x="2576070" y="366400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9BE2FC1-14EF-EF41-B834-5B22F3837E94}"/>
              </a:ext>
            </a:extLst>
          </p:cNvPr>
          <p:cNvGrpSpPr/>
          <p:nvPr/>
        </p:nvGrpSpPr>
        <p:grpSpPr>
          <a:xfrm>
            <a:off x="2137625" y="1774825"/>
            <a:ext cx="313044" cy="1663700"/>
            <a:chOff x="2134450" y="1762125"/>
            <a:chExt cx="313044" cy="16637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C78CDCAC-EDD7-0E4E-8BD0-4FB5320ED675}"/>
                </a:ext>
              </a:extLst>
            </p:cNvPr>
            <p:cNvSpPr/>
            <p:nvPr/>
          </p:nvSpPr>
          <p:spPr>
            <a:xfrm>
              <a:off x="2273300" y="1762125"/>
              <a:ext cx="15875" cy="1663700"/>
            </a:xfrm>
            <a:custGeom>
              <a:avLst/>
              <a:gdLst>
                <a:gd name="connsiteX0" fmla="*/ 15875 w 15875"/>
                <a:gd name="connsiteY0" fmla="*/ 1663700 h 1663700"/>
                <a:gd name="connsiteX1" fmla="*/ 15875 w 15875"/>
                <a:gd name="connsiteY1" fmla="*/ 0 h 1663700"/>
                <a:gd name="connsiteX2" fmla="*/ 0 w 15875"/>
                <a:gd name="connsiteY2" fmla="*/ 0 h 16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75" h="1663700">
                  <a:moveTo>
                    <a:pt x="15875" y="1663700"/>
                  </a:moveTo>
                  <a:lnTo>
                    <a:pt x="15875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B0A2102A-B985-AC47-85E1-BFD474A7D9D2}"/>
                </a:ext>
              </a:extLst>
            </p:cNvPr>
            <p:cNvGrpSpPr/>
            <p:nvPr/>
          </p:nvGrpSpPr>
          <p:grpSpPr>
            <a:xfrm>
              <a:off x="2134450" y="2567187"/>
              <a:ext cx="313044" cy="369332"/>
              <a:chOff x="1712175" y="2510037"/>
              <a:chExt cx="313044" cy="369332"/>
            </a:xfrm>
          </p:grpSpPr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xmlns="" id="{DC0871FF-D3D8-2643-B38B-DAEBEB8EA107}"/>
                  </a:ext>
                </a:extLst>
              </p:cNvPr>
              <p:cNvSpPr/>
              <p:nvPr/>
            </p:nvSpPr>
            <p:spPr>
              <a:xfrm>
                <a:off x="1744575" y="256892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xmlns="" id="{965BF2B8-2DC2-A24B-A21E-51E530B25818}"/>
                  </a:ext>
                </a:extLst>
              </p:cNvPr>
              <p:cNvSpPr txBox="1"/>
              <p:nvPr/>
            </p:nvSpPr>
            <p:spPr>
              <a:xfrm>
                <a:off x="1712175" y="251003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3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BA13A42-84D2-5F46-9A6B-6BA30F8EDC2D}"/>
              </a:ext>
            </a:extLst>
          </p:cNvPr>
          <p:cNvGrpSpPr/>
          <p:nvPr/>
        </p:nvGrpSpPr>
        <p:grpSpPr>
          <a:xfrm>
            <a:off x="2349183" y="1803400"/>
            <a:ext cx="313044" cy="1539875"/>
            <a:chOff x="2349183" y="1803400"/>
            <a:chExt cx="313044" cy="1539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FFBD088A-94D4-CC45-A539-772D0FEB312B}"/>
                </a:ext>
              </a:extLst>
            </p:cNvPr>
            <p:cNvCxnSpPr/>
            <p:nvPr/>
          </p:nvCxnSpPr>
          <p:spPr>
            <a:xfrm>
              <a:off x="2498725" y="1803400"/>
              <a:ext cx="0" cy="15398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xmlns="" id="{76F79744-5FA1-7449-B121-428DFE2E2D6C}"/>
                </a:ext>
              </a:extLst>
            </p:cNvPr>
            <p:cNvGrpSpPr/>
            <p:nvPr/>
          </p:nvGrpSpPr>
          <p:grpSpPr>
            <a:xfrm>
              <a:off x="2349183" y="1906331"/>
              <a:ext cx="313044" cy="369332"/>
              <a:chOff x="415641" y="1967287"/>
              <a:chExt cx="313044" cy="369332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xmlns="" id="{9FD5CC65-BB19-764E-927A-898AD871E876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xmlns="" id="{571E5AEF-2D67-A64A-8835-73795045CED6}"/>
                  </a:ext>
                </a:extLst>
              </p:cNvPr>
              <p:cNvSpPr txBox="1"/>
              <p:nvPr/>
            </p:nvSpPr>
            <p:spPr>
              <a:xfrm>
                <a:off x="415641" y="196728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28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998896" cy="894622"/>
          </a:xfrm>
        </p:spPr>
        <p:txBody>
          <a:bodyPr>
            <a:noAutofit/>
          </a:bodyPr>
          <a:lstStyle/>
          <a:p>
            <a:r>
              <a:rPr lang="en-US" b="0" dirty="0"/>
              <a:t>SDN: control/data plane interaction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xmlns="" id="{48D9D971-BB7B-A045-8126-3F6D89A80BFA}"/>
              </a:ext>
            </a:extLst>
          </p:cNvPr>
          <p:cNvSpPr/>
          <p:nvPr/>
        </p:nvSpPr>
        <p:spPr>
          <a:xfrm>
            <a:off x="1267886" y="2781457"/>
            <a:ext cx="4211052" cy="1062452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6" name="Rounded Rectangle 325">
            <a:extLst>
              <a:ext uri="{FF2B5EF4-FFF2-40B4-BE49-F238E27FC236}">
                <a16:creationId xmlns:a16="http://schemas.microsoft.com/office/drawing/2014/main" xmlns="" id="{6862D1C0-D760-D24C-B4CE-1C62437307F2}"/>
              </a:ext>
            </a:extLst>
          </p:cNvPr>
          <p:cNvSpPr/>
          <p:nvPr/>
        </p:nvSpPr>
        <p:spPr>
          <a:xfrm>
            <a:off x="1294622" y="3977998"/>
            <a:ext cx="4184316" cy="545543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xmlns="" id="{6EC76F04-CB84-9D4C-B614-CCAAF77DF086}"/>
              </a:ext>
            </a:extLst>
          </p:cNvPr>
          <p:cNvCxnSpPr/>
          <p:nvPr/>
        </p:nvCxnSpPr>
        <p:spPr bwMode="auto">
          <a:xfrm>
            <a:off x="1334724" y="4626321"/>
            <a:ext cx="4104106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8" name="Group 327">
            <a:extLst>
              <a:ext uri="{FF2B5EF4-FFF2-40B4-BE49-F238E27FC236}">
                <a16:creationId xmlns:a16="http://schemas.microsoft.com/office/drawing/2014/main" xmlns="" id="{538C6E4D-0EC4-B64C-9EEA-03480A17D18A}"/>
              </a:ext>
            </a:extLst>
          </p:cNvPr>
          <p:cNvGrpSpPr/>
          <p:nvPr/>
        </p:nvGrpSpPr>
        <p:grpSpPr>
          <a:xfrm>
            <a:off x="1416854" y="3356297"/>
            <a:ext cx="1244650" cy="411995"/>
            <a:chOff x="3128876" y="457817"/>
            <a:chExt cx="1432326" cy="459826"/>
          </a:xfrm>
        </p:grpSpPr>
        <p:sp>
          <p:nvSpPr>
            <p:cNvPr id="329" name="Rounded Rectangle 328">
              <a:extLst>
                <a:ext uri="{FF2B5EF4-FFF2-40B4-BE49-F238E27FC236}">
                  <a16:creationId xmlns:a16="http://schemas.microsoft.com/office/drawing/2014/main" xmlns="" id="{464725F4-EA3D-B943-BC4E-A498A91255EC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xmlns="" id="{2A7D9926-304F-C44B-B971-A050DC450537}"/>
                </a:ext>
              </a:extLst>
            </p:cNvPr>
            <p:cNvSpPr txBox="1"/>
            <p:nvPr/>
          </p:nvSpPr>
          <p:spPr>
            <a:xfrm>
              <a:off x="3178769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Link-state info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xmlns="" id="{10349B34-1073-E946-BED7-17B6AC84FDD7}"/>
              </a:ext>
            </a:extLst>
          </p:cNvPr>
          <p:cNvGrpSpPr/>
          <p:nvPr/>
        </p:nvGrpSpPr>
        <p:grpSpPr>
          <a:xfrm>
            <a:off x="4286570" y="3369666"/>
            <a:ext cx="1165638" cy="398626"/>
            <a:chOff x="3034354" y="534843"/>
            <a:chExt cx="1525489" cy="382800"/>
          </a:xfrm>
        </p:grpSpPr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xmlns="" id="{AE8DBF36-59D4-DA45-9025-632817AB39EF}"/>
                </a:ext>
              </a:extLst>
            </p:cNvPr>
            <p:cNvSpPr/>
            <p:nvPr/>
          </p:nvSpPr>
          <p:spPr>
            <a:xfrm>
              <a:off x="3128876" y="534843"/>
              <a:ext cx="1325987" cy="3828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xmlns="" id="{3E75B4C3-6891-C540-A01D-98C3E46528AD}"/>
                </a:ext>
              </a:extLst>
            </p:cNvPr>
            <p:cNvSpPr txBox="1"/>
            <p:nvPr/>
          </p:nvSpPr>
          <p:spPr>
            <a:xfrm>
              <a:off x="3034354" y="593020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switch info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xmlns="" id="{8F3F5407-B5E1-9B4F-BD20-988E773EE5FA}"/>
              </a:ext>
            </a:extLst>
          </p:cNvPr>
          <p:cNvGrpSpPr/>
          <p:nvPr/>
        </p:nvGrpSpPr>
        <p:grpSpPr>
          <a:xfrm>
            <a:off x="2808986" y="3356297"/>
            <a:ext cx="960359" cy="411995"/>
            <a:chOff x="3128876" y="457817"/>
            <a:chExt cx="1432326" cy="459826"/>
          </a:xfrm>
        </p:grpSpPr>
        <p:sp>
          <p:nvSpPr>
            <p:cNvPr id="335" name="Rounded Rectangle 334">
              <a:extLst>
                <a:ext uri="{FF2B5EF4-FFF2-40B4-BE49-F238E27FC236}">
                  <a16:creationId xmlns:a16="http://schemas.microsoft.com/office/drawing/2014/main" xmlns="" id="{589761B3-634F-4D4E-8310-EAF4A00ABB80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xmlns="" id="{593FEDEB-709E-A744-82FA-1F11F32B47D9}"/>
                </a:ext>
              </a:extLst>
            </p:cNvPr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host info</a:t>
              </a: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xmlns="" id="{903E5C88-7668-CB49-A22D-7C59D5AAAAD6}"/>
              </a:ext>
            </a:extLst>
          </p:cNvPr>
          <p:cNvGrpSpPr/>
          <p:nvPr/>
        </p:nvGrpSpPr>
        <p:grpSpPr>
          <a:xfrm>
            <a:off x="1348650" y="2861665"/>
            <a:ext cx="889706" cy="382826"/>
            <a:chOff x="3128876" y="457817"/>
            <a:chExt cx="1432326" cy="459826"/>
          </a:xfrm>
        </p:grpSpPr>
        <p:sp>
          <p:nvSpPr>
            <p:cNvPr id="338" name="Rounded Rectangle 337">
              <a:extLst>
                <a:ext uri="{FF2B5EF4-FFF2-40B4-BE49-F238E27FC236}">
                  <a16:creationId xmlns:a16="http://schemas.microsoft.com/office/drawing/2014/main" xmlns="" id="{23AAB04A-9878-E54F-BF21-2E106D80B96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xmlns="" id="{FC21FA7A-D97F-1543-A6AE-45B535C51BA0}"/>
                </a:ext>
              </a:extLst>
            </p:cNvPr>
            <p:cNvSpPr txBox="1"/>
            <p:nvPr/>
          </p:nvSpPr>
          <p:spPr>
            <a:xfrm>
              <a:off x="3198565" y="509557"/>
              <a:ext cx="1302043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statistics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xmlns="" id="{18BB9737-9A62-2F4B-87FB-C077CBE2553C}"/>
              </a:ext>
            </a:extLst>
          </p:cNvPr>
          <p:cNvGrpSpPr/>
          <p:nvPr/>
        </p:nvGrpSpPr>
        <p:grpSpPr>
          <a:xfrm>
            <a:off x="4076434" y="2848295"/>
            <a:ext cx="1032905" cy="404965"/>
            <a:chOff x="3099264" y="457817"/>
            <a:chExt cx="1540525" cy="459826"/>
          </a:xfrm>
        </p:grpSpPr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xmlns="" id="{4D3F5800-CF27-754D-AE05-FFEBBFEB49C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xmlns="" id="{6544BEEF-458E-4941-8F67-37983515D46C}"/>
                </a:ext>
              </a:extLst>
            </p:cNvPr>
            <p:cNvSpPr txBox="1"/>
            <p:nvPr/>
          </p:nvSpPr>
          <p:spPr>
            <a:xfrm>
              <a:off x="3099264" y="526493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flow tables</a:t>
              </a: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xmlns="" id="{B06AE2E9-5D9A-B44C-93D5-4692DB85C76F}"/>
              </a:ext>
            </a:extLst>
          </p:cNvPr>
          <p:cNvSpPr txBox="1"/>
          <p:nvPr/>
        </p:nvSpPr>
        <p:spPr>
          <a:xfrm>
            <a:off x="3285441" y="2483710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xmlns="" id="{2AEF0D30-3607-F64E-9BF7-3B4D8188FFA7}"/>
              </a:ext>
            </a:extLst>
          </p:cNvPr>
          <p:cNvSpPr txBox="1"/>
          <p:nvPr/>
        </p:nvSpPr>
        <p:spPr>
          <a:xfrm>
            <a:off x="3831962" y="312050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xmlns="" id="{9AC041BA-4E56-114C-A10B-C89A72B445FD}"/>
              </a:ext>
            </a:extLst>
          </p:cNvPr>
          <p:cNvGrpSpPr/>
          <p:nvPr/>
        </p:nvGrpSpPr>
        <p:grpSpPr>
          <a:xfrm>
            <a:off x="1903313" y="4109165"/>
            <a:ext cx="1257452" cy="286824"/>
            <a:chOff x="3128876" y="457775"/>
            <a:chExt cx="1432326" cy="459868"/>
          </a:xfrm>
        </p:grpSpPr>
        <p:sp>
          <p:nvSpPr>
            <p:cNvPr id="346" name="Rounded Rectangle 345">
              <a:extLst>
                <a:ext uri="{FF2B5EF4-FFF2-40B4-BE49-F238E27FC236}">
                  <a16:creationId xmlns:a16="http://schemas.microsoft.com/office/drawing/2014/main" xmlns="" id="{3203E766-79AA-5C46-8089-29917954888A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xmlns="" id="{BEFEA1C3-120C-DE4E-8293-55C57A6E3ED3}"/>
                </a:ext>
              </a:extLst>
            </p:cNvPr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OpenFlow</a:t>
              </a: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xmlns="" id="{8AF280CF-E1A1-AB42-9FF4-B37E4883A9E7}"/>
              </a:ext>
            </a:extLst>
          </p:cNvPr>
          <p:cNvGrpSpPr/>
          <p:nvPr/>
        </p:nvGrpSpPr>
        <p:grpSpPr>
          <a:xfrm>
            <a:off x="3772545" y="4113948"/>
            <a:ext cx="1244650" cy="307410"/>
            <a:chOff x="3128876" y="457817"/>
            <a:chExt cx="1432326" cy="459826"/>
          </a:xfrm>
        </p:grpSpPr>
        <p:sp>
          <p:nvSpPr>
            <p:cNvPr id="349" name="Rounded Rectangle 348">
              <a:extLst>
                <a:ext uri="{FF2B5EF4-FFF2-40B4-BE49-F238E27FC236}">
                  <a16:creationId xmlns:a16="http://schemas.microsoft.com/office/drawing/2014/main" xmlns="" id="{24A7F498-3B8E-B44A-9994-2A592D6CBD54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xmlns="" id="{0CD76FBA-C002-924A-A27E-4000B9B46A3F}"/>
                </a:ext>
              </a:extLst>
            </p:cNvPr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SNMP</a:t>
              </a:r>
            </a:p>
          </p:txBody>
        </p: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xmlns="" id="{DF810222-B66A-6647-AF73-EAEA8633E33C}"/>
              </a:ext>
            </a:extLst>
          </p:cNvPr>
          <p:cNvSpPr txBox="1"/>
          <p:nvPr/>
        </p:nvSpPr>
        <p:spPr>
          <a:xfrm>
            <a:off x="3155302" y="378396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52" name="Rounded Rectangle 351">
            <a:extLst>
              <a:ext uri="{FF2B5EF4-FFF2-40B4-BE49-F238E27FC236}">
                <a16:creationId xmlns:a16="http://schemas.microsoft.com/office/drawing/2014/main" xmlns="" id="{7A53E111-B2D7-164C-A257-1817B32657FD}"/>
              </a:ext>
            </a:extLst>
          </p:cNvPr>
          <p:cNvSpPr/>
          <p:nvPr/>
        </p:nvSpPr>
        <p:spPr>
          <a:xfrm>
            <a:off x="1267885" y="2086297"/>
            <a:ext cx="4211053" cy="574748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xmlns="" id="{DE1E488E-DB00-8741-AD76-181DDF5D1007}"/>
              </a:ext>
            </a:extLst>
          </p:cNvPr>
          <p:cNvGrpSpPr/>
          <p:nvPr/>
        </p:nvGrpSpPr>
        <p:grpSpPr>
          <a:xfrm>
            <a:off x="1313282" y="2123346"/>
            <a:ext cx="1080377" cy="504412"/>
            <a:chOff x="3034225" y="436756"/>
            <a:chExt cx="1526977" cy="504412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xmlns="" id="{98A13ABA-9455-A942-B524-6D0883B28B5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xmlns="" id="{9E5F4888-C152-6048-B38F-5BC74A5A16D9}"/>
                </a:ext>
              </a:extLst>
            </p:cNvPr>
            <p:cNvSpPr txBox="1"/>
            <p:nvPr/>
          </p:nvSpPr>
          <p:spPr>
            <a:xfrm>
              <a:off x="3034225" y="436756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network graph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xmlns="" id="{E40FDC48-BF32-B04B-8DBD-D61CF18EF743}"/>
              </a:ext>
            </a:extLst>
          </p:cNvPr>
          <p:cNvGrpSpPr/>
          <p:nvPr/>
        </p:nvGrpSpPr>
        <p:grpSpPr>
          <a:xfrm>
            <a:off x="4335616" y="2144194"/>
            <a:ext cx="1033900" cy="459826"/>
            <a:chOff x="3103238" y="457817"/>
            <a:chExt cx="1461287" cy="459826"/>
          </a:xfrm>
        </p:grpSpPr>
        <p:sp>
          <p:nvSpPr>
            <p:cNvPr id="357" name="Rounded Rectangle 356">
              <a:extLst>
                <a:ext uri="{FF2B5EF4-FFF2-40B4-BE49-F238E27FC236}">
                  <a16:creationId xmlns:a16="http://schemas.microsoft.com/office/drawing/2014/main" xmlns="" id="{9DB16644-5102-554D-99C0-889DCE0F0D2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xmlns="" id="{2A90B65C-4C25-C144-B2DD-D173E975D024}"/>
                </a:ext>
              </a:extLst>
            </p:cNvPr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intent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xmlns="" id="{4DDA363C-D004-AB4D-9D62-44DAC7279759}"/>
              </a:ext>
            </a:extLst>
          </p:cNvPr>
          <p:cNvGrpSpPr/>
          <p:nvPr/>
        </p:nvGrpSpPr>
        <p:grpSpPr>
          <a:xfrm>
            <a:off x="2796533" y="2139558"/>
            <a:ext cx="1033900" cy="504412"/>
            <a:chOff x="3128334" y="454512"/>
            <a:chExt cx="1461287" cy="504412"/>
          </a:xfrm>
        </p:grpSpPr>
        <p:sp>
          <p:nvSpPr>
            <p:cNvPr id="360" name="Rounded Rectangle 359">
              <a:extLst>
                <a:ext uri="{FF2B5EF4-FFF2-40B4-BE49-F238E27FC236}">
                  <a16:creationId xmlns:a16="http://schemas.microsoft.com/office/drawing/2014/main" xmlns="" id="{59AAEC82-22A5-1A44-925D-3607D0F39D69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xmlns="" id="{20C049F2-C1CA-DF4D-AA67-194E1C4F4CC3}"/>
                </a:ext>
              </a:extLst>
            </p:cNvPr>
            <p:cNvSpPr txBox="1"/>
            <p:nvPr/>
          </p:nvSpPr>
          <p:spPr>
            <a:xfrm>
              <a:off x="3128334" y="454512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RESTful</a:t>
              </a:r>
            </a:p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API</a:t>
              </a:r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xmlns="" id="{D3A9C18D-A188-6A48-9CCB-C7A54C894F1D}"/>
              </a:ext>
            </a:extLst>
          </p:cNvPr>
          <p:cNvSpPr txBox="1"/>
          <p:nvPr/>
        </p:nvSpPr>
        <p:spPr>
          <a:xfrm>
            <a:off x="3833899" y="1945433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xmlns="" id="{1A4CD936-7BB9-DA49-90F7-EC6321F19D96}"/>
              </a:ext>
            </a:extLst>
          </p:cNvPr>
          <p:cNvCxnSpPr/>
          <p:nvPr/>
        </p:nvCxnSpPr>
        <p:spPr bwMode="auto">
          <a:xfrm flipV="1">
            <a:off x="1348096" y="1912530"/>
            <a:ext cx="4117474" cy="1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4" name="Freeform 2">
            <a:extLst>
              <a:ext uri="{FF2B5EF4-FFF2-40B4-BE49-F238E27FC236}">
                <a16:creationId xmlns:a16="http://schemas.microsoft.com/office/drawing/2014/main" xmlns="" id="{D9FEE928-6718-BA41-9C6C-C313FC8AC356}"/>
              </a:ext>
            </a:extLst>
          </p:cNvPr>
          <p:cNvSpPr>
            <a:spLocks/>
          </p:cNvSpPr>
          <p:nvPr/>
        </p:nvSpPr>
        <p:spPr bwMode="auto">
          <a:xfrm>
            <a:off x="1335792" y="5057443"/>
            <a:ext cx="4057421" cy="1393030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xmlns="" id="{0A3E7D89-360D-EB45-9252-C3E555C87095}"/>
              </a:ext>
            </a:extLst>
          </p:cNvPr>
          <p:cNvCxnSpPr/>
          <p:nvPr/>
        </p:nvCxnSpPr>
        <p:spPr bwMode="auto">
          <a:xfrm>
            <a:off x="2408645" y="5746872"/>
            <a:ext cx="1651340" cy="138604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xmlns="" id="{9583D0EA-64B5-0042-BD81-C740B20D5AE4}"/>
              </a:ext>
            </a:extLst>
          </p:cNvPr>
          <p:cNvCxnSpPr>
            <a:endCxn id="429" idx="1"/>
          </p:cNvCxnSpPr>
          <p:nvPr/>
        </p:nvCxnSpPr>
        <p:spPr bwMode="auto">
          <a:xfrm>
            <a:off x="2418861" y="5803538"/>
            <a:ext cx="318002" cy="38755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xmlns="" id="{0F05C6A0-5516-BC46-901A-CA7728C924B1}"/>
              </a:ext>
            </a:extLst>
          </p:cNvPr>
          <p:cNvCxnSpPr>
            <a:stCxn id="415" idx="3"/>
          </p:cNvCxnSpPr>
          <p:nvPr/>
        </p:nvCxnSpPr>
        <p:spPr bwMode="auto">
          <a:xfrm>
            <a:off x="3720713" y="5436854"/>
            <a:ext cx="333142" cy="421301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xmlns="" id="{37AC2CE6-5A12-0444-986F-EE08319CD185}"/>
              </a:ext>
            </a:extLst>
          </p:cNvPr>
          <p:cNvCxnSpPr/>
          <p:nvPr/>
        </p:nvCxnSpPr>
        <p:spPr bwMode="auto">
          <a:xfrm flipV="1">
            <a:off x="3198290" y="5944167"/>
            <a:ext cx="861695" cy="27542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3" name="Oval 392">
            <a:extLst>
              <a:ext uri="{FF2B5EF4-FFF2-40B4-BE49-F238E27FC236}">
                <a16:creationId xmlns:a16="http://schemas.microsoft.com/office/drawing/2014/main" xmlns="" id="{F2D3F4DC-8BE9-C14E-910F-F66395DBEAA7}"/>
              </a:ext>
            </a:extLst>
          </p:cNvPr>
          <p:cNvSpPr/>
          <p:nvPr/>
        </p:nvSpPr>
        <p:spPr>
          <a:xfrm rot="5400000">
            <a:off x="2797134" y="407053"/>
            <a:ext cx="631007" cy="22352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tailEnd type="arrow"/>
          </a:ln>
          <a:effectLst>
            <a:outerShdw blurRad="50800" dist="38100" dir="18900000" algn="b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xmlns="" id="{1FF52C02-7BC1-5C4B-9901-8DEEC502937C}"/>
              </a:ext>
            </a:extLst>
          </p:cNvPr>
          <p:cNvSpPr txBox="1"/>
          <p:nvPr/>
        </p:nvSpPr>
        <p:spPr>
          <a:xfrm>
            <a:off x="2135351" y="1323574"/>
            <a:ext cx="19474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Dijkstra’s link-state </a:t>
            </a:r>
          </a:p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routing</a:t>
            </a: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xmlns="" id="{3283CCE9-8CB6-8949-A9E8-23B833E8424F}"/>
              </a:ext>
            </a:extLst>
          </p:cNvPr>
          <p:cNvGrpSpPr/>
          <p:nvPr/>
        </p:nvGrpSpPr>
        <p:grpSpPr>
          <a:xfrm>
            <a:off x="1748590" y="5523964"/>
            <a:ext cx="687402" cy="470408"/>
            <a:chOff x="1736090" y="2893762"/>
            <a:chExt cx="565150" cy="340093"/>
          </a:xfrm>
        </p:grpSpPr>
        <p:grpSp>
          <p:nvGrpSpPr>
            <p:cNvPr id="396" name="Group 327">
              <a:extLst>
                <a:ext uri="{FF2B5EF4-FFF2-40B4-BE49-F238E27FC236}">
                  <a16:creationId xmlns:a16="http://schemas.microsoft.com/office/drawing/2014/main" xmlns="" id="{0A1998BC-6377-8E45-9B2B-8FE80CE09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xmlns="" id="{BB1B85D3-D01B-A041-93EE-FAB34FB8179A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xmlns="" id="{F1DCDAB1-5AC7-A342-A0A8-F8590A65D091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xmlns="" id="{364EE120-3A52-AC47-A765-DBFBE82B6044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3" name="Freeform 402">
                <a:extLst>
                  <a:ext uri="{FF2B5EF4-FFF2-40B4-BE49-F238E27FC236}">
                    <a16:creationId xmlns:a16="http://schemas.microsoft.com/office/drawing/2014/main" xmlns="" id="{0F7E9595-A4D4-9943-A2EE-06309FBD4155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4" name="Freeform 403">
                <a:extLst>
                  <a:ext uri="{FF2B5EF4-FFF2-40B4-BE49-F238E27FC236}">
                    <a16:creationId xmlns:a16="http://schemas.microsoft.com/office/drawing/2014/main" xmlns="" id="{27FC021A-5D6B-D44C-BE45-9A0B3E244E16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xmlns="" id="{9CFC2A2E-5A8E-6D41-8416-E8B2C50779BB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6" name="Freeform 405">
                <a:extLst>
                  <a:ext uri="{FF2B5EF4-FFF2-40B4-BE49-F238E27FC236}">
                    <a16:creationId xmlns:a16="http://schemas.microsoft.com/office/drawing/2014/main" xmlns="" id="{04026D95-DA4A-F347-A7FF-424B9B469AB4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xmlns="" id="{9D59DF6F-A7C9-6242-8CB4-771105A9C5D6}"/>
                  </a:ext>
                </a:extLst>
              </p:cNvPr>
              <p:cNvCxnSpPr>
                <a:endCxn id="402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xmlns="" id="{A22BF780-EF6F-7948-A466-B756EA5EADA3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xmlns="" id="{37FD8073-5589-3940-BA2A-2C9406219C6F}"/>
                </a:ext>
              </a:extLst>
            </p:cNvPr>
            <p:cNvGrpSpPr/>
            <p:nvPr/>
          </p:nvGrpSpPr>
          <p:grpSpPr>
            <a:xfrm>
              <a:off x="1828502" y="2944584"/>
              <a:ext cx="374530" cy="289271"/>
              <a:chOff x="725185" y="1779875"/>
              <a:chExt cx="374530" cy="289271"/>
            </a:xfrm>
          </p:grpSpPr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xmlns="" id="{86A11B54-4339-BD4F-A52D-E772621B01BB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xmlns="" id="{AD15C9A1-58C1-6D4D-A5E6-F245674F5399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0" cy="289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s1</a:t>
                </a:r>
              </a:p>
            </p:txBody>
          </p:sp>
        </p:grp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xmlns="" id="{65CE0717-7A43-6447-982B-2A6BF5776D66}"/>
              </a:ext>
            </a:extLst>
          </p:cNvPr>
          <p:cNvGrpSpPr/>
          <p:nvPr/>
        </p:nvGrpSpPr>
        <p:grpSpPr>
          <a:xfrm>
            <a:off x="3033311" y="5232644"/>
            <a:ext cx="687402" cy="470406"/>
            <a:chOff x="1736090" y="2893762"/>
            <a:chExt cx="565150" cy="340091"/>
          </a:xfrm>
        </p:grpSpPr>
        <p:grpSp>
          <p:nvGrpSpPr>
            <p:cNvPr id="410" name="Group 327">
              <a:extLst>
                <a:ext uri="{FF2B5EF4-FFF2-40B4-BE49-F238E27FC236}">
                  <a16:creationId xmlns:a16="http://schemas.microsoft.com/office/drawing/2014/main" xmlns="" id="{88AF1197-A59E-F341-9C2F-D7BB75696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xmlns="" id="{1514A7C7-412D-CB40-95FD-A73F84446469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xmlns="" id="{4EC25DBB-C079-B044-90B4-D4608AAEB2F9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xmlns="" id="{E0B0DE30-BB65-BC4A-A519-ABE38833F5C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xmlns="" id="{5D73B332-8201-9845-83B3-7991D1D29848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xmlns="" id="{874F3D24-C6D1-0242-9071-675EAE55CF1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xmlns="" id="{CC4308C1-A1A7-AB4B-AE6B-92E38956E380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xmlns="" id="{24C8152F-6350-2844-826D-CCECEC749FCC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xmlns="" id="{7AF20622-97B2-7746-9A48-1D87235CA032}"/>
                  </a:ext>
                </a:extLst>
              </p:cNvPr>
              <p:cNvCxnSpPr>
                <a:endCxn id="41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xmlns="" id="{1A56332A-BABA-0C44-9EA7-63E7AE314A39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xmlns="" id="{88585B74-A4A2-9240-A305-4B257FDDF9B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xmlns="" id="{B715D4F7-EE1C-8243-B41D-D4E9D84A48C3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xmlns="" id="{22A0E80F-D57D-4844-8977-0D000DE99B5D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s2</a:t>
                </a:r>
              </a:p>
            </p:txBody>
          </p:sp>
        </p:grp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xmlns="" id="{D213BA70-EF35-D34A-BC9C-DFEBDCF60751}"/>
              </a:ext>
            </a:extLst>
          </p:cNvPr>
          <p:cNvGrpSpPr/>
          <p:nvPr/>
        </p:nvGrpSpPr>
        <p:grpSpPr>
          <a:xfrm>
            <a:off x="2736863" y="5986880"/>
            <a:ext cx="687402" cy="470406"/>
            <a:chOff x="1736090" y="2893762"/>
            <a:chExt cx="565150" cy="340091"/>
          </a:xfrm>
        </p:grpSpPr>
        <p:grpSp>
          <p:nvGrpSpPr>
            <p:cNvPr id="424" name="Group 327">
              <a:extLst>
                <a:ext uri="{FF2B5EF4-FFF2-40B4-BE49-F238E27FC236}">
                  <a16:creationId xmlns:a16="http://schemas.microsoft.com/office/drawing/2014/main" xmlns="" id="{59C9C19B-2D7B-5446-993D-684F106169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xmlns="" id="{40008AEE-3152-C849-906C-3CAF9DFF25CC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xmlns="" id="{111839D8-9177-6249-A367-46D180572BB8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xmlns="" id="{1F1E42A9-4DE8-2641-85A4-A097587AE18A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xmlns="" id="{98851B8A-DFDB-7446-ACF4-8D81FB5AA157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xmlns="" id="{723991A2-A1E6-0D4F-9B5D-068A5496B054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xmlns="" id="{7AACA8F0-9C63-A846-90C3-AAAB6E3910F1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xmlns="" id="{5C925CD4-A1D8-4B4C-B630-EA0FF87CCF67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xmlns="" id="{482CEABD-D59C-9146-B260-F80C556208AE}"/>
                  </a:ext>
                </a:extLst>
              </p:cNvPr>
              <p:cNvCxnSpPr>
                <a:endCxn id="43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xmlns="" id="{852B68BC-F922-3848-9565-4D2178DB93AA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xmlns="" id="{B7439C84-CDB5-F347-BD13-C9965624FE17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xmlns="" id="{01C7B7FA-5596-BC43-9C90-8E052B54FC11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xmlns="" id="{6ECC707E-E1D7-4546-96A1-2387735089B7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s3</a:t>
                </a:r>
              </a:p>
            </p:txBody>
          </p:sp>
        </p:grp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xmlns="" id="{15A32C9A-E7F3-5346-87C4-CA4940C18BF9}"/>
              </a:ext>
            </a:extLst>
          </p:cNvPr>
          <p:cNvGrpSpPr/>
          <p:nvPr/>
        </p:nvGrpSpPr>
        <p:grpSpPr>
          <a:xfrm>
            <a:off x="3904271" y="5705754"/>
            <a:ext cx="687402" cy="470406"/>
            <a:chOff x="1736090" y="2893762"/>
            <a:chExt cx="565150" cy="340091"/>
          </a:xfrm>
        </p:grpSpPr>
        <p:grpSp>
          <p:nvGrpSpPr>
            <p:cNvPr id="438" name="Group 327">
              <a:extLst>
                <a:ext uri="{FF2B5EF4-FFF2-40B4-BE49-F238E27FC236}">
                  <a16:creationId xmlns:a16="http://schemas.microsoft.com/office/drawing/2014/main" xmlns="" id="{91239979-A6B3-3D4E-ABD7-F92D10C27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xmlns="" id="{9FCAC59C-42CC-CE4C-96BD-FE920D1C2A77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xmlns="" id="{3FBEAA77-D815-D445-A86F-68B0D4452BC3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xmlns="" id="{2D6A81D7-4183-0C4B-9BE0-36028959107F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xmlns="" id="{4EB08DF1-BFF0-D94C-9005-60CA113EB70F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xmlns="" id="{37A92998-42D7-3647-9DAB-4B474843B9D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xmlns="" id="{C10BF816-5EDC-5D4D-AA34-D16A44C5ACC4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xmlns="" id="{5EDE6095-F96A-8147-96D3-B6AC4A7604E9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xmlns="" id="{18F6547F-EE28-D440-B02C-859463240B3B}"/>
                  </a:ext>
                </a:extLst>
              </p:cNvPr>
              <p:cNvCxnSpPr>
                <a:endCxn id="44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xmlns="" id="{C75462DD-9379-4145-B1BA-38B9E3C33BD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xmlns="" id="{0D413191-8CF2-CC46-9D2F-BF1C4542E2E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xmlns="" id="{C665F85B-B221-3349-A8A9-423CB064E829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xmlns="" id="{FA49AD3B-122F-4C4B-A918-544A3BF1895E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s4</a:t>
                </a: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xmlns="" id="{8668EBE0-594D-334C-AB42-480B6F78CF62}"/>
              </a:ext>
            </a:extLst>
          </p:cNvPr>
          <p:cNvGrpSpPr/>
          <p:nvPr/>
        </p:nvGrpSpPr>
        <p:grpSpPr>
          <a:xfrm>
            <a:off x="6821848" y="2223893"/>
            <a:ext cx="4764727" cy="1773227"/>
            <a:chOff x="5333952" y="1296122"/>
            <a:chExt cx="4764727" cy="1773227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952F6C96-8FF4-3F4B-B1DE-5F9882F0CC58}"/>
                </a:ext>
              </a:extLst>
            </p:cNvPr>
            <p:cNvSpPr txBox="1"/>
            <p:nvPr/>
          </p:nvSpPr>
          <p:spPr>
            <a:xfrm>
              <a:off x="5654651" y="1315023"/>
              <a:ext cx="44440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rgbClr val="000000"/>
                  </a:solidFill>
                </a:rPr>
                <a:t>link state routing app interacts with flow-table-computation component in SDN controller, which computes new flow tables needed</a:t>
              </a: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xmlns="" id="{9018BCC7-FF6B-C54D-AF18-6386BE6EC922}"/>
                </a:ext>
              </a:extLst>
            </p:cNvPr>
            <p:cNvGrpSpPr/>
            <p:nvPr/>
          </p:nvGrpSpPr>
          <p:grpSpPr>
            <a:xfrm>
              <a:off x="5333952" y="1296122"/>
              <a:ext cx="314510" cy="400110"/>
              <a:chOff x="437313" y="1959115"/>
              <a:chExt cx="291062" cy="400110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xmlns="" id="{725A5CCC-38B4-374B-8E0A-8175948EE0F1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xmlns="" id="{A359256F-83EF-C14A-A33E-34AFC25A567C}"/>
                  </a:ext>
                </a:extLst>
              </p:cNvPr>
              <p:cNvSpPr txBox="1"/>
              <p:nvPr/>
            </p:nvSpPr>
            <p:spPr>
              <a:xfrm>
                <a:off x="437313" y="1959115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cs typeface="Arial"/>
                  </a:rPr>
                  <a:t>5</a:t>
                </a: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xmlns="" id="{EBB217E7-01ED-964B-9FE0-F9EE60E028F5}"/>
              </a:ext>
            </a:extLst>
          </p:cNvPr>
          <p:cNvGrpSpPr/>
          <p:nvPr/>
        </p:nvGrpSpPr>
        <p:grpSpPr>
          <a:xfrm>
            <a:off x="6797561" y="4172683"/>
            <a:ext cx="4450811" cy="1103433"/>
            <a:chOff x="5318962" y="1301119"/>
            <a:chExt cx="4450811" cy="11034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B3598380-1FF6-6F40-973E-B718F074D98B}"/>
                </a:ext>
              </a:extLst>
            </p:cNvPr>
            <p:cNvSpPr txBox="1"/>
            <p:nvPr/>
          </p:nvSpPr>
          <p:spPr>
            <a:xfrm>
              <a:off x="5654650" y="1315023"/>
              <a:ext cx="4115123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rgbClr val="000000"/>
                  </a:solidFill>
                </a:rPr>
                <a:t>controller uses OpenFlow to install new tables in switches that need updating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xmlns="" id="{CEC8872E-6260-4E47-A475-2DA8AB05DCE6}"/>
                </a:ext>
              </a:extLst>
            </p:cNvPr>
            <p:cNvGrpSpPr/>
            <p:nvPr/>
          </p:nvGrpSpPr>
          <p:grpSpPr>
            <a:xfrm>
              <a:off x="5318962" y="1301119"/>
              <a:ext cx="314510" cy="400110"/>
              <a:chOff x="423441" y="1964112"/>
              <a:chExt cx="291062" cy="400110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xmlns="" id="{EF374B88-D948-BF43-B4EB-772822FF0073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xmlns="" id="{525ABF71-D17A-5F44-9348-F8715A41D31E}"/>
                  </a:ext>
                </a:extLst>
              </p:cNvPr>
              <p:cNvSpPr txBox="1"/>
              <p:nvPr/>
            </p:nvSpPr>
            <p:spPr>
              <a:xfrm>
                <a:off x="423441" y="1964112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cs typeface="Arial"/>
                  </a:rPr>
                  <a:t>6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5539EC0-657C-954F-8B55-28528EDA22A1}"/>
              </a:ext>
            </a:extLst>
          </p:cNvPr>
          <p:cNvGrpSpPr/>
          <p:nvPr/>
        </p:nvGrpSpPr>
        <p:grpSpPr>
          <a:xfrm>
            <a:off x="3994257" y="1633928"/>
            <a:ext cx="313044" cy="1540239"/>
            <a:chOff x="4189129" y="1656413"/>
            <a:chExt cx="313044" cy="154023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49F848E1-4FB7-8D48-8636-5BFA654772DD}"/>
                </a:ext>
              </a:extLst>
            </p:cNvPr>
            <p:cNvCxnSpPr/>
            <p:nvPr/>
          </p:nvCxnSpPr>
          <p:spPr>
            <a:xfrm>
              <a:off x="4339652" y="1656413"/>
              <a:ext cx="0" cy="154023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xmlns="" id="{084F1979-21E5-164C-9D7B-CC37AAE3266F}"/>
                </a:ext>
              </a:extLst>
            </p:cNvPr>
            <p:cNvGrpSpPr/>
            <p:nvPr/>
          </p:nvGrpSpPr>
          <p:grpSpPr>
            <a:xfrm>
              <a:off x="4189129" y="1880402"/>
              <a:ext cx="313044" cy="369332"/>
              <a:chOff x="651166" y="1956616"/>
              <a:chExt cx="313044" cy="369332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xmlns="" id="{73A39CD2-24AA-BD45-B6AD-2B4BA700DC27}"/>
                  </a:ext>
                </a:extLst>
              </p:cNvPr>
              <p:cNvSpPr/>
              <p:nvPr/>
            </p:nvSpPr>
            <p:spPr>
              <a:xfrm>
                <a:off x="676641" y="2003692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xmlns="" id="{D826745D-58BA-BC4B-AA6A-D38C517B3381}"/>
                  </a:ext>
                </a:extLst>
              </p:cNvPr>
              <p:cNvSpPr txBox="1"/>
              <p:nvPr/>
            </p:nvSpPr>
            <p:spPr>
              <a:xfrm>
                <a:off x="651166" y="1956616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5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03722060-DA29-3642-B211-707588A22B81}"/>
              </a:ext>
            </a:extLst>
          </p:cNvPr>
          <p:cNvGrpSpPr/>
          <p:nvPr/>
        </p:nvGrpSpPr>
        <p:grpSpPr>
          <a:xfrm>
            <a:off x="2457676" y="3166672"/>
            <a:ext cx="1751262" cy="2489017"/>
            <a:chOff x="2457676" y="3166672"/>
            <a:chExt cx="1751262" cy="2489017"/>
          </a:xfrm>
        </p:grpSpPr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xmlns="" id="{57933768-CFAD-7E4C-8094-C5674C11AD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1232" y="4980429"/>
              <a:ext cx="0" cy="258633"/>
            </a:xfrm>
            <a:prstGeom prst="straightConnector1">
              <a:avLst/>
            </a:prstGeom>
            <a:solidFill>
              <a:srgbClr val="00CC99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xmlns="" id="{F95AAA5D-C6E5-5143-82E1-3C051F45ACA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57676" y="4954249"/>
              <a:ext cx="712744" cy="621210"/>
            </a:xfrm>
            <a:prstGeom prst="straightConnector1">
              <a:avLst/>
            </a:prstGeom>
            <a:solidFill>
              <a:srgbClr val="00CC99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xmlns="" id="{18D00365-C943-3246-B265-4C37A9B81876}"/>
                </a:ext>
              </a:extLst>
            </p:cNvPr>
            <p:cNvGrpSpPr/>
            <p:nvPr/>
          </p:nvGrpSpPr>
          <p:grpSpPr>
            <a:xfrm rot="21446362">
              <a:off x="3106460" y="4663753"/>
              <a:ext cx="313044" cy="369332"/>
              <a:chOff x="418585" y="1969301"/>
              <a:chExt cx="313044" cy="369332"/>
            </a:xfrm>
          </p:grpSpPr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xmlns="" id="{56FE9D22-DD6A-2D41-935A-D9C78F2DD655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xmlns="" id="{F3BD16BE-15C0-AD4A-A570-09F50033ED30}"/>
                  </a:ext>
                </a:extLst>
              </p:cNvPr>
              <p:cNvSpPr txBox="1"/>
              <p:nvPr/>
            </p:nvSpPr>
            <p:spPr>
              <a:xfrm>
                <a:off x="418585" y="1969301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6</a:t>
                </a:r>
              </a:p>
            </p:txBody>
          </p:sp>
        </p:grp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xmlns="" id="{CE154DD1-2C46-6642-BA6D-CE34E436F7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61544" y="4943007"/>
              <a:ext cx="847394" cy="712682"/>
            </a:xfrm>
            <a:prstGeom prst="straightConnector1">
              <a:avLst/>
            </a:prstGeom>
            <a:solidFill>
              <a:srgbClr val="00CC99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13E2CB52-0E57-C940-96B0-586FFA8469C6}"/>
                </a:ext>
              </a:extLst>
            </p:cNvPr>
            <p:cNvSpPr/>
            <p:nvPr/>
          </p:nvSpPr>
          <p:spPr>
            <a:xfrm>
              <a:off x="3256612" y="3166672"/>
              <a:ext cx="888167" cy="1551482"/>
            </a:xfrm>
            <a:custGeom>
              <a:avLst/>
              <a:gdLst>
                <a:gd name="connsiteX0" fmla="*/ 929390 w 929390"/>
                <a:gd name="connsiteY0" fmla="*/ 0 h 1551482"/>
                <a:gd name="connsiteX1" fmla="*/ 929390 w 929390"/>
                <a:gd name="connsiteY1" fmla="*/ 678305 h 1551482"/>
                <a:gd name="connsiteX2" fmla="*/ 0 w 929390"/>
                <a:gd name="connsiteY2" fmla="*/ 813217 h 1551482"/>
                <a:gd name="connsiteX3" fmla="*/ 0 w 929390"/>
                <a:gd name="connsiteY3" fmla="*/ 1551482 h 1551482"/>
                <a:gd name="connsiteX4" fmla="*/ 0 w 929390"/>
                <a:gd name="connsiteY4" fmla="*/ 1551482 h 155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390" h="1551482">
                  <a:moveTo>
                    <a:pt x="929390" y="0"/>
                  </a:moveTo>
                  <a:lnTo>
                    <a:pt x="929390" y="678305"/>
                  </a:lnTo>
                  <a:lnTo>
                    <a:pt x="0" y="813217"/>
                  </a:lnTo>
                  <a:lnTo>
                    <a:pt x="0" y="1551482"/>
                  </a:lnTo>
                  <a:lnTo>
                    <a:pt x="0" y="1551482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xmlns="" id="{29B85B73-F6B8-D648-BC2D-0EAA63B6C571}"/>
              </a:ext>
            </a:extLst>
          </p:cNvPr>
          <p:cNvGrpSpPr/>
          <p:nvPr/>
        </p:nvGrpSpPr>
        <p:grpSpPr>
          <a:xfrm>
            <a:off x="2312276" y="4225159"/>
            <a:ext cx="677917" cy="1261241"/>
            <a:chOff x="2312276" y="4225159"/>
            <a:chExt cx="677917" cy="1261241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04D9E912-F6EE-2347-946E-2486DFCDC48F}"/>
                </a:ext>
              </a:extLst>
            </p:cNvPr>
            <p:cNvSpPr/>
            <p:nvPr/>
          </p:nvSpPr>
          <p:spPr>
            <a:xfrm>
              <a:off x="2312276" y="4225159"/>
              <a:ext cx="677917" cy="1261241"/>
            </a:xfrm>
            <a:custGeom>
              <a:avLst/>
              <a:gdLst>
                <a:gd name="connsiteX0" fmla="*/ 0 w 677917"/>
                <a:gd name="connsiteY0" fmla="*/ 1261241 h 1261241"/>
                <a:gd name="connsiteX1" fmla="*/ 677917 w 677917"/>
                <a:gd name="connsiteY1" fmla="*/ 178675 h 1261241"/>
                <a:gd name="connsiteX2" fmla="*/ 677917 w 677917"/>
                <a:gd name="connsiteY2" fmla="*/ 0 h 126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7917" h="1261241">
                  <a:moveTo>
                    <a:pt x="0" y="1261241"/>
                  </a:moveTo>
                  <a:lnTo>
                    <a:pt x="677917" y="178675"/>
                  </a:lnTo>
                  <a:lnTo>
                    <a:pt x="677917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xmlns="" id="{1680272B-5B96-5C46-B6A3-60AE86146178}"/>
                </a:ext>
              </a:extLst>
            </p:cNvPr>
            <p:cNvGrpSpPr/>
            <p:nvPr/>
          </p:nvGrpSpPr>
          <p:grpSpPr>
            <a:xfrm>
              <a:off x="2499117" y="4791488"/>
              <a:ext cx="313044" cy="369332"/>
              <a:chOff x="-17363" y="1958857"/>
              <a:chExt cx="313044" cy="369332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xmlns="" id="{B4B208F5-B08A-1243-A37F-DD13571EA002}"/>
                  </a:ext>
                </a:extLst>
              </p:cNvPr>
              <p:cNvSpPr/>
              <p:nvPr/>
            </p:nvSpPr>
            <p:spPr>
              <a:xfrm>
                <a:off x="17117" y="2010412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xmlns="" id="{48299C7E-5FD4-BE4D-B3BC-B70CB02A4289}"/>
                  </a:ext>
                </a:extLst>
              </p:cNvPr>
              <p:cNvSpPr txBox="1"/>
              <p:nvPr/>
            </p:nvSpPr>
            <p:spPr>
              <a:xfrm>
                <a:off x="-17363" y="195885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1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xmlns="" id="{197D5753-825A-E24A-B359-04DEF430F62F}"/>
              </a:ext>
            </a:extLst>
          </p:cNvPr>
          <p:cNvGrpSpPr/>
          <p:nvPr/>
        </p:nvGrpSpPr>
        <p:grpSpPr>
          <a:xfrm>
            <a:off x="2292350" y="3432175"/>
            <a:ext cx="698500" cy="793750"/>
            <a:chOff x="2292350" y="3432175"/>
            <a:chExt cx="698500" cy="793750"/>
          </a:xfrm>
        </p:grpSpPr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xmlns="" id="{8D41C68A-EFC3-7544-907A-3696B071871F}"/>
                </a:ext>
              </a:extLst>
            </p:cNvPr>
            <p:cNvSpPr/>
            <p:nvPr/>
          </p:nvSpPr>
          <p:spPr>
            <a:xfrm>
              <a:off x="2292350" y="3432175"/>
              <a:ext cx="698500" cy="793750"/>
            </a:xfrm>
            <a:custGeom>
              <a:avLst/>
              <a:gdLst>
                <a:gd name="connsiteX0" fmla="*/ 698500 w 698500"/>
                <a:gd name="connsiteY0" fmla="*/ 793750 h 793750"/>
                <a:gd name="connsiteX1" fmla="*/ 698500 w 698500"/>
                <a:gd name="connsiteY1" fmla="*/ 508000 h 793750"/>
                <a:gd name="connsiteX2" fmla="*/ 0 w 698500"/>
                <a:gd name="connsiteY2" fmla="*/ 269875 h 793750"/>
                <a:gd name="connsiteX3" fmla="*/ 0 w 698500"/>
                <a:gd name="connsiteY3" fmla="*/ 0 h 793750"/>
                <a:gd name="connsiteX4" fmla="*/ 0 w 698500"/>
                <a:gd name="connsiteY4" fmla="*/ 3175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500" h="793750">
                  <a:moveTo>
                    <a:pt x="698500" y="793750"/>
                  </a:moveTo>
                  <a:lnTo>
                    <a:pt x="698500" y="508000"/>
                  </a:lnTo>
                  <a:lnTo>
                    <a:pt x="0" y="269875"/>
                  </a:lnTo>
                  <a:lnTo>
                    <a:pt x="0" y="0"/>
                  </a:lnTo>
                  <a:lnTo>
                    <a:pt x="0" y="3175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0AA64AA5-F628-404D-85EE-A7F9205259DC}"/>
                </a:ext>
              </a:extLst>
            </p:cNvPr>
            <p:cNvGrpSpPr/>
            <p:nvPr/>
          </p:nvGrpSpPr>
          <p:grpSpPr>
            <a:xfrm>
              <a:off x="2576070" y="3664008"/>
              <a:ext cx="313044" cy="369332"/>
              <a:chOff x="2576070" y="3664008"/>
              <a:chExt cx="313044" cy="369332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xmlns="" id="{391FE4FB-9667-3848-BBC8-71F23A372A09}"/>
                  </a:ext>
                </a:extLst>
              </p:cNvPr>
              <p:cNvSpPr/>
              <p:nvPr/>
            </p:nvSpPr>
            <p:spPr>
              <a:xfrm>
                <a:off x="2602120" y="3719723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xmlns="" id="{05F86FD7-086B-5342-8B29-1089080984FC}"/>
                  </a:ext>
                </a:extLst>
              </p:cNvPr>
              <p:cNvSpPr txBox="1"/>
              <p:nvPr/>
            </p:nvSpPr>
            <p:spPr>
              <a:xfrm>
                <a:off x="2576070" y="366400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2</a:t>
                </a: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xmlns="" id="{771DD02C-FDB2-8742-B9AD-DAE04FE274DB}"/>
              </a:ext>
            </a:extLst>
          </p:cNvPr>
          <p:cNvGrpSpPr/>
          <p:nvPr/>
        </p:nvGrpSpPr>
        <p:grpSpPr>
          <a:xfrm>
            <a:off x="2137625" y="1774825"/>
            <a:ext cx="313044" cy="1663700"/>
            <a:chOff x="2134450" y="1762125"/>
            <a:chExt cx="313044" cy="1663700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xmlns="" id="{883ED354-25D1-C04E-892D-211118E43E12}"/>
                </a:ext>
              </a:extLst>
            </p:cNvPr>
            <p:cNvSpPr/>
            <p:nvPr/>
          </p:nvSpPr>
          <p:spPr>
            <a:xfrm>
              <a:off x="2273300" y="1762125"/>
              <a:ext cx="15875" cy="1663700"/>
            </a:xfrm>
            <a:custGeom>
              <a:avLst/>
              <a:gdLst>
                <a:gd name="connsiteX0" fmla="*/ 15875 w 15875"/>
                <a:gd name="connsiteY0" fmla="*/ 1663700 h 1663700"/>
                <a:gd name="connsiteX1" fmla="*/ 15875 w 15875"/>
                <a:gd name="connsiteY1" fmla="*/ 0 h 1663700"/>
                <a:gd name="connsiteX2" fmla="*/ 0 w 15875"/>
                <a:gd name="connsiteY2" fmla="*/ 0 h 16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75" h="1663700">
                  <a:moveTo>
                    <a:pt x="15875" y="1663700"/>
                  </a:moveTo>
                  <a:lnTo>
                    <a:pt x="15875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xmlns="" id="{507EC540-4062-C043-B3A2-50A19C3A7ED6}"/>
                </a:ext>
              </a:extLst>
            </p:cNvPr>
            <p:cNvGrpSpPr/>
            <p:nvPr/>
          </p:nvGrpSpPr>
          <p:grpSpPr>
            <a:xfrm>
              <a:off x="2134450" y="2567187"/>
              <a:ext cx="313044" cy="369332"/>
              <a:chOff x="1712175" y="2510037"/>
              <a:chExt cx="313044" cy="369332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xmlns="" id="{0977EF44-1278-FE42-A8DE-61716D09F76C}"/>
                  </a:ext>
                </a:extLst>
              </p:cNvPr>
              <p:cNvSpPr/>
              <p:nvPr/>
            </p:nvSpPr>
            <p:spPr>
              <a:xfrm>
                <a:off x="1744575" y="256892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xmlns="" id="{B5432766-828E-C04D-ABCA-C75B145EB832}"/>
                  </a:ext>
                </a:extLst>
              </p:cNvPr>
              <p:cNvSpPr txBox="1"/>
              <p:nvPr/>
            </p:nvSpPr>
            <p:spPr>
              <a:xfrm>
                <a:off x="1712175" y="251003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3</a:t>
                </a:r>
              </a:p>
            </p:txBody>
          </p: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xmlns="" id="{ED6C9655-72FC-7545-AA52-6CFDF3B16914}"/>
              </a:ext>
            </a:extLst>
          </p:cNvPr>
          <p:cNvGrpSpPr/>
          <p:nvPr/>
        </p:nvGrpSpPr>
        <p:grpSpPr>
          <a:xfrm>
            <a:off x="2349183" y="1803400"/>
            <a:ext cx="313044" cy="1539875"/>
            <a:chOff x="2349183" y="1803400"/>
            <a:chExt cx="313044" cy="1539875"/>
          </a:xfrm>
        </p:grpSpPr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xmlns="" id="{6AC89D17-D5C6-6E45-B074-38ECB645CCC6}"/>
                </a:ext>
              </a:extLst>
            </p:cNvPr>
            <p:cNvCxnSpPr/>
            <p:nvPr/>
          </p:nvCxnSpPr>
          <p:spPr>
            <a:xfrm>
              <a:off x="2498725" y="1803400"/>
              <a:ext cx="0" cy="15398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xmlns="" id="{80049483-7D31-F243-8B3C-B01AB5BDA5CA}"/>
                </a:ext>
              </a:extLst>
            </p:cNvPr>
            <p:cNvGrpSpPr/>
            <p:nvPr/>
          </p:nvGrpSpPr>
          <p:grpSpPr>
            <a:xfrm>
              <a:off x="2349183" y="1906331"/>
              <a:ext cx="313044" cy="369332"/>
              <a:chOff x="415641" y="1967287"/>
              <a:chExt cx="313044" cy="369332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xmlns="" id="{229791A0-9A65-A14B-97D3-B95ED9B13C71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xmlns="" id="{FFD05E5B-5187-8143-8FCD-A82AF7D7023C}"/>
                  </a:ext>
                </a:extLst>
              </p:cNvPr>
              <p:cNvSpPr txBox="1"/>
              <p:nvPr/>
            </p:nvSpPr>
            <p:spPr>
              <a:xfrm>
                <a:off x="415641" y="196728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26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998896" cy="894622"/>
          </a:xfrm>
        </p:spPr>
        <p:txBody>
          <a:bodyPr>
            <a:noAutofit/>
          </a:bodyPr>
          <a:lstStyle/>
          <a:p>
            <a:r>
              <a:rPr lang="en-US" b="0" dirty="0"/>
              <a:t>OpenDaylight (ODL)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xmlns="" id="{C8CC017A-00C4-9946-A15C-67BB2E830C62}"/>
              </a:ext>
            </a:extLst>
          </p:cNvPr>
          <p:cNvSpPr/>
          <p:nvPr/>
        </p:nvSpPr>
        <p:spPr>
          <a:xfrm>
            <a:off x="1308970" y="4619179"/>
            <a:ext cx="4650377" cy="608051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6F0F8666-A6F4-624D-80E8-0EF23C207C6A}"/>
              </a:ext>
            </a:extLst>
          </p:cNvPr>
          <p:cNvSpPr txBox="1"/>
          <p:nvPr/>
        </p:nvSpPr>
        <p:spPr>
          <a:xfrm>
            <a:off x="5681552" y="1744109"/>
            <a:ext cx="3822666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Network Orchestrations and Applications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FF004744-3AD2-D540-B9A0-A2DECC02E138}"/>
              </a:ext>
            </a:extLst>
          </p:cNvPr>
          <p:cNvSpPr txBox="1"/>
          <p:nvPr/>
        </p:nvSpPr>
        <p:spPr>
          <a:xfrm>
            <a:off x="5899099" y="5275766"/>
            <a:ext cx="1522626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Southbound API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B21516A3-9168-5A49-BB27-52176C92B938}"/>
              </a:ext>
            </a:extLst>
          </p:cNvPr>
          <p:cNvCxnSpPr/>
          <p:nvPr/>
        </p:nvCxnSpPr>
        <p:spPr>
          <a:xfrm>
            <a:off x="1309488" y="2192290"/>
            <a:ext cx="465104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29BC885E-78A5-8040-BF18-CE689C6B08AA}"/>
              </a:ext>
            </a:extLst>
          </p:cNvPr>
          <p:cNvCxnSpPr/>
          <p:nvPr/>
        </p:nvCxnSpPr>
        <p:spPr>
          <a:xfrm>
            <a:off x="1309488" y="5372503"/>
            <a:ext cx="465104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7BF5FF90-0F5D-2747-A02F-8A87EA67E8F7}"/>
              </a:ext>
            </a:extLst>
          </p:cNvPr>
          <p:cNvSpPr txBox="1"/>
          <p:nvPr/>
        </p:nvSpPr>
        <p:spPr>
          <a:xfrm>
            <a:off x="5995216" y="4715575"/>
            <a:ext cx="189787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/>
              <a:t>Service Abstraction Layer (SAL)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xmlns="" id="{FFB315C9-1489-AE40-95EE-74F812551DAE}"/>
              </a:ext>
            </a:extLst>
          </p:cNvPr>
          <p:cNvGrpSpPr/>
          <p:nvPr/>
        </p:nvGrpSpPr>
        <p:grpSpPr>
          <a:xfrm>
            <a:off x="2093457" y="4642702"/>
            <a:ext cx="1432506" cy="565047"/>
            <a:chOff x="1241687" y="4404708"/>
            <a:chExt cx="1432506" cy="565047"/>
          </a:xfrm>
        </p:grpSpPr>
        <p:sp>
          <p:nvSpPr>
            <p:cNvPr id="169" name="Can 168">
              <a:extLst>
                <a:ext uri="{FF2B5EF4-FFF2-40B4-BE49-F238E27FC236}">
                  <a16:creationId xmlns:a16="http://schemas.microsoft.com/office/drawing/2014/main" xmlns="" id="{9953BCEF-D2AD-5946-98C0-53736B109982}"/>
                </a:ext>
              </a:extLst>
            </p:cNvPr>
            <p:cNvSpPr/>
            <p:nvPr/>
          </p:nvSpPr>
          <p:spPr>
            <a:xfrm>
              <a:off x="1255867" y="4404708"/>
              <a:ext cx="1383280" cy="550146"/>
            </a:xfrm>
            <a:prstGeom prst="can">
              <a:avLst/>
            </a:prstGeom>
            <a:gradFill flip="none" rotWithShape="1">
              <a:gsLst>
                <a:gs pos="2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10800000" scaled="0"/>
              <a:tileRect/>
            </a:gra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xmlns="" id="{B8FD4CC5-F553-244B-B2C9-9A547EC20D2D}"/>
                </a:ext>
              </a:extLst>
            </p:cNvPr>
            <p:cNvSpPr txBox="1"/>
            <p:nvPr/>
          </p:nvSpPr>
          <p:spPr>
            <a:xfrm>
              <a:off x="1241687" y="4428068"/>
              <a:ext cx="1432506" cy="54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config. and operational data store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B7C0880-49B6-4247-948E-F3019F060176}"/>
              </a:ext>
            </a:extLst>
          </p:cNvPr>
          <p:cNvGrpSpPr/>
          <p:nvPr/>
        </p:nvGrpSpPr>
        <p:grpSpPr>
          <a:xfrm>
            <a:off x="1235902" y="2266373"/>
            <a:ext cx="4650377" cy="608051"/>
            <a:chOff x="1235902" y="2266373"/>
            <a:chExt cx="4650377" cy="6080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xmlns="" id="{E99A6AA0-07FB-1C4C-972D-6F9E4C71E394}"/>
                </a:ext>
              </a:extLst>
            </p:cNvPr>
            <p:cNvSpPr/>
            <p:nvPr/>
          </p:nvSpPr>
          <p:spPr>
            <a:xfrm>
              <a:off x="1235902" y="2266373"/>
              <a:ext cx="4650377" cy="608051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xmlns="" id="{98CABA0F-314E-BA45-9AA9-E8C4D3C5FC78}"/>
                </a:ext>
              </a:extLst>
            </p:cNvPr>
            <p:cNvSpPr txBox="1"/>
            <p:nvPr/>
          </p:nvSpPr>
          <p:spPr>
            <a:xfrm>
              <a:off x="1537806" y="2409877"/>
              <a:ext cx="3977869" cy="34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dirty="0"/>
                <a:t>REST/RESTCONF/NETCONF APIs</a:t>
              </a:r>
            </a:p>
          </p:txBody>
        </p:sp>
      </p:grpSp>
      <p:sp>
        <p:nvSpPr>
          <p:cNvPr id="172" name="Left-Right Arrow 171">
            <a:extLst>
              <a:ext uri="{FF2B5EF4-FFF2-40B4-BE49-F238E27FC236}">
                <a16:creationId xmlns:a16="http://schemas.microsoft.com/office/drawing/2014/main" xmlns="" id="{CEACD9AC-2092-E047-B4D0-283CE33E7A75}"/>
              </a:ext>
            </a:extLst>
          </p:cNvPr>
          <p:cNvSpPr/>
          <p:nvPr/>
        </p:nvSpPr>
        <p:spPr>
          <a:xfrm>
            <a:off x="3955838" y="4663169"/>
            <a:ext cx="1061570" cy="484632"/>
          </a:xfrm>
          <a:prstGeom prst="leftRightArrow">
            <a:avLst/>
          </a:prstGeom>
          <a:gradFill flip="none" rotWithShape="1">
            <a:gsLst>
              <a:gs pos="50500">
                <a:schemeClr val="accent6">
                  <a:lumMod val="20000"/>
                  <a:lumOff val="80000"/>
                </a:schemeClr>
              </a:gs>
              <a:gs pos="1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0800000" scaled="0"/>
            <a:tileRect/>
          </a:gra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xmlns="" id="{B126688D-F71F-1448-B2A4-406278585436}"/>
              </a:ext>
            </a:extLst>
          </p:cNvPr>
          <p:cNvSpPr txBox="1"/>
          <p:nvPr/>
        </p:nvSpPr>
        <p:spPr>
          <a:xfrm>
            <a:off x="3952599" y="4790714"/>
            <a:ext cx="1092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/>
              <a:t>messaging</a:t>
            </a:r>
            <a:endParaRPr lang="en-US" sz="1400" dirty="0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xmlns="" id="{12144A80-6860-1441-8322-658023CCBAA6}"/>
              </a:ext>
            </a:extLst>
          </p:cNvPr>
          <p:cNvGrpSpPr/>
          <p:nvPr/>
        </p:nvGrpSpPr>
        <p:grpSpPr>
          <a:xfrm>
            <a:off x="1277743" y="5455564"/>
            <a:ext cx="822085" cy="280003"/>
            <a:chOff x="1847676" y="5679179"/>
            <a:chExt cx="822085" cy="280003"/>
          </a:xfrm>
        </p:grpSpPr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xmlns="" id="{04C4DFD8-4C4A-5445-B7A8-13E1A3E86DBA}"/>
                </a:ext>
              </a:extLst>
            </p:cNvPr>
            <p:cNvSpPr/>
            <p:nvPr/>
          </p:nvSpPr>
          <p:spPr>
            <a:xfrm>
              <a:off x="1913844" y="5690540"/>
              <a:ext cx="691362" cy="2686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xmlns="" id="{6DCE99D5-D84B-F544-AF96-0E7F5BEEAD82}"/>
                </a:ext>
              </a:extLst>
            </p:cNvPr>
            <p:cNvSpPr txBox="1"/>
            <p:nvPr/>
          </p:nvSpPr>
          <p:spPr>
            <a:xfrm>
              <a:off x="1847676" y="5679179"/>
              <a:ext cx="8220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OpenFlow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xmlns="" id="{9705E1AB-CFA9-6D40-930E-63B6C2EA968F}"/>
              </a:ext>
            </a:extLst>
          </p:cNvPr>
          <p:cNvGrpSpPr/>
          <p:nvPr/>
        </p:nvGrpSpPr>
        <p:grpSpPr>
          <a:xfrm>
            <a:off x="2129149" y="5463049"/>
            <a:ext cx="788121" cy="276999"/>
            <a:chOff x="1868224" y="5689452"/>
            <a:chExt cx="788121" cy="276999"/>
          </a:xfrm>
        </p:grpSpPr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xmlns="" id="{B017920D-3916-B147-928C-DF4E2AFFDE5C}"/>
                </a:ext>
              </a:extLst>
            </p:cNvPr>
            <p:cNvSpPr/>
            <p:nvPr/>
          </p:nvSpPr>
          <p:spPr>
            <a:xfrm>
              <a:off x="1913844" y="5690540"/>
              <a:ext cx="691362" cy="2686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9A25D69A-84AB-9F46-B927-5BB89F11808D}"/>
                </a:ext>
              </a:extLst>
            </p:cNvPr>
            <p:cNvSpPr txBox="1"/>
            <p:nvPr/>
          </p:nvSpPr>
          <p:spPr>
            <a:xfrm>
              <a:off x="1868224" y="5689452"/>
              <a:ext cx="788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NETCONF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xmlns="" id="{2D0E2116-B0E4-764D-B1DA-1FA1C18F1259}"/>
              </a:ext>
            </a:extLst>
          </p:cNvPr>
          <p:cNvGrpSpPr/>
          <p:nvPr/>
        </p:nvGrpSpPr>
        <p:grpSpPr>
          <a:xfrm>
            <a:off x="3026352" y="5450427"/>
            <a:ext cx="691362" cy="285140"/>
            <a:chOff x="1913844" y="5674042"/>
            <a:chExt cx="691362" cy="285140"/>
          </a:xfrm>
        </p:grpSpPr>
        <p:sp>
          <p:nvSpPr>
            <p:cNvPr id="205" name="Rounded Rectangle 204">
              <a:extLst>
                <a:ext uri="{FF2B5EF4-FFF2-40B4-BE49-F238E27FC236}">
                  <a16:creationId xmlns:a16="http://schemas.microsoft.com/office/drawing/2014/main" xmlns="" id="{A1D89E81-8E4F-6C4C-8D7B-E590715089FC}"/>
                </a:ext>
              </a:extLst>
            </p:cNvPr>
            <p:cNvSpPr/>
            <p:nvPr/>
          </p:nvSpPr>
          <p:spPr>
            <a:xfrm>
              <a:off x="1913844" y="5690540"/>
              <a:ext cx="691362" cy="2686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xmlns="" id="{CD57094C-E93F-AA40-8563-CE8F229175DE}"/>
                </a:ext>
              </a:extLst>
            </p:cNvPr>
            <p:cNvSpPr txBox="1"/>
            <p:nvPr/>
          </p:nvSpPr>
          <p:spPr>
            <a:xfrm>
              <a:off x="1960779" y="5674042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SNMP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xmlns="" id="{CB5A64D2-BE93-9945-BDA8-B6C42A99F200}"/>
              </a:ext>
            </a:extLst>
          </p:cNvPr>
          <p:cNvGrpSpPr/>
          <p:nvPr/>
        </p:nvGrpSpPr>
        <p:grpSpPr>
          <a:xfrm>
            <a:off x="3812147" y="5466268"/>
            <a:ext cx="691362" cy="276999"/>
            <a:chOff x="1913844" y="5687320"/>
            <a:chExt cx="691362" cy="276999"/>
          </a:xfrm>
        </p:grpSpPr>
        <p:sp>
          <p:nvSpPr>
            <p:cNvPr id="208" name="Rounded Rectangle 207">
              <a:extLst>
                <a:ext uri="{FF2B5EF4-FFF2-40B4-BE49-F238E27FC236}">
                  <a16:creationId xmlns:a16="http://schemas.microsoft.com/office/drawing/2014/main" xmlns="" id="{23BDE4FD-FFFC-6548-A27B-6E8CDA904615}"/>
                </a:ext>
              </a:extLst>
            </p:cNvPr>
            <p:cNvSpPr/>
            <p:nvPr/>
          </p:nvSpPr>
          <p:spPr>
            <a:xfrm>
              <a:off x="1913844" y="5690540"/>
              <a:ext cx="691362" cy="2686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xmlns="" id="{27BB7915-5F81-B94B-B7C8-490698C477FF}"/>
                </a:ext>
              </a:extLst>
            </p:cNvPr>
            <p:cNvSpPr txBox="1"/>
            <p:nvPr/>
          </p:nvSpPr>
          <p:spPr>
            <a:xfrm>
              <a:off x="1919204" y="5687320"/>
              <a:ext cx="622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OVSDB</a:t>
              </a: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xmlns="" id="{73CC6291-81F0-B648-975A-4070B595AE4F}"/>
              </a:ext>
            </a:extLst>
          </p:cNvPr>
          <p:cNvSpPr txBox="1"/>
          <p:nvPr/>
        </p:nvSpPr>
        <p:spPr>
          <a:xfrm>
            <a:off x="4573494" y="5218336"/>
            <a:ext cx="466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…</a:t>
            </a:r>
            <a:endParaRPr lang="en-US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xmlns="" id="{5BA7F55D-3522-9D40-A236-6BF6C46857C7}"/>
              </a:ext>
            </a:extLst>
          </p:cNvPr>
          <p:cNvSpPr txBox="1"/>
          <p:nvPr/>
        </p:nvSpPr>
        <p:spPr>
          <a:xfrm>
            <a:off x="5954516" y="2068088"/>
            <a:ext cx="1522626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Northbound API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xmlns="" id="{AB18DFF2-BC57-504A-AB36-36B0759BEDEE}"/>
              </a:ext>
            </a:extLst>
          </p:cNvPr>
          <p:cNvGrpSpPr/>
          <p:nvPr/>
        </p:nvGrpSpPr>
        <p:grpSpPr>
          <a:xfrm>
            <a:off x="1327583" y="1613766"/>
            <a:ext cx="1225156" cy="394344"/>
            <a:chOff x="475813" y="1375772"/>
            <a:chExt cx="1225156" cy="394344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63396159-2590-154F-A47D-AE772D5BD572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xmlns="" id="{41968D74-6568-794B-A367-A89D3B0B6552}"/>
                </a:ext>
              </a:extLst>
            </p:cNvPr>
            <p:cNvSpPr txBox="1"/>
            <p:nvPr/>
          </p:nvSpPr>
          <p:spPr>
            <a:xfrm>
              <a:off x="475813" y="1376162"/>
              <a:ext cx="1225156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Traffic Engineering</a:t>
              </a: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F7CEA7A9-733D-3645-97DD-66564F60D9A7}"/>
              </a:ext>
            </a:extLst>
          </p:cNvPr>
          <p:cNvSpPr txBox="1"/>
          <p:nvPr/>
        </p:nvSpPr>
        <p:spPr>
          <a:xfrm>
            <a:off x="4836745" y="1497096"/>
            <a:ext cx="466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…</a:t>
            </a:r>
            <a:endParaRPr lang="en-US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13991DAD-DB63-1340-A476-3DF37E220D29}"/>
              </a:ext>
            </a:extLst>
          </p:cNvPr>
          <p:cNvGrpSpPr/>
          <p:nvPr/>
        </p:nvGrpSpPr>
        <p:grpSpPr>
          <a:xfrm>
            <a:off x="2447988" y="1617619"/>
            <a:ext cx="1225156" cy="381143"/>
            <a:chOff x="507131" y="1375772"/>
            <a:chExt cx="1225156" cy="381143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xmlns="" id="{21E76008-C977-704E-A46B-8762C970FAD4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A5DD32D2-7876-F64E-BF3C-20D33C0606FD}"/>
                </a:ext>
              </a:extLst>
            </p:cNvPr>
            <p:cNvSpPr txBox="1"/>
            <p:nvPr/>
          </p:nvSpPr>
          <p:spPr>
            <a:xfrm>
              <a:off x="507131" y="1457938"/>
              <a:ext cx="1225156" cy="243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Firewalling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xmlns="" id="{1438A44C-6F8F-4743-8A29-BC4991DE9161}"/>
              </a:ext>
            </a:extLst>
          </p:cNvPr>
          <p:cNvGrpSpPr/>
          <p:nvPr/>
        </p:nvGrpSpPr>
        <p:grpSpPr>
          <a:xfrm>
            <a:off x="3564622" y="1621540"/>
            <a:ext cx="1225156" cy="381143"/>
            <a:chOff x="482571" y="1375772"/>
            <a:chExt cx="1225156" cy="381143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xmlns="" id="{9C655D12-82F9-2B4F-AD39-3319D0C1C85B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xmlns="" id="{9E604E87-14AE-9B46-9B86-BC9FA65A6ADB}"/>
                </a:ext>
              </a:extLst>
            </p:cNvPr>
            <p:cNvSpPr txBox="1"/>
            <p:nvPr/>
          </p:nvSpPr>
          <p:spPr>
            <a:xfrm>
              <a:off x="482571" y="1457938"/>
              <a:ext cx="1225156" cy="243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Load Balancing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9290A5A-79D8-C54F-BE7D-ED15678C3DE9}"/>
              </a:ext>
            </a:extLst>
          </p:cNvPr>
          <p:cNvGrpSpPr/>
          <p:nvPr/>
        </p:nvGrpSpPr>
        <p:grpSpPr>
          <a:xfrm>
            <a:off x="1197240" y="2940800"/>
            <a:ext cx="4676586" cy="1531953"/>
            <a:chOff x="1197240" y="2940800"/>
            <a:chExt cx="4676586" cy="1531953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xmlns="" id="{EDBC770B-4367-C147-8D54-DA6A9B7E88FA}"/>
                </a:ext>
              </a:extLst>
            </p:cNvPr>
            <p:cNvSpPr/>
            <p:nvPr/>
          </p:nvSpPr>
          <p:spPr>
            <a:xfrm>
              <a:off x="1197240" y="2952351"/>
              <a:ext cx="1608590" cy="1520402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xmlns="" id="{9938FF66-F3AB-8A45-B90A-ECB4724EDFEC}"/>
                </a:ext>
              </a:extLst>
            </p:cNvPr>
            <p:cNvSpPr/>
            <p:nvPr/>
          </p:nvSpPr>
          <p:spPr>
            <a:xfrm>
              <a:off x="2898692" y="2950264"/>
              <a:ext cx="2975134" cy="1520402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xmlns="" id="{4213E729-5A70-5E4E-BC70-B018322D1E7F}"/>
                </a:ext>
              </a:extLst>
            </p:cNvPr>
            <p:cNvSpPr txBox="1"/>
            <p:nvPr/>
          </p:nvSpPr>
          <p:spPr>
            <a:xfrm>
              <a:off x="3312101" y="2940800"/>
              <a:ext cx="2231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Basic Network Functions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xmlns="" id="{7C0A007C-03C4-CB41-8D89-3696583FC707}"/>
                </a:ext>
              </a:extLst>
            </p:cNvPr>
            <p:cNvSpPr txBox="1"/>
            <p:nvPr/>
          </p:nvSpPr>
          <p:spPr>
            <a:xfrm>
              <a:off x="1371002" y="2955542"/>
              <a:ext cx="1383280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/>
                <a:t>Enhanced Services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xmlns="" id="{500AAB80-44EC-1348-87C4-BA8291DA8FF4}"/>
                </a:ext>
              </a:extLst>
            </p:cNvPr>
            <p:cNvSpPr txBox="1"/>
            <p:nvPr/>
          </p:nvSpPr>
          <p:spPr>
            <a:xfrm>
              <a:off x="2282261" y="3351227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…</a:t>
              </a:r>
              <a:endPara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xmlns="" id="{292F3003-F2A3-4443-94DA-5316A56B6831}"/>
                </a:ext>
              </a:extLst>
            </p:cNvPr>
            <p:cNvSpPr txBox="1"/>
            <p:nvPr/>
          </p:nvSpPr>
          <p:spPr>
            <a:xfrm>
              <a:off x="1381194" y="3872343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…</a:t>
              </a:r>
              <a:endPara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xmlns="" id="{5F06FAE6-C4B3-4747-A707-7FA7D62E6E67}"/>
                </a:ext>
              </a:extLst>
            </p:cNvPr>
            <p:cNvGrpSpPr/>
            <p:nvPr/>
          </p:nvGrpSpPr>
          <p:grpSpPr>
            <a:xfrm>
              <a:off x="3284218" y="3872678"/>
              <a:ext cx="1055484" cy="476495"/>
              <a:chOff x="875110" y="3716838"/>
              <a:chExt cx="1055484" cy="476495"/>
            </a:xfrm>
          </p:grpSpPr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xmlns="" id="{AD5C4249-4027-FA4F-85D5-4EECC3EC314C}"/>
                  </a:ext>
                </a:extLst>
              </p:cNvPr>
              <p:cNvSpPr/>
              <p:nvPr/>
            </p:nvSpPr>
            <p:spPr>
              <a:xfrm>
                <a:off x="896541" y="3716838"/>
                <a:ext cx="953689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xmlns="" id="{646ACA9A-8D44-EA46-9FFA-45184A98824B}"/>
                  </a:ext>
                </a:extLst>
              </p:cNvPr>
              <p:cNvSpPr txBox="1"/>
              <p:nvPr/>
            </p:nvSpPr>
            <p:spPr>
              <a:xfrm>
                <a:off x="875110" y="3726730"/>
                <a:ext cx="1055484" cy="466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400" dirty="0"/>
                  <a:t>Forwarding </a:t>
                </a:r>
                <a:r>
                  <a:rPr lang="en-US" sz="1600" dirty="0"/>
                  <a:t>rules mgr.</a:t>
                </a:r>
                <a:endParaRPr lang="en-US" sz="1400" dirty="0"/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xmlns="" id="{86B73F20-1720-1B49-B258-5B42001F997F}"/>
                </a:ext>
              </a:extLst>
            </p:cNvPr>
            <p:cNvGrpSpPr/>
            <p:nvPr/>
          </p:nvGrpSpPr>
          <p:grpSpPr>
            <a:xfrm>
              <a:off x="1387402" y="3442864"/>
              <a:ext cx="965146" cy="447968"/>
              <a:chOff x="926157" y="3716838"/>
              <a:chExt cx="965146" cy="447968"/>
            </a:xfrm>
          </p:grpSpPr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xmlns="" id="{2BDFB3AE-CEF7-CE47-8BBF-EDAE0CCCFE2F}"/>
                  </a:ext>
                </a:extLst>
              </p:cNvPr>
              <p:cNvSpPr/>
              <p:nvPr/>
            </p:nvSpPr>
            <p:spPr>
              <a:xfrm>
                <a:off x="969582" y="3716838"/>
                <a:ext cx="855646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xmlns="" id="{C7169CC0-36BF-0644-AA5B-555597DF2A92}"/>
                  </a:ext>
                </a:extLst>
              </p:cNvPr>
              <p:cNvSpPr txBox="1"/>
              <p:nvPr/>
            </p:nvSpPr>
            <p:spPr>
              <a:xfrm>
                <a:off x="926157" y="3823171"/>
                <a:ext cx="965146" cy="26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400" dirty="0"/>
                  <a:t>AAA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xmlns="" id="{91EF191B-3D0D-544C-86C3-6E927FE552EB}"/>
                </a:ext>
              </a:extLst>
            </p:cNvPr>
            <p:cNvGrpSpPr/>
            <p:nvPr/>
          </p:nvGrpSpPr>
          <p:grpSpPr>
            <a:xfrm>
              <a:off x="4369916" y="3877805"/>
              <a:ext cx="965146" cy="491225"/>
              <a:chOff x="926156" y="3708871"/>
              <a:chExt cx="965146" cy="491225"/>
            </a:xfrm>
          </p:grpSpPr>
          <p:sp>
            <p:nvSpPr>
              <p:cNvPr id="229" name="Rounded Rectangle 228">
                <a:extLst>
                  <a:ext uri="{FF2B5EF4-FFF2-40B4-BE49-F238E27FC236}">
                    <a16:creationId xmlns:a16="http://schemas.microsoft.com/office/drawing/2014/main" xmlns="" id="{35D34F43-3A1E-1B4A-A7FF-00A19CEAE52A}"/>
                  </a:ext>
                </a:extLst>
              </p:cNvPr>
              <p:cNvSpPr/>
              <p:nvPr/>
            </p:nvSpPr>
            <p:spPr>
              <a:xfrm>
                <a:off x="969581" y="3716838"/>
                <a:ext cx="880649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xmlns="" id="{6B6AA618-FE12-1E48-AE2E-47CEE186AF32}"/>
                  </a:ext>
                </a:extLst>
              </p:cNvPr>
              <p:cNvSpPr txBox="1"/>
              <p:nvPr/>
            </p:nvSpPr>
            <p:spPr>
              <a:xfrm>
                <a:off x="926156" y="3708871"/>
                <a:ext cx="965146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Host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Tracker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xmlns="" id="{AFC2E7D5-F172-184E-B926-6C2FCB4FC0F7}"/>
                </a:ext>
              </a:extLst>
            </p:cNvPr>
            <p:cNvGrpSpPr/>
            <p:nvPr/>
          </p:nvGrpSpPr>
          <p:grpSpPr>
            <a:xfrm>
              <a:off x="4879504" y="3294399"/>
              <a:ext cx="965146" cy="491225"/>
              <a:chOff x="926156" y="3708871"/>
              <a:chExt cx="965146" cy="491225"/>
            </a:xfrm>
          </p:grpSpPr>
          <p:sp>
            <p:nvSpPr>
              <p:cNvPr id="232" name="Rounded Rectangle 231">
                <a:extLst>
                  <a:ext uri="{FF2B5EF4-FFF2-40B4-BE49-F238E27FC236}">
                    <a16:creationId xmlns:a16="http://schemas.microsoft.com/office/drawing/2014/main" xmlns="" id="{D1A6B6F0-6AFE-574F-AB3C-F91FD151E6B4}"/>
                  </a:ext>
                </a:extLst>
              </p:cNvPr>
              <p:cNvSpPr/>
              <p:nvPr/>
            </p:nvSpPr>
            <p:spPr>
              <a:xfrm>
                <a:off x="969581" y="3716838"/>
                <a:ext cx="880649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xmlns="" id="{26DCB265-6CFD-A54E-B651-BAEFC6370099}"/>
                  </a:ext>
                </a:extLst>
              </p:cNvPr>
              <p:cNvSpPr txBox="1"/>
              <p:nvPr/>
            </p:nvSpPr>
            <p:spPr>
              <a:xfrm>
                <a:off x="926156" y="3708871"/>
                <a:ext cx="965146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Stats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mgr.</a:t>
                </a: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xmlns="" id="{0471C340-ADA8-A145-BC30-FE064451FE28}"/>
                </a:ext>
              </a:extLst>
            </p:cNvPr>
            <p:cNvGrpSpPr/>
            <p:nvPr/>
          </p:nvGrpSpPr>
          <p:grpSpPr>
            <a:xfrm>
              <a:off x="3910335" y="3296780"/>
              <a:ext cx="965146" cy="491225"/>
              <a:chOff x="926156" y="3708871"/>
              <a:chExt cx="965146" cy="491225"/>
            </a:xfrm>
          </p:grpSpPr>
          <p:sp>
            <p:nvSpPr>
              <p:cNvPr id="235" name="Rounded Rectangle 234">
                <a:extLst>
                  <a:ext uri="{FF2B5EF4-FFF2-40B4-BE49-F238E27FC236}">
                    <a16:creationId xmlns:a16="http://schemas.microsoft.com/office/drawing/2014/main" xmlns="" id="{5ADE8F15-2C08-484D-9F8D-C2D36FEC6C8B}"/>
                  </a:ext>
                </a:extLst>
              </p:cNvPr>
              <p:cNvSpPr/>
              <p:nvPr/>
            </p:nvSpPr>
            <p:spPr>
              <a:xfrm>
                <a:off x="969581" y="3716838"/>
                <a:ext cx="880649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xmlns="" id="{BCBDE58A-306C-A241-A362-4554EB7EBEFB}"/>
                  </a:ext>
                </a:extLst>
              </p:cNvPr>
              <p:cNvSpPr txBox="1"/>
              <p:nvPr/>
            </p:nvSpPr>
            <p:spPr>
              <a:xfrm>
                <a:off x="926156" y="3708871"/>
                <a:ext cx="965146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Switch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mgr.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xmlns="" id="{E6313B34-1AF2-6349-8CFA-2978EDA6E37B}"/>
                </a:ext>
              </a:extLst>
            </p:cNvPr>
            <p:cNvGrpSpPr/>
            <p:nvPr/>
          </p:nvGrpSpPr>
          <p:grpSpPr>
            <a:xfrm>
              <a:off x="2962597" y="3320593"/>
              <a:ext cx="965146" cy="465897"/>
              <a:chOff x="944015" y="3716015"/>
              <a:chExt cx="965146" cy="465897"/>
            </a:xfrm>
          </p:grpSpPr>
          <p:sp>
            <p:nvSpPr>
              <p:cNvPr id="238" name="Rounded Rectangle 237">
                <a:extLst>
                  <a:ext uri="{FF2B5EF4-FFF2-40B4-BE49-F238E27FC236}">
                    <a16:creationId xmlns:a16="http://schemas.microsoft.com/office/drawing/2014/main" xmlns="" id="{BEA63EC9-3930-504D-BB05-6D8AC3927D59}"/>
                  </a:ext>
                </a:extLst>
              </p:cNvPr>
              <p:cNvSpPr/>
              <p:nvPr/>
            </p:nvSpPr>
            <p:spPr>
              <a:xfrm>
                <a:off x="969581" y="3716838"/>
                <a:ext cx="880649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xmlns="" id="{450AF479-78E7-F347-89E4-D23398601081}"/>
                  </a:ext>
                </a:extLst>
              </p:cNvPr>
              <p:cNvSpPr txBox="1"/>
              <p:nvPr/>
            </p:nvSpPr>
            <p:spPr>
              <a:xfrm>
                <a:off x="944015" y="3716015"/>
                <a:ext cx="965146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Topology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400" dirty="0"/>
                  <a:t>processing</a:t>
                </a:r>
                <a:endParaRPr lang="en-US" sz="1200" dirty="0"/>
              </a:p>
            </p:txBody>
          </p:sp>
        </p:grpSp>
      </p:grpSp>
      <p:sp>
        <p:nvSpPr>
          <p:cNvPr id="240" name="Content Placeholder 3">
            <a:extLst>
              <a:ext uri="{FF2B5EF4-FFF2-40B4-BE49-F238E27FC236}">
                <a16:creationId xmlns:a16="http://schemas.microsoft.com/office/drawing/2014/main" xmlns="" id="{BE645AA5-E251-2C44-8CDF-9D01194C8E88}"/>
              </a:ext>
            </a:extLst>
          </p:cNvPr>
          <p:cNvSpPr txBox="1">
            <a:spLocks/>
          </p:cNvSpPr>
          <p:nvPr/>
        </p:nvSpPr>
        <p:spPr>
          <a:xfrm>
            <a:off x="8367386" y="4176785"/>
            <a:ext cx="3551495" cy="1735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Service Abstraction Layer: </a:t>
            </a:r>
          </a:p>
          <a:p>
            <a:pPr indent="-280988">
              <a:buFont typeface="Wingdings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interconnects internal, external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6086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7" grpId="0"/>
      <p:bldP spid="172" grpId="0" animBg="1"/>
      <p:bldP spid="173" grpId="0"/>
      <p:bldP spid="24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998896" cy="894622"/>
          </a:xfrm>
        </p:spPr>
        <p:txBody>
          <a:bodyPr>
            <a:noAutofit/>
          </a:bodyPr>
          <a:lstStyle/>
          <a:p>
            <a:r>
              <a:rPr lang="en-US" dirty="0"/>
              <a:t>ONOS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6F0F8666-A6F4-624D-80E8-0EF23C207C6A}"/>
              </a:ext>
            </a:extLst>
          </p:cNvPr>
          <p:cNvSpPr txBox="1"/>
          <p:nvPr/>
        </p:nvSpPr>
        <p:spPr>
          <a:xfrm>
            <a:off x="5653843" y="1757963"/>
            <a:ext cx="2700448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Network Applications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FF004744-3AD2-D540-B9A0-A2DECC02E138}"/>
              </a:ext>
            </a:extLst>
          </p:cNvPr>
          <p:cNvSpPr txBox="1"/>
          <p:nvPr/>
        </p:nvSpPr>
        <p:spPr>
          <a:xfrm>
            <a:off x="6218325" y="5420766"/>
            <a:ext cx="1522626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Southbound API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B21516A3-9168-5A49-BB27-52176C92B938}"/>
              </a:ext>
            </a:extLst>
          </p:cNvPr>
          <p:cNvCxnSpPr/>
          <p:nvPr/>
        </p:nvCxnSpPr>
        <p:spPr>
          <a:xfrm>
            <a:off x="1309488" y="2192290"/>
            <a:ext cx="465104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xmlns="" id="{5BA7F55D-3522-9D40-A236-6BF6C46857C7}"/>
              </a:ext>
            </a:extLst>
          </p:cNvPr>
          <p:cNvSpPr txBox="1"/>
          <p:nvPr/>
        </p:nvSpPr>
        <p:spPr>
          <a:xfrm>
            <a:off x="6042960" y="2090104"/>
            <a:ext cx="1522626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Northbound API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xmlns="" id="{AB18DFF2-BC57-504A-AB36-36B0759BEDEE}"/>
              </a:ext>
            </a:extLst>
          </p:cNvPr>
          <p:cNvGrpSpPr/>
          <p:nvPr/>
        </p:nvGrpSpPr>
        <p:grpSpPr>
          <a:xfrm>
            <a:off x="1327583" y="1613766"/>
            <a:ext cx="1225156" cy="394344"/>
            <a:chOff x="475813" y="1375772"/>
            <a:chExt cx="1225156" cy="394344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63396159-2590-154F-A47D-AE772D5BD572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xmlns="" id="{41968D74-6568-794B-A367-A89D3B0B6552}"/>
                </a:ext>
              </a:extLst>
            </p:cNvPr>
            <p:cNvSpPr txBox="1"/>
            <p:nvPr/>
          </p:nvSpPr>
          <p:spPr>
            <a:xfrm>
              <a:off x="475813" y="1376162"/>
              <a:ext cx="1225156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Traffic Engineering</a:t>
              </a: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F7CEA7A9-733D-3645-97DD-66564F60D9A7}"/>
              </a:ext>
            </a:extLst>
          </p:cNvPr>
          <p:cNvSpPr txBox="1"/>
          <p:nvPr/>
        </p:nvSpPr>
        <p:spPr>
          <a:xfrm>
            <a:off x="4836745" y="1497096"/>
            <a:ext cx="466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…</a:t>
            </a:r>
            <a:endParaRPr lang="en-US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13991DAD-DB63-1340-A476-3DF37E220D29}"/>
              </a:ext>
            </a:extLst>
          </p:cNvPr>
          <p:cNvGrpSpPr/>
          <p:nvPr/>
        </p:nvGrpSpPr>
        <p:grpSpPr>
          <a:xfrm>
            <a:off x="2447988" y="1617619"/>
            <a:ext cx="1225156" cy="381143"/>
            <a:chOff x="507131" y="1375772"/>
            <a:chExt cx="1225156" cy="381143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xmlns="" id="{21E76008-C977-704E-A46B-8762C970FAD4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A5DD32D2-7876-F64E-BF3C-20D33C0606FD}"/>
                </a:ext>
              </a:extLst>
            </p:cNvPr>
            <p:cNvSpPr txBox="1"/>
            <p:nvPr/>
          </p:nvSpPr>
          <p:spPr>
            <a:xfrm>
              <a:off x="507131" y="1457938"/>
              <a:ext cx="1225156" cy="243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Firewalling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xmlns="" id="{1438A44C-6F8F-4743-8A29-BC4991DE9161}"/>
              </a:ext>
            </a:extLst>
          </p:cNvPr>
          <p:cNvGrpSpPr/>
          <p:nvPr/>
        </p:nvGrpSpPr>
        <p:grpSpPr>
          <a:xfrm>
            <a:off x="3564622" y="1621540"/>
            <a:ext cx="1225156" cy="381143"/>
            <a:chOff x="482571" y="1375772"/>
            <a:chExt cx="1225156" cy="381143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xmlns="" id="{9C655D12-82F9-2B4F-AD39-3319D0C1C85B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xmlns="" id="{9E604E87-14AE-9B46-9B86-BC9FA65A6ADB}"/>
                </a:ext>
              </a:extLst>
            </p:cNvPr>
            <p:cNvSpPr txBox="1"/>
            <p:nvPr/>
          </p:nvSpPr>
          <p:spPr>
            <a:xfrm>
              <a:off x="482571" y="1457938"/>
              <a:ext cx="1225156" cy="243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Load Balancing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A6497B1-1E51-3E47-950D-7935E9975370}"/>
              </a:ext>
            </a:extLst>
          </p:cNvPr>
          <p:cNvGrpSpPr/>
          <p:nvPr/>
        </p:nvGrpSpPr>
        <p:grpSpPr>
          <a:xfrm>
            <a:off x="1160341" y="4565785"/>
            <a:ext cx="5202393" cy="914306"/>
            <a:chOff x="7097678" y="3476021"/>
            <a:chExt cx="5202393" cy="91430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xmlns="" id="{7A251338-06E1-1041-B70E-5C3F1AA41418}"/>
                </a:ext>
              </a:extLst>
            </p:cNvPr>
            <p:cNvSpPr/>
            <p:nvPr/>
          </p:nvSpPr>
          <p:spPr>
            <a:xfrm>
              <a:off x="7097678" y="3476021"/>
              <a:ext cx="5005602" cy="880097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xmlns="" id="{5D7A4EA7-33AB-3C4B-8903-EC620B1DA209}"/>
                </a:ext>
              </a:extLst>
            </p:cNvPr>
            <p:cNvSpPr txBox="1"/>
            <p:nvPr/>
          </p:nvSpPr>
          <p:spPr>
            <a:xfrm>
              <a:off x="10689154" y="3544744"/>
              <a:ext cx="1610917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/>
                </a:rPr>
                <a:t>southbound abstractions,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/>
                </a:rPr>
                <a:t>protocols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645BCECB-A3EE-2245-A3C4-D35289D11230}"/>
                </a:ext>
              </a:extLst>
            </p:cNvPr>
            <p:cNvGrpSpPr/>
            <p:nvPr/>
          </p:nvGrpSpPr>
          <p:grpSpPr>
            <a:xfrm>
              <a:off x="7191187" y="3962960"/>
              <a:ext cx="1119818" cy="338554"/>
              <a:chOff x="1929852" y="4542126"/>
              <a:chExt cx="1119818" cy="338554"/>
            </a:xfrm>
          </p:grpSpPr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xmlns="" id="{05178707-EE14-2B43-AECF-B4BD42141483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CCFFCC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xmlns="" id="{108C85E9-2E74-E843-8014-BE1CE06DACD7}"/>
                  </a:ext>
                </a:extLst>
              </p:cNvPr>
              <p:cNvSpPr txBox="1"/>
              <p:nvPr/>
            </p:nvSpPr>
            <p:spPr>
              <a:xfrm>
                <a:off x="1929852" y="4542126"/>
                <a:ext cx="11198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OpenFlow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xmlns="" id="{8D92C902-9BFA-6342-A073-15A925EAAB32}"/>
                </a:ext>
              </a:extLst>
            </p:cNvPr>
            <p:cNvGrpSpPr/>
            <p:nvPr/>
          </p:nvGrpSpPr>
          <p:grpSpPr>
            <a:xfrm>
              <a:off x="8402979" y="3964420"/>
              <a:ext cx="1062275" cy="338554"/>
              <a:chOff x="2774641" y="4248836"/>
              <a:chExt cx="1062275" cy="338554"/>
            </a:xfrm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xmlns="" id="{2E441FA3-6AF9-AD4A-8647-6D5FC6100AC2}"/>
                  </a:ext>
                </a:extLst>
              </p:cNvPr>
              <p:cNvSpPr/>
              <p:nvPr/>
            </p:nvSpPr>
            <p:spPr>
              <a:xfrm>
                <a:off x="2774641" y="4279216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CCFFCC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xmlns="" id="{7C633A2C-5BB7-0A49-A125-84BE461C6A65}"/>
                  </a:ext>
                </a:extLst>
              </p:cNvPr>
              <p:cNvSpPr txBox="1"/>
              <p:nvPr/>
            </p:nvSpPr>
            <p:spPr>
              <a:xfrm>
                <a:off x="2873106" y="4248836"/>
                <a:ext cx="9028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Netconf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xmlns="" id="{8F8F7297-2B4C-0943-BFD8-3BAA250E8402}"/>
                </a:ext>
              </a:extLst>
            </p:cNvPr>
            <p:cNvGrpSpPr/>
            <p:nvPr/>
          </p:nvGrpSpPr>
          <p:grpSpPr>
            <a:xfrm>
              <a:off x="9655695" y="3976588"/>
              <a:ext cx="858974" cy="413739"/>
              <a:chOff x="4304185" y="4617263"/>
              <a:chExt cx="858974" cy="413739"/>
            </a:xfrm>
          </p:grpSpPr>
          <p:sp>
            <p:nvSpPr>
              <p:cNvPr id="142" name="Rounded Rectangle 141">
                <a:extLst>
                  <a:ext uri="{FF2B5EF4-FFF2-40B4-BE49-F238E27FC236}">
                    <a16:creationId xmlns:a16="http://schemas.microsoft.com/office/drawing/2014/main" xmlns="" id="{C11AAB6D-AD28-5F48-82E9-9B4F3BC04CF1}"/>
                  </a:ext>
                </a:extLst>
              </p:cNvPr>
              <p:cNvSpPr/>
              <p:nvPr/>
            </p:nvSpPr>
            <p:spPr>
              <a:xfrm>
                <a:off x="4304185" y="4647691"/>
                <a:ext cx="858974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CCFFCC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xmlns="" id="{62149427-E8EF-9B48-8CB8-175884595355}"/>
                  </a:ext>
                </a:extLst>
              </p:cNvPr>
              <p:cNvSpPr txBox="1"/>
              <p:nvPr/>
            </p:nvSpPr>
            <p:spPr>
              <a:xfrm>
                <a:off x="4307335" y="4617263"/>
                <a:ext cx="842600" cy="413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OVSDB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xmlns="" id="{A8FBFEF8-78CA-4F40-88DD-75754F270B5F}"/>
                </a:ext>
              </a:extLst>
            </p:cNvPr>
            <p:cNvGrpSpPr/>
            <p:nvPr/>
          </p:nvGrpSpPr>
          <p:grpSpPr>
            <a:xfrm>
              <a:off x="7201206" y="3554472"/>
              <a:ext cx="777777" cy="338554"/>
              <a:chOff x="1929852" y="4542126"/>
              <a:chExt cx="1083553" cy="33855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xmlns="" id="{F5CD2346-1270-E743-AB0C-C4B160C3F472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8DDFB0">
                    <a:alpha val="40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xmlns="" id="{15C77157-A96E-7743-97FA-E6ABEACB35EF}"/>
                  </a:ext>
                </a:extLst>
              </p:cNvPr>
              <p:cNvSpPr txBox="1"/>
              <p:nvPr/>
            </p:nvSpPr>
            <p:spPr>
              <a:xfrm>
                <a:off x="1929852" y="4542126"/>
                <a:ext cx="7777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device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xmlns="" id="{2A479BF4-13D0-364B-968D-C82F3932C1B5}"/>
                </a:ext>
              </a:extLst>
            </p:cNvPr>
            <p:cNvGrpSpPr/>
            <p:nvPr/>
          </p:nvGrpSpPr>
          <p:grpSpPr>
            <a:xfrm>
              <a:off x="8032376" y="3552514"/>
              <a:ext cx="573691" cy="338554"/>
              <a:chOff x="1951130" y="4538598"/>
              <a:chExt cx="1062275" cy="338554"/>
            </a:xfrm>
          </p:grpSpPr>
          <p:sp>
            <p:nvSpPr>
              <p:cNvPr id="148" name="Rounded Rectangle 147">
                <a:extLst>
                  <a:ext uri="{FF2B5EF4-FFF2-40B4-BE49-F238E27FC236}">
                    <a16:creationId xmlns:a16="http://schemas.microsoft.com/office/drawing/2014/main" xmlns="" id="{ED1DFD88-1080-2E4F-B96A-1CBF667C7951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8DDFB0"/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xmlns="" id="{4915A2C6-6258-1F4D-9677-23327E75D528}"/>
                  </a:ext>
                </a:extLst>
              </p:cNvPr>
              <p:cNvSpPr txBox="1"/>
              <p:nvPr/>
            </p:nvSpPr>
            <p:spPr>
              <a:xfrm>
                <a:off x="2014708" y="4538598"/>
                <a:ext cx="7039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link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xmlns="" id="{002F72B5-0368-114D-B7F4-74414845E4F5}"/>
                </a:ext>
              </a:extLst>
            </p:cNvPr>
            <p:cNvGrpSpPr/>
            <p:nvPr/>
          </p:nvGrpSpPr>
          <p:grpSpPr>
            <a:xfrm>
              <a:off x="8640939" y="3553498"/>
              <a:ext cx="561323" cy="338554"/>
              <a:chOff x="1921370" y="4542126"/>
              <a:chExt cx="1092035" cy="338554"/>
            </a:xfrm>
          </p:grpSpPr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xmlns="" id="{4C613A94-E341-2C41-9264-AC28DD3620B5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chemeClr val="accent6"/>
                </a:solidFill>
                <a:prstDash val="solid"/>
              </a:ln>
              <a:effectLst>
                <a:outerShdw blurRad="50800" dist="38100" dir="2700000" algn="tl" rotWithShape="0">
                  <a:srgbClr val="8DDFB0">
                    <a:alpha val="40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xmlns="" id="{6B30AAB3-454E-7342-8389-BBAC5CA5AC9C}"/>
                  </a:ext>
                </a:extLst>
              </p:cNvPr>
              <p:cNvSpPr txBox="1"/>
              <p:nvPr/>
            </p:nvSpPr>
            <p:spPr>
              <a:xfrm>
                <a:off x="1921370" y="4542126"/>
                <a:ext cx="7975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host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xmlns="" id="{86B1A74A-D1CD-644C-B311-3C38B38EB786}"/>
                </a:ext>
              </a:extLst>
            </p:cNvPr>
            <p:cNvGrpSpPr/>
            <p:nvPr/>
          </p:nvGrpSpPr>
          <p:grpSpPr>
            <a:xfrm>
              <a:off x="9247798" y="3553498"/>
              <a:ext cx="533020" cy="338554"/>
              <a:chOff x="1933590" y="4542126"/>
              <a:chExt cx="1079815" cy="338554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xmlns="" id="{B4F6EBC6-4BB6-2B48-B99C-C5A3D8D72073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CCFFCC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xmlns="" id="{7A9BB579-BE58-0748-A198-2F896A8D93BF}"/>
                  </a:ext>
                </a:extLst>
              </p:cNvPr>
              <p:cNvSpPr txBox="1"/>
              <p:nvPr/>
            </p:nvSpPr>
            <p:spPr>
              <a:xfrm>
                <a:off x="1933590" y="4542126"/>
                <a:ext cx="7655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flow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xmlns="" id="{09B6F87E-C66D-C24A-9D74-06012A8ED752}"/>
                </a:ext>
              </a:extLst>
            </p:cNvPr>
            <p:cNvGrpSpPr/>
            <p:nvPr/>
          </p:nvGrpSpPr>
          <p:grpSpPr>
            <a:xfrm>
              <a:off x="9798954" y="3538066"/>
              <a:ext cx="768563" cy="341965"/>
              <a:chOff x="1907908" y="4523169"/>
              <a:chExt cx="1105497" cy="341965"/>
            </a:xfrm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xmlns="" id="{01401B34-C61D-CD45-890F-718D54F268C6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CCFFCC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xmlns="" id="{D3979C30-65A4-9045-A798-34BC33D4868E}"/>
                  </a:ext>
                </a:extLst>
              </p:cNvPr>
              <p:cNvSpPr txBox="1"/>
              <p:nvPr/>
            </p:nvSpPr>
            <p:spPr>
              <a:xfrm>
                <a:off x="1907908" y="4523169"/>
                <a:ext cx="10994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packet</a:t>
                </a:r>
              </a:p>
            </p:txBody>
          </p:sp>
        </p:grp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89521E46-BEC9-5C4E-82B8-EDA49A6FE31B}"/>
              </a:ext>
            </a:extLst>
          </p:cNvPr>
          <p:cNvSpPr txBox="1"/>
          <p:nvPr/>
        </p:nvSpPr>
        <p:spPr>
          <a:xfrm>
            <a:off x="4784940" y="2319147"/>
            <a:ext cx="1896665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northbound abstractions,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protocols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DF2A9AC-5208-F440-85C9-BC91E9B49F03}"/>
              </a:ext>
            </a:extLst>
          </p:cNvPr>
          <p:cNvGrpSpPr/>
          <p:nvPr/>
        </p:nvGrpSpPr>
        <p:grpSpPr>
          <a:xfrm>
            <a:off x="1235902" y="2266373"/>
            <a:ext cx="4876799" cy="714822"/>
            <a:chOff x="1235902" y="2266373"/>
            <a:chExt cx="4876799" cy="714822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xmlns="" id="{E99A6AA0-07FB-1C4C-972D-6F9E4C71E394}"/>
                </a:ext>
              </a:extLst>
            </p:cNvPr>
            <p:cNvSpPr/>
            <p:nvPr/>
          </p:nvSpPr>
          <p:spPr>
            <a:xfrm>
              <a:off x="1235902" y="2266373"/>
              <a:ext cx="4876799" cy="714822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xmlns="" id="{8FA0E095-2E70-CF4F-BAAD-5F6081A5EEC6}"/>
                </a:ext>
              </a:extLst>
            </p:cNvPr>
            <p:cNvGrpSpPr/>
            <p:nvPr/>
          </p:nvGrpSpPr>
          <p:grpSpPr>
            <a:xfrm>
              <a:off x="1418332" y="2420047"/>
              <a:ext cx="1503376" cy="375164"/>
              <a:chOff x="2793562" y="3559145"/>
              <a:chExt cx="1607438" cy="375164"/>
            </a:xfrm>
          </p:grpSpPr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xmlns="" id="{11EFF8DB-F7D6-F34F-9A62-91332868BEEF}"/>
                  </a:ext>
                </a:extLst>
              </p:cNvPr>
              <p:cNvSpPr/>
              <p:nvPr/>
            </p:nvSpPr>
            <p:spPr>
              <a:xfrm>
                <a:off x="2793562" y="3559145"/>
                <a:ext cx="1457313" cy="375164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</a:ln>
              <a:effectLst>
                <a:outerShdw blurRad="50800" dist="38100" dir="2700000" algn="tl" rotWithShape="0">
                  <a:srgbClr val="8DDFB0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xmlns="" id="{6D405E66-E363-1545-90B5-9986D84C1F30}"/>
                  </a:ext>
                </a:extLst>
              </p:cNvPr>
              <p:cNvSpPr txBox="1"/>
              <p:nvPr/>
            </p:nvSpPr>
            <p:spPr>
              <a:xfrm>
                <a:off x="2840280" y="3583293"/>
                <a:ext cx="1560720" cy="330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REST    API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xmlns="" id="{3CD93CAE-5D94-8143-B39F-78FD997DC548}"/>
                </a:ext>
              </a:extLst>
            </p:cNvPr>
            <p:cNvGrpSpPr/>
            <p:nvPr/>
          </p:nvGrpSpPr>
          <p:grpSpPr>
            <a:xfrm>
              <a:off x="3009593" y="2420047"/>
              <a:ext cx="1362970" cy="375164"/>
              <a:chOff x="2793562" y="3559145"/>
              <a:chExt cx="1457313" cy="375164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xmlns="" id="{251FA6D6-570F-5043-8D40-0C68D81CB6B5}"/>
                  </a:ext>
                </a:extLst>
              </p:cNvPr>
              <p:cNvSpPr/>
              <p:nvPr/>
            </p:nvSpPr>
            <p:spPr>
              <a:xfrm>
                <a:off x="2793562" y="3559145"/>
                <a:ext cx="1457313" cy="375164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xmlns="" id="{FA6EF80F-6896-FD4C-B265-D258A85AA3F5}"/>
                  </a:ext>
                </a:extLst>
              </p:cNvPr>
              <p:cNvSpPr txBox="1"/>
              <p:nvPr/>
            </p:nvSpPr>
            <p:spPr>
              <a:xfrm>
                <a:off x="3085361" y="3583293"/>
                <a:ext cx="895069" cy="330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Intent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92FD172-4A96-8947-B4EA-191E32379E48}"/>
              </a:ext>
            </a:extLst>
          </p:cNvPr>
          <p:cNvGrpSpPr/>
          <p:nvPr/>
        </p:nvGrpSpPr>
        <p:grpSpPr>
          <a:xfrm>
            <a:off x="1219130" y="3053536"/>
            <a:ext cx="5028153" cy="1413955"/>
            <a:chOff x="7281727" y="3116166"/>
            <a:chExt cx="5028153" cy="1413955"/>
          </a:xfrm>
        </p:grpSpPr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xmlns="" id="{15918E48-99B5-A449-B81F-5A158B747E62}"/>
                </a:ext>
              </a:extLst>
            </p:cNvPr>
            <p:cNvSpPr/>
            <p:nvPr/>
          </p:nvSpPr>
          <p:spPr>
            <a:xfrm>
              <a:off x="7281727" y="3116166"/>
              <a:ext cx="4898361" cy="1408726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C6312439-3E2F-644C-8FD1-E8F71A7DB152}"/>
                </a:ext>
              </a:extLst>
            </p:cNvPr>
            <p:cNvSpPr txBox="1"/>
            <p:nvPr/>
          </p:nvSpPr>
          <p:spPr>
            <a:xfrm>
              <a:off x="10953607" y="3768887"/>
              <a:ext cx="1356273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/>
                </a:rPr>
                <a:t>ONOS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/>
                </a:rPr>
                <a:t>distributed core</a:t>
              </a: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xmlns="" id="{E97E0286-2903-F34F-ADAC-94C103771297}"/>
                </a:ext>
              </a:extLst>
            </p:cNvPr>
            <p:cNvGrpSpPr/>
            <p:nvPr/>
          </p:nvGrpSpPr>
          <p:grpSpPr>
            <a:xfrm>
              <a:off x="9756131" y="3853524"/>
              <a:ext cx="971340" cy="459826"/>
              <a:chOff x="3067713" y="457817"/>
              <a:chExt cx="1563748" cy="459826"/>
            </a:xfrm>
          </p:grpSpPr>
          <p:sp>
            <p:nvSpPr>
              <p:cNvPr id="182" name="Rounded Rectangle 181">
                <a:extLst>
                  <a:ext uri="{FF2B5EF4-FFF2-40B4-BE49-F238E27FC236}">
                    <a16:creationId xmlns:a16="http://schemas.microsoft.com/office/drawing/2014/main" xmlns="" id="{9F6C6B2E-3ABD-2947-98E2-3C20E6952452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xmlns="" id="{4B932003-E003-284E-BC99-BB3E590BAF7F}"/>
                  </a:ext>
                </a:extLst>
              </p:cNvPr>
              <p:cNvSpPr txBox="1"/>
              <p:nvPr/>
            </p:nvSpPr>
            <p:spPr>
              <a:xfrm>
                <a:off x="3067713" y="541671"/>
                <a:ext cx="1563748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statistics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xmlns="" id="{EA24F9B1-1E6D-9B41-928B-341FF5DFDF26}"/>
                </a:ext>
              </a:extLst>
            </p:cNvPr>
            <p:cNvGrpSpPr/>
            <p:nvPr/>
          </p:nvGrpSpPr>
          <p:grpSpPr>
            <a:xfrm>
              <a:off x="7513930" y="3839969"/>
              <a:ext cx="889706" cy="459826"/>
              <a:chOff x="3128876" y="457817"/>
              <a:chExt cx="1432326" cy="459826"/>
            </a:xfrm>
          </p:grpSpPr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xmlns="" id="{BF3451CA-E2F4-BD46-9F75-89A9563784FD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xmlns="" id="{AA2973D9-D16C-6544-8F9B-1DD24EE2A0B0}"/>
                  </a:ext>
                </a:extLst>
              </p:cNvPr>
              <p:cNvSpPr txBox="1"/>
              <p:nvPr/>
            </p:nvSpPr>
            <p:spPr>
              <a:xfrm>
                <a:off x="3140940" y="541671"/>
                <a:ext cx="1417294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devices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xmlns="" id="{8852A5B9-2F85-854B-90CF-9C2059271478}"/>
                </a:ext>
              </a:extLst>
            </p:cNvPr>
            <p:cNvGrpSpPr/>
            <p:nvPr/>
          </p:nvGrpSpPr>
          <p:grpSpPr>
            <a:xfrm>
              <a:off x="7525471" y="3279854"/>
              <a:ext cx="889706" cy="459826"/>
              <a:chOff x="3128876" y="457817"/>
              <a:chExt cx="1432326" cy="459826"/>
            </a:xfrm>
          </p:grpSpPr>
          <p:sp>
            <p:nvSpPr>
              <p:cNvPr id="188" name="Rounded Rectangle 187">
                <a:extLst>
                  <a:ext uri="{FF2B5EF4-FFF2-40B4-BE49-F238E27FC236}">
                    <a16:creationId xmlns:a16="http://schemas.microsoft.com/office/drawing/2014/main" xmlns="" id="{D26CA676-9ED8-CC4E-8413-ADE7E23BE8F2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xmlns="" id="{CE4916AA-860A-7249-BC1A-CDC4B88D7504}"/>
                  </a:ext>
                </a:extLst>
              </p:cNvPr>
              <p:cNvSpPr txBox="1"/>
              <p:nvPr/>
            </p:nvSpPr>
            <p:spPr>
              <a:xfrm>
                <a:off x="3306184" y="541671"/>
                <a:ext cx="1086810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hosts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xmlns="" id="{8000367E-BE0E-2042-88F2-1C6272B9137F}"/>
                </a:ext>
              </a:extLst>
            </p:cNvPr>
            <p:cNvGrpSpPr/>
            <p:nvPr/>
          </p:nvGrpSpPr>
          <p:grpSpPr>
            <a:xfrm>
              <a:off x="8671141" y="3852495"/>
              <a:ext cx="889706" cy="459826"/>
              <a:chOff x="3154244" y="470343"/>
              <a:chExt cx="1432326" cy="459826"/>
            </a:xfrm>
          </p:grpSpPr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xmlns="" id="{68906F77-7CA4-3A44-845A-3F01B6129213}"/>
                  </a:ext>
                </a:extLst>
              </p:cNvPr>
              <p:cNvSpPr/>
              <p:nvPr/>
            </p:nvSpPr>
            <p:spPr>
              <a:xfrm>
                <a:off x="3154244" y="470343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xmlns="" id="{E19E10E4-1CA2-924C-8127-58FEFABAE9B4}"/>
                  </a:ext>
                </a:extLst>
              </p:cNvPr>
              <p:cNvSpPr txBox="1"/>
              <p:nvPr/>
            </p:nvSpPr>
            <p:spPr>
              <a:xfrm>
                <a:off x="3370539" y="541671"/>
                <a:ext cx="958100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links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xmlns="" id="{ECBED06E-359B-7845-B6F4-2E4256AE3E14}"/>
                </a:ext>
              </a:extLst>
            </p:cNvPr>
            <p:cNvGrpSpPr/>
            <p:nvPr/>
          </p:nvGrpSpPr>
          <p:grpSpPr>
            <a:xfrm>
              <a:off x="8655384" y="3279854"/>
              <a:ext cx="889706" cy="459826"/>
              <a:chOff x="3128876" y="457817"/>
              <a:chExt cx="1432326" cy="459826"/>
            </a:xfrm>
          </p:grpSpPr>
          <p:sp>
            <p:nvSpPr>
              <p:cNvPr id="194" name="Rounded Rectangle 193">
                <a:extLst>
                  <a:ext uri="{FF2B5EF4-FFF2-40B4-BE49-F238E27FC236}">
                    <a16:creationId xmlns:a16="http://schemas.microsoft.com/office/drawing/2014/main" xmlns="" id="{23A83748-5026-604C-9933-08E9C9A4E708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xmlns="" id="{8F6959D0-20F8-5342-B065-B451D53D0482}"/>
                  </a:ext>
                </a:extLst>
              </p:cNvPr>
              <p:cNvSpPr txBox="1"/>
              <p:nvPr/>
            </p:nvSpPr>
            <p:spPr>
              <a:xfrm>
                <a:off x="3296911" y="541671"/>
                <a:ext cx="1105358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paths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xmlns="" id="{0BA7D74E-2298-5844-AEE2-858B31DEE773}"/>
                </a:ext>
              </a:extLst>
            </p:cNvPr>
            <p:cNvGrpSpPr/>
            <p:nvPr/>
          </p:nvGrpSpPr>
          <p:grpSpPr>
            <a:xfrm>
              <a:off x="9686140" y="3279854"/>
              <a:ext cx="1166221" cy="459826"/>
              <a:chOff x="3003364" y="457817"/>
              <a:chExt cx="1692457" cy="45982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xmlns="" id="{72F83317-BC53-D649-99B8-7740B1AD9877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xmlns="" id="{5DC30270-8B98-A84E-9C7B-8E1AA228AF27}"/>
                  </a:ext>
                </a:extLst>
              </p:cNvPr>
              <p:cNvSpPr txBox="1"/>
              <p:nvPr/>
            </p:nvSpPr>
            <p:spPr>
              <a:xfrm>
                <a:off x="3003364" y="541671"/>
                <a:ext cx="1692457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flow rules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xmlns="" id="{477FD664-C039-0241-A68A-77F2048F0A86}"/>
                </a:ext>
              </a:extLst>
            </p:cNvPr>
            <p:cNvGrpSpPr/>
            <p:nvPr/>
          </p:nvGrpSpPr>
          <p:grpSpPr>
            <a:xfrm>
              <a:off x="10986913" y="3284449"/>
              <a:ext cx="986973" cy="459826"/>
              <a:chOff x="3128876" y="457817"/>
              <a:chExt cx="1432326" cy="459826"/>
            </a:xfrm>
          </p:grpSpPr>
          <p:sp>
            <p:nvSpPr>
              <p:cNvPr id="244" name="Rounded Rectangle 243">
                <a:extLst>
                  <a:ext uri="{FF2B5EF4-FFF2-40B4-BE49-F238E27FC236}">
                    <a16:creationId xmlns:a16="http://schemas.microsoft.com/office/drawing/2014/main" xmlns="" id="{AF2AD232-6210-B541-9E07-133C32A1231A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xmlns="" id="{9C36D8BD-8A4B-B34A-BE19-5CCFA5F2A311}"/>
                  </a:ext>
                </a:extLst>
              </p:cNvPr>
              <p:cNvSpPr txBox="1"/>
              <p:nvPr/>
            </p:nvSpPr>
            <p:spPr>
              <a:xfrm>
                <a:off x="3152699" y="541671"/>
                <a:ext cx="1393790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topology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</p:grp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xmlns="" id="{E9221522-35ED-0E48-8C4E-5E45D8BA1EBB}"/>
              </a:ext>
            </a:extLst>
          </p:cNvPr>
          <p:cNvCxnSpPr/>
          <p:nvPr/>
        </p:nvCxnSpPr>
        <p:spPr>
          <a:xfrm>
            <a:off x="1349154" y="5538827"/>
            <a:ext cx="465104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xmlns="" id="{28318C6B-5A4E-644F-868C-C9FEF9E2779F}"/>
              </a:ext>
            </a:extLst>
          </p:cNvPr>
          <p:cNvSpPr txBox="1">
            <a:spLocks/>
          </p:cNvSpPr>
          <p:nvPr/>
        </p:nvSpPr>
        <p:spPr>
          <a:xfrm>
            <a:off x="8185530" y="2085890"/>
            <a:ext cx="3601461" cy="40017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control apps separate from controller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intent framework: high-level specification of service: what rather than how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considerable emphasis on distributed core: service reliability, replication performance scaling</a:t>
            </a:r>
          </a:p>
        </p:txBody>
      </p:sp>
    </p:spTree>
    <p:extLst>
      <p:ext uri="{BB962C8B-B14F-4D97-AF65-F5344CB8AC3E}">
        <p14:creationId xmlns:p14="http://schemas.microsoft.com/office/powerpoint/2010/main" val="36225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518" y="148603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indent="-290513">
              <a:lnSpc>
                <a:spcPct val="100000"/>
              </a:lnSpc>
            </a:pPr>
            <a:r>
              <a:rPr lang="en-US" sz="3200" dirty="0"/>
              <a:t>hardening the control plane: dependable, reliable, performance-scalable, secure distributed system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robustness to failures: leverage strong theory of reliable distributed system for control plane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dependability, security: “baked in” from day one? 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networks, protocols meeting mission-specific requirements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e.g., real-time, ultra-reliable, ultra-secure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Internet-scaling: beyond a single AS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SDN critical in 5G cellular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SDN:  selected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6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96" y="1486033"/>
            <a:ext cx="10515600" cy="3123545"/>
          </a:xfrm>
        </p:spPr>
        <p:txBody>
          <a:bodyPr>
            <a:normAutofit/>
          </a:bodyPr>
          <a:lstStyle/>
          <a:p>
            <a:pPr indent="-290513">
              <a:lnSpc>
                <a:spcPct val="100000"/>
              </a:lnSpc>
            </a:pPr>
            <a:r>
              <a:rPr lang="en-US" sz="3200" dirty="0"/>
              <a:t>SDN-computed versus router-computer forwarding tables:</a:t>
            </a:r>
          </a:p>
          <a:p>
            <a:pPr lvl="1" indent="-290513">
              <a:lnSpc>
                <a:spcPct val="100000"/>
              </a:lnSpc>
            </a:pPr>
            <a:r>
              <a:rPr lang="en-US" sz="2800" dirty="0"/>
              <a:t>just one example of logically-centralized-computed versus protocol computed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one could imagine SDN-computed congestion control: </a:t>
            </a:r>
          </a:p>
          <a:p>
            <a:pPr lvl="1" indent="-290513">
              <a:lnSpc>
                <a:spcPct val="100000"/>
              </a:lnSpc>
            </a:pPr>
            <a:r>
              <a:rPr lang="en-US" sz="2800" dirty="0"/>
              <a:t>controller sets sender rates based on router-reported (to controller) congestion levels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923740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SDN and the future of traditional network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C1ABF24-11C8-3641-A761-E54B8F7EB382}"/>
              </a:ext>
            </a:extLst>
          </p:cNvPr>
          <p:cNvGrpSpPr/>
          <p:nvPr/>
        </p:nvGrpSpPr>
        <p:grpSpPr>
          <a:xfrm>
            <a:off x="2028174" y="4434214"/>
            <a:ext cx="7949853" cy="2423786"/>
            <a:chOff x="2028174" y="4434214"/>
            <a:chExt cx="7949853" cy="2423786"/>
          </a:xfrm>
        </p:grpSpPr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5FA31470-5996-4E4C-A0A0-A47F3A1C9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8174" y="4434214"/>
              <a:ext cx="2423786" cy="24237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85F65CF-1C3C-CB41-9744-1857C402D37C}"/>
                </a:ext>
              </a:extLst>
            </p:cNvPr>
            <p:cNvSpPr txBox="1"/>
            <p:nvPr/>
          </p:nvSpPr>
          <p:spPr>
            <a:xfrm>
              <a:off x="3858017" y="5098094"/>
              <a:ext cx="4910203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800" dirty="0">
                  <a:solidFill>
                    <a:srgbClr val="0000A8"/>
                  </a:solidFill>
                </a:rPr>
                <a:t>How will implementation of network functionality (SDN versus protocols) evolve?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F6A44B73-6994-B043-A40E-24F70D7AD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4241" y="4434214"/>
              <a:ext cx="2423786" cy="2423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75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indent="-293688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indent="-409575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xmlns="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3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6860458" cy="894622"/>
          </a:xfrm>
        </p:spPr>
        <p:txBody>
          <a:bodyPr/>
          <a:lstStyle/>
          <a:p>
            <a:r>
              <a:rPr lang="en-US" dirty="0"/>
              <a:t>Graph abstraction: link costs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xmlns="" id="{5DC8F37A-7230-5148-88D9-265AE5AD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5-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1" name="Group 2">
            <a:extLst>
              <a:ext uri="{FF2B5EF4-FFF2-40B4-BE49-F238E27FC236}">
                <a16:creationId xmlns:a16="http://schemas.microsoft.com/office/drawing/2014/main" xmlns="" id="{8F3AF934-05FC-1741-9920-1E37F407434E}"/>
              </a:ext>
            </a:extLst>
          </p:cNvPr>
          <p:cNvGrpSpPr>
            <a:grpSpLocks/>
          </p:cNvGrpSpPr>
          <p:nvPr/>
        </p:nvGrpSpPr>
        <p:grpSpPr bwMode="auto">
          <a:xfrm>
            <a:off x="1238864" y="1288538"/>
            <a:ext cx="3571875" cy="2236788"/>
            <a:chOff x="3162" y="1071"/>
            <a:chExt cx="2250" cy="1409"/>
          </a:xfrm>
        </p:grpSpPr>
        <p:sp>
          <p:nvSpPr>
            <p:cNvPr id="612" name="Freeform 3">
              <a:extLst>
                <a:ext uri="{FF2B5EF4-FFF2-40B4-BE49-F238E27FC236}">
                  <a16:creationId xmlns:a16="http://schemas.microsoft.com/office/drawing/2014/main" xmlns="" id="{453067FB-5417-D747-A9D1-7A886199D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3" name="Freeform 4">
              <a:extLst>
                <a:ext uri="{FF2B5EF4-FFF2-40B4-BE49-F238E27FC236}">
                  <a16:creationId xmlns:a16="http://schemas.microsoft.com/office/drawing/2014/main" xmlns="" id="{33DAED7D-3A7B-904E-9B5E-9FC4FC3D1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4" name="Oval 5">
              <a:extLst>
                <a:ext uri="{FF2B5EF4-FFF2-40B4-BE49-F238E27FC236}">
                  <a16:creationId xmlns:a16="http://schemas.microsoft.com/office/drawing/2014/main" xmlns="" id="{2170DD72-9E40-764D-9C66-5662F5C98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Line 6">
              <a:extLst>
                <a:ext uri="{FF2B5EF4-FFF2-40B4-BE49-F238E27FC236}">
                  <a16:creationId xmlns:a16="http://schemas.microsoft.com/office/drawing/2014/main" xmlns="" id="{AD1E8D51-D03D-3E44-9ECF-8CEF9C546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Line 7">
              <a:extLst>
                <a:ext uri="{FF2B5EF4-FFF2-40B4-BE49-F238E27FC236}">
                  <a16:creationId xmlns:a16="http://schemas.microsoft.com/office/drawing/2014/main" xmlns="" id="{EF7881A8-F3AA-5647-81DD-BFEC3F67F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7" name="Rectangle 8">
              <a:extLst>
                <a:ext uri="{FF2B5EF4-FFF2-40B4-BE49-F238E27FC236}">
                  <a16:creationId xmlns:a16="http://schemas.microsoft.com/office/drawing/2014/main" xmlns="" id="{9DDD93A0-0B9F-214B-88D4-CA45AABB3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8" name="Oval 9">
              <a:extLst>
                <a:ext uri="{FF2B5EF4-FFF2-40B4-BE49-F238E27FC236}">
                  <a16:creationId xmlns:a16="http://schemas.microsoft.com/office/drawing/2014/main" xmlns="" id="{D83D8A8A-8F8F-A047-B67A-4E57193F1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9" name="Oval 10">
              <a:extLst>
                <a:ext uri="{FF2B5EF4-FFF2-40B4-BE49-F238E27FC236}">
                  <a16:creationId xmlns:a16="http://schemas.microsoft.com/office/drawing/2014/main" xmlns="" id="{21DC2241-7526-B048-963D-024ABCFF5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0" name="Line 11">
              <a:extLst>
                <a:ext uri="{FF2B5EF4-FFF2-40B4-BE49-F238E27FC236}">
                  <a16:creationId xmlns:a16="http://schemas.microsoft.com/office/drawing/2014/main" xmlns="" id="{137382C1-9446-A94A-A118-0B9E495ED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1" name="Line 12">
              <a:extLst>
                <a:ext uri="{FF2B5EF4-FFF2-40B4-BE49-F238E27FC236}">
                  <a16:creationId xmlns:a16="http://schemas.microsoft.com/office/drawing/2014/main" xmlns="" id="{04A9146B-C80E-C141-9048-092B193CA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2" name="Rectangle 13">
              <a:extLst>
                <a:ext uri="{FF2B5EF4-FFF2-40B4-BE49-F238E27FC236}">
                  <a16:creationId xmlns:a16="http://schemas.microsoft.com/office/drawing/2014/main" xmlns="" id="{E3CEEEB9-7637-A644-99B6-2A13DFD47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3" name="Oval 14">
              <a:extLst>
                <a:ext uri="{FF2B5EF4-FFF2-40B4-BE49-F238E27FC236}">
                  <a16:creationId xmlns:a16="http://schemas.microsoft.com/office/drawing/2014/main" xmlns="" id="{C107E8DA-8746-AF42-A141-86F28CAF6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4" name="Oval 15">
              <a:extLst>
                <a:ext uri="{FF2B5EF4-FFF2-40B4-BE49-F238E27FC236}">
                  <a16:creationId xmlns:a16="http://schemas.microsoft.com/office/drawing/2014/main" xmlns="" id="{5F2BA590-63EE-0C46-A5CA-02573C500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5" name="Line 16">
              <a:extLst>
                <a:ext uri="{FF2B5EF4-FFF2-40B4-BE49-F238E27FC236}">
                  <a16:creationId xmlns:a16="http://schemas.microsoft.com/office/drawing/2014/main" xmlns="" id="{11080E94-1F03-714E-8AB1-3B4DEA4A9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xmlns="" id="{FE188877-FC11-9F4C-9A67-6A13C778D4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7" name="Rectangle 18">
              <a:extLst>
                <a:ext uri="{FF2B5EF4-FFF2-40B4-BE49-F238E27FC236}">
                  <a16:creationId xmlns:a16="http://schemas.microsoft.com/office/drawing/2014/main" xmlns="" id="{AB0D0A23-CA41-9C45-8823-F5E417571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8" name="Oval 19">
              <a:extLst>
                <a:ext uri="{FF2B5EF4-FFF2-40B4-BE49-F238E27FC236}">
                  <a16:creationId xmlns:a16="http://schemas.microsoft.com/office/drawing/2014/main" xmlns="" id="{A3557876-CBC0-904A-8546-3AF399CF1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9" name="Oval 20">
              <a:extLst>
                <a:ext uri="{FF2B5EF4-FFF2-40B4-BE49-F238E27FC236}">
                  <a16:creationId xmlns:a16="http://schemas.microsoft.com/office/drawing/2014/main" xmlns="" id="{C3E2692B-8831-754F-9E6E-008C343B6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0" name="Line 21">
              <a:extLst>
                <a:ext uri="{FF2B5EF4-FFF2-40B4-BE49-F238E27FC236}">
                  <a16:creationId xmlns:a16="http://schemas.microsoft.com/office/drawing/2014/main" xmlns="" id="{9123636B-BAFA-2440-8260-5EA0CA220D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Line 22">
              <a:extLst>
                <a:ext uri="{FF2B5EF4-FFF2-40B4-BE49-F238E27FC236}">
                  <a16:creationId xmlns:a16="http://schemas.microsoft.com/office/drawing/2014/main" xmlns="" id="{EFE8FE51-3AD2-4745-ADE0-A43C03121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2" name="Rectangle 23">
              <a:extLst>
                <a:ext uri="{FF2B5EF4-FFF2-40B4-BE49-F238E27FC236}">
                  <a16:creationId xmlns:a16="http://schemas.microsoft.com/office/drawing/2014/main" xmlns="" id="{FD42180D-C903-D144-9E3E-AD4A52F5C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3" name="Oval 24">
              <a:extLst>
                <a:ext uri="{FF2B5EF4-FFF2-40B4-BE49-F238E27FC236}">
                  <a16:creationId xmlns:a16="http://schemas.microsoft.com/office/drawing/2014/main" xmlns="" id="{F07CE376-92DE-2A4B-8855-4035B688D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4" name="Oval 25">
              <a:extLst>
                <a:ext uri="{FF2B5EF4-FFF2-40B4-BE49-F238E27FC236}">
                  <a16:creationId xmlns:a16="http://schemas.microsoft.com/office/drawing/2014/main" xmlns="" id="{E4EA7D36-77DD-114A-A537-3E5E6AF3A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5" name="Line 26">
              <a:extLst>
                <a:ext uri="{FF2B5EF4-FFF2-40B4-BE49-F238E27FC236}">
                  <a16:creationId xmlns:a16="http://schemas.microsoft.com/office/drawing/2014/main" xmlns="" id="{B4B8F4B2-F24A-4049-A3F6-305EE1D36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6" name="Line 27">
              <a:extLst>
                <a:ext uri="{FF2B5EF4-FFF2-40B4-BE49-F238E27FC236}">
                  <a16:creationId xmlns:a16="http://schemas.microsoft.com/office/drawing/2014/main" xmlns="" id="{A5D15F50-B753-C442-91B9-889011830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7" name="Rectangle 28">
              <a:extLst>
                <a:ext uri="{FF2B5EF4-FFF2-40B4-BE49-F238E27FC236}">
                  <a16:creationId xmlns:a16="http://schemas.microsoft.com/office/drawing/2014/main" xmlns="" id="{629ABB40-A5DD-844A-ABE9-8F6A1075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8" name="Oval 29">
              <a:extLst>
                <a:ext uri="{FF2B5EF4-FFF2-40B4-BE49-F238E27FC236}">
                  <a16:creationId xmlns:a16="http://schemas.microsoft.com/office/drawing/2014/main" xmlns="" id="{FE70825F-F5BB-2A42-A076-DCF342825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9" name="Oval 30">
              <a:extLst>
                <a:ext uri="{FF2B5EF4-FFF2-40B4-BE49-F238E27FC236}">
                  <a16:creationId xmlns:a16="http://schemas.microsoft.com/office/drawing/2014/main" xmlns="" id="{E5C07A67-14B1-2749-8C45-CCF8A715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0" name="Line 31">
              <a:extLst>
                <a:ext uri="{FF2B5EF4-FFF2-40B4-BE49-F238E27FC236}">
                  <a16:creationId xmlns:a16="http://schemas.microsoft.com/office/drawing/2014/main" xmlns="" id="{0542E5EA-1D03-AB4F-9FEC-B3A92BC33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1" name="Line 32">
              <a:extLst>
                <a:ext uri="{FF2B5EF4-FFF2-40B4-BE49-F238E27FC236}">
                  <a16:creationId xmlns:a16="http://schemas.microsoft.com/office/drawing/2014/main" xmlns="" id="{5443EC84-61B8-B843-A6E1-5A4F636A6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2" name="Rectangle 33">
              <a:extLst>
                <a:ext uri="{FF2B5EF4-FFF2-40B4-BE49-F238E27FC236}">
                  <a16:creationId xmlns:a16="http://schemas.microsoft.com/office/drawing/2014/main" xmlns="" id="{9782BC94-E1A7-5740-A6A1-585BA6B4E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3" name="Oval 34">
              <a:extLst>
                <a:ext uri="{FF2B5EF4-FFF2-40B4-BE49-F238E27FC236}">
                  <a16:creationId xmlns:a16="http://schemas.microsoft.com/office/drawing/2014/main" xmlns="" id="{347E1E2B-9AA3-814E-88C5-98C19619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4" name="Freeform 35">
              <a:extLst>
                <a:ext uri="{FF2B5EF4-FFF2-40B4-BE49-F238E27FC236}">
                  <a16:creationId xmlns:a16="http://schemas.microsoft.com/office/drawing/2014/main" xmlns="" id="{321283E4-4A33-8C40-9132-D98702BFF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5" name="Freeform 36">
              <a:extLst>
                <a:ext uri="{FF2B5EF4-FFF2-40B4-BE49-F238E27FC236}">
                  <a16:creationId xmlns:a16="http://schemas.microsoft.com/office/drawing/2014/main" xmlns="" id="{E75C929F-25A5-CE44-BC4C-F4689510C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6" name="Freeform 37">
              <a:extLst>
                <a:ext uri="{FF2B5EF4-FFF2-40B4-BE49-F238E27FC236}">
                  <a16:creationId xmlns:a16="http://schemas.microsoft.com/office/drawing/2014/main" xmlns="" id="{145717E6-3976-BF4C-B776-D1C932E8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7" name="Freeform 38">
              <a:extLst>
                <a:ext uri="{FF2B5EF4-FFF2-40B4-BE49-F238E27FC236}">
                  <a16:creationId xmlns:a16="http://schemas.microsoft.com/office/drawing/2014/main" xmlns="" id="{A208B769-70F6-9E4C-960A-A8DFC0ECA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8" name="Freeform 39">
              <a:extLst>
                <a:ext uri="{FF2B5EF4-FFF2-40B4-BE49-F238E27FC236}">
                  <a16:creationId xmlns:a16="http://schemas.microsoft.com/office/drawing/2014/main" xmlns="" id="{B59A27ED-2064-ED4C-B8FC-0E8B32DB7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9" name="Freeform 40">
              <a:extLst>
                <a:ext uri="{FF2B5EF4-FFF2-40B4-BE49-F238E27FC236}">
                  <a16:creationId xmlns:a16="http://schemas.microsoft.com/office/drawing/2014/main" xmlns="" id="{121316DC-42A4-644A-9197-5C50258A0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0" name="Freeform 41">
              <a:extLst>
                <a:ext uri="{FF2B5EF4-FFF2-40B4-BE49-F238E27FC236}">
                  <a16:creationId xmlns:a16="http://schemas.microsoft.com/office/drawing/2014/main" xmlns="" id="{12DEF568-9364-4644-9D5B-A4323302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1" name="Freeform 42">
              <a:extLst>
                <a:ext uri="{FF2B5EF4-FFF2-40B4-BE49-F238E27FC236}">
                  <a16:creationId xmlns:a16="http://schemas.microsoft.com/office/drawing/2014/main" xmlns="" id="{DFA2F297-7F20-564C-A937-26867B0AE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2" name="Freeform 43">
              <a:extLst>
                <a:ext uri="{FF2B5EF4-FFF2-40B4-BE49-F238E27FC236}">
                  <a16:creationId xmlns:a16="http://schemas.microsoft.com/office/drawing/2014/main" xmlns="" id="{62A27136-D795-774F-8FF9-34713D46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53" name="Group 44">
              <a:extLst>
                <a:ext uri="{FF2B5EF4-FFF2-40B4-BE49-F238E27FC236}">
                  <a16:creationId xmlns:a16="http://schemas.microsoft.com/office/drawing/2014/main" xmlns="" id="{C99C2CD4-C4EA-C04D-8AAE-36D8B62990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679" name="Rectangle 45">
                <a:extLst>
                  <a:ext uri="{FF2B5EF4-FFF2-40B4-BE49-F238E27FC236}">
                    <a16:creationId xmlns:a16="http://schemas.microsoft.com/office/drawing/2014/main" xmlns="" id="{1CABD7F6-8165-8E4A-BE47-7EF07B556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0" name="Text Box 46">
                <a:extLst>
                  <a:ext uri="{FF2B5EF4-FFF2-40B4-BE49-F238E27FC236}">
                    <a16:creationId xmlns:a16="http://schemas.microsoft.com/office/drawing/2014/main" xmlns="" id="{92427952-B2CD-2346-8330-8A5FCBC2B9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4" name="Group 47">
              <a:extLst>
                <a:ext uri="{FF2B5EF4-FFF2-40B4-BE49-F238E27FC236}">
                  <a16:creationId xmlns:a16="http://schemas.microsoft.com/office/drawing/2014/main" xmlns="" id="{976C96E8-0AD3-E941-A9F5-DF3E1A47DB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677" name="Rectangle 48">
                <a:extLst>
                  <a:ext uri="{FF2B5EF4-FFF2-40B4-BE49-F238E27FC236}">
                    <a16:creationId xmlns:a16="http://schemas.microsoft.com/office/drawing/2014/main" xmlns="" id="{8916E3C2-1E79-4642-85BC-BCB2EADB2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8" name="Text Box 49">
                <a:extLst>
                  <a:ext uri="{FF2B5EF4-FFF2-40B4-BE49-F238E27FC236}">
                    <a16:creationId xmlns:a16="http://schemas.microsoft.com/office/drawing/2014/main" xmlns="" id="{031FB18A-DC18-F847-BA60-BD8DC2013E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5" name="Group 50">
              <a:extLst>
                <a:ext uri="{FF2B5EF4-FFF2-40B4-BE49-F238E27FC236}">
                  <a16:creationId xmlns:a16="http://schemas.microsoft.com/office/drawing/2014/main" xmlns="" id="{15EC6BC8-2051-9B43-8474-12F5179EE9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675" name="Rectangle 51">
                <a:extLst>
                  <a:ext uri="{FF2B5EF4-FFF2-40B4-BE49-F238E27FC236}">
                    <a16:creationId xmlns:a16="http://schemas.microsoft.com/office/drawing/2014/main" xmlns="" id="{1AF33268-294F-4241-927A-6DBA3F2D7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6" name="Text Box 52">
                <a:extLst>
                  <a:ext uri="{FF2B5EF4-FFF2-40B4-BE49-F238E27FC236}">
                    <a16:creationId xmlns:a16="http://schemas.microsoft.com/office/drawing/2014/main" xmlns="" id="{8B945CFB-A2BC-1D42-84E4-882BBC95E2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656" name="Group 53">
              <a:extLst>
                <a:ext uri="{FF2B5EF4-FFF2-40B4-BE49-F238E27FC236}">
                  <a16:creationId xmlns:a16="http://schemas.microsoft.com/office/drawing/2014/main" xmlns="" id="{FDD8B679-D777-2E4D-9A1F-C71EC712A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673" name="Rectangle 54">
                <a:extLst>
                  <a:ext uri="{FF2B5EF4-FFF2-40B4-BE49-F238E27FC236}">
                    <a16:creationId xmlns:a16="http://schemas.microsoft.com/office/drawing/2014/main" xmlns="" id="{6EA1D1BF-D644-594E-9DC3-6D0351A4B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4" name="Text Box 55">
                <a:extLst>
                  <a:ext uri="{FF2B5EF4-FFF2-40B4-BE49-F238E27FC236}">
                    <a16:creationId xmlns:a16="http://schemas.microsoft.com/office/drawing/2014/main" xmlns="" id="{8FCBB617-DEFB-9744-B8A4-4E1E68D8A3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7" name="Group 56">
              <a:extLst>
                <a:ext uri="{FF2B5EF4-FFF2-40B4-BE49-F238E27FC236}">
                  <a16:creationId xmlns:a16="http://schemas.microsoft.com/office/drawing/2014/main" xmlns="" id="{28C30620-9B81-5A4E-A97C-60B4E0E32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671" name="Rectangle 57">
                <a:extLst>
                  <a:ext uri="{FF2B5EF4-FFF2-40B4-BE49-F238E27FC236}">
                    <a16:creationId xmlns:a16="http://schemas.microsoft.com/office/drawing/2014/main" xmlns="" id="{1A44830E-FAAD-D047-825F-D463DC07C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2" name="Text Box 58">
                <a:extLst>
                  <a:ext uri="{FF2B5EF4-FFF2-40B4-BE49-F238E27FC236}">
                    <a16:creationId xmlns:a16="http://schemas.microsoft.com/office/drawing/2014/main" xmlns="" id="{4A4BE0CE-ED8E-064B-AF09-AA4FC512E0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8" name="Group 59">
              <a:extLst>
                <a:ext uri="{FF2B5EF4-FFF2-40B4-BE49-F238E27FC236}">
                  <a16:creationId xmlns:a16="http://schemas.microsoft.com/office/drawing/2014/main" xmlns="" id="{C1F4D6C9-E81E-624A-B436-921840F8DF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669" name="Rectangle 60">
                <a:extLst>
                  <a:ext uri="{FF2B5EF4-FFF2-40B4-BE49-F238E27FC236}">
                    <a16:creationId xmlns:a16="http://schemas.microsoft.com/office/drawing/2014/main" xmlns="" id="{245262F4-4026-E949-9DCB-BB9B5D9D5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0" name="Text Box 61">
                <a:extLst>
                  <a:ext uri="{FF2B5EF4-FFF2-40B4-BE49-F238E27FC236}">
                    <a16:creationId xmlns:a16="http://schemas.microsoft.com/office/drawing/2014/main" xmlns="" id="{AEB3CE28-3923-3C4E-B064-B7F0BA975A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659" name="Text Box 62">
              <a:extLst>
                <a:ext uri="{FF2B5EF4-FFF2-40B4-BE49-F238E27FC236}">
                  <a16:creationId xmlns:a16="http://schemas.microsoft.com/office/drawing/2014/main" xmlns="" id="{701B1242-762A-7549-8469-E0E6A3247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0" name="Text Box 63">
              <a:extLst>
                <a:ext uri="{FF2B5EF4-FFF2-40B4-BE49-F238E27FC236}">
                  <a16:creationId xmlns:a16="http://schemas.microsoft.com/office/drawing/2014/main" xmlns="" id="{92C7415C-205B-0141-A835-E28CCFE34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1" name="Text Box 64">
              <a:extLst>
                <a:ext uri="{FF2B5EF4-FFF2-40B4-BE49-F238E27FC236}">
                  <a16:creationId xmlns:a16="http://schemas.microsoft.com/office/drawing/2014/main" xmlns="" id="{F0F0E459-A754-BC42-AAB4-E313BB45E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2" name="Text Box 65">
              <a:extLst>
                <a:ext uri="{FF2B5EF4-FFF2-40B4-BE49-F238E27FC236}">
                  <a16:creationId xmlns:a16="http://schemas.microsoft.com/office/drawing/2014/main" xmlns="" id="{5A0B6924-9D83-BD4A-8CFE-9500663C1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3" name="Text Box 66">
              <a:extLst>
                <a:ext uri="{FF2B5EF4-FFF2-40B4-BE49-F238E27FC236}">
                  <a16:creationId xmlns:a16="http://schemas.microsoft.com/office/drawing/2014/main" xmlns="" id="{6E3E3D55-9237-C845-9A8D-D340C3E11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4" name="Text Box 67">
              <a:extLst>
                <a:ext uri="{FF2B5EF4-FFF2-40B4-BE49-F238E27FC236}">
                  <a16:creationId xmlns:a16="http://schemas.microsoft.com/office/drawing/2014/main" xmlns="" id="{D025C99C-DFC7-0A4F-8AAA-17320A7C5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5" name="Text Box 68">
              <a:extLst>
                <a:ext uri="{FF2B5EF4-FFF2-40B4-BE49-F238E27FC236}">
                  <a16:creationId xmlns:a16="http://schemas.microsoft.com/office/drawing/2014/main" xmlns="" id="{30F29813-395E-A44E-BB9F-87C86902A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6" name="Text Box 69">
              <a:extLst>
                <a:ext uri="{FF2B5EF4-FFF2-40B4-BE49-F238E27FC236}">
                  <a16:creationId xmlns:a16="http://schemas.microsoft.com/office/drawing/2014/main" xmlns="" id="{2B974974-7BCD-014C-BD76-E756B6797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7" name="Text Box 70">
              <a:extLst>
                <a:ext uri="{FF2B5EF4-FFF2-40B4-BE49-F238E27FC236}">
                  <a16:creationId xmlns:a16="http://schemas.microsoft.com/office/drawing/2014/main" xmlns="" id="{F094EC90-E0AA-CB45-95E4-B52B0E9BC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8" name="Text Box 71">
              <a:extLst>
                <a:ext uri="{FF2B5EF4-FFF2-40B4-BE49-F238E27FC236}">
                  <a16:creationId xmlns:a16="http://schemas.microsoft.com/office/drawing/2014/main" xmlns="" id="{CBA2DE5C-9821-9E47-AB4D-09462934E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2" name="Text Box 72">
            <a:extLst>
              <a:ext uri="{FF2B5EF4-FFF2-40B4-BE49-F238E27FC236}">
                <a16:creationId xmlns:a16="http://schemas.microsoft.com/office/drawing/2014/main" xmlns="" id="{36F192F0-85DA-A647-A8F9-5CBF1CE81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748" y="3898081"/>
            <a:ext cx="248080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latin typeface="+mn-lt"/>
              </a:rPr>
              <a:t>graph: </a:t>
            </a:r>
            <a:r>
              <a:rPr lang="en-US" sz="2800" i="1" dirty="0">
                <a:latin typeface="+mn-lt"/>
              </a:rPr>
              <a:t>G = (N,E)</a:t>
            </a:r>
          </a:p>
          <a:p>
            <a:pPr eaLnBrk="1" hangingPunct="1"/>
            <a:endParaRPr lang="en-US" sz="28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D50443A-E126-1D4D-BD75-6130D04D9E32}"/>
              </a:ext>
            </a:extLst>
          </p:cNvPr>
          <p:cNvSpPr txBox="1"/>
          <p:nvPr/>
        </p:nvSpPr>
        <p:spPr>
          <a:xfrm>
            <a:off x="5456905" y="1415845"/>
            <a:ext cx="58846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</a:t>
            </a:r>
            <a:r>
              <a:rPr lang="en-US" sz="2400" i="1" baseline="-25000" dirty="0"/>
              <a:t>a,b</a:t>
            </a:r>
            <a:r>
              <a:rPr lang="en-US" sz="2400" i="1" dirty="0"/>
              <a:t>: </a:t>
            </a:r>
            <a:r>
              <a:rPr lang="en-US" sz="2400" dirty="0"/>
              <a:t>cost of </a:t>
            </a:r>
            <a:r>
              <a:rPr lang="en-US" sz="2400" i="1" dirty="0">
                <a:solidFill>
                  <a:srgbClr val="0000A8"/>
                </a:solidFill>
              </a:rPr>
              <a:t>direct</a:t>
            </a:r>
            <a:r>
              <a:rPr lang="en-US" sz="2400" dirty="0"/>
              <a:t> link connecting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</a:p>
          <a:p>
            <a:r>
              <a:rPr lang="en-US" sz="2400" dirty="0"/>
              <a:t>             </a:t>
            </a:r>
            <a:r>
              <a:rPr lang="en-US" sz="2400" i="1" dirty="0"/>
              <a:t>e.g., c</a:t>
            </a:r>
            <a:r>
              <a:rPr lang="en-US" sz="2400" i="1" baseline="-25000" dirty="0"/>
              <a:t>w,z </a:t>
            </a:r>
            <a:r>
              <a:rPr lang="en-US" sz="2400" dirty="0"/>
              <a:t>= 5, </a:t>
            </a:r>
            <a:r>
              <a:rPr lang="en-US" sz="2400" i="1" dirty="0"/>
              <a:t>c</a:t>
            </a:r>
            <a:r>
              <a:rPr lang="en-US" sz="2400" i="1" baseline="-25000" dirty="0"/>
              <a:t>u,z </a:t>
            </a:r>
            <a:r>
              <a:rPr lang="en-US" sz="2400" dirty="0"/>
              <a:t>= </a:t>
            </a:r>
            <a:r>
              <a:rPr lang="en-US" sz="2400" dirty="0">
                <a:cs typeface="Arial" charset="0"/>
              </a:rPr>
              <a:t>∞</a:t>
            </a:r>
            <a:endParaRPr lang="en-US" sz="2400" dirty="0"/>
          </a:p>
          <a:p>
            <a:endParaRPr lang="en-US" sz="2400" dirty="0"/>
          </a:p>
          <a:p>
            <a:pPr marL="801688" lvl="1"/>
            <a:r>
              <a:rPr lang="en-US" sz="2400" dirty="0"/>
              <a:t>cost defined by network operator: could always be 1, or inversely related to bandwidth, or inversely related to congestion</a:t>
            </a:r>
          </a:p>
        </p:txBody>
      </p:sp>
      <p:sp>
        <p:nvSpPr>
          <p:cNvPr id="76" name="Text Box 72">
            <a:extLst>
              <a:ext uri="{FF2B5EF4-FFF2-40B4-BE49-F238E27FC236}">
                <a16:creationId xmlns:a16="http://schemas.microsoft.com/office/drawing/2014/main" xmlns="" id="{BFBE2A81-FFD1-7B4E-9584-A27B7DB3E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4537178"/>
            <a:ext cx="51144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i="1" dirty="0">
                <a:latin typeface="+mn-lt"/>
              </a:rPr>
              <a:t>N: </a:t>
            </a:r>
            <a:r>
              <a:rPr lang="en-US" sz="2800" dirty="0">
                <a:latin typeface="+mn-lt"/>
              </a:rPr>
              <a:t>set of routers = { </a:t>
            </a:r>
            <a:r>
              <a:rPr lang="en-US" sz="2800" i="1" dirty="0">
                <a:latin typeface="+mn-lt"/>
              </a:rPr>
              <a:t>u, v, w, x, y, z </a:t>
            </a:r>
            <a:r>
              <a:rPr lang="en-US" sz="2800" dirty="0">
                <a:latin typeface="+mn-lt"/>
              </a:rPr>
              <a:t>}</a:t>
            </a:r>
          </a:p>
        </p:txBody>
      </p:sp>
      <p:sp>
        <p:nvSpPr>
          <p:cNvPr id="77" name="Text Box 72">
            <a:extLst>
              <a:ext uri="{FF2B5EF4-FFF2-40B4-BE49-F238E27FC236}">
                <a16:creationId xmlns:a16="http://schemas.microsoft.com/office/drawing/2014/main" xmlns="" id="{EE3DED54-15B8-EA4D-AA68-CD285B8DE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5106769"/>
            <a:ext cx="100759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i="1" dirty="0">
                <a:latin typeface="+mn-lt"/>
              </a:rPr>
              <a:t>E: </a:t>
            </a:r>
            <a:r>
              <a:rPr lang="en-US" sz="2800" dirty="0">
                <a:latin typeface="+mn-lt"/>
              </a:rPr>
              <a:t>set of links =</a:t>
            </a:r>
            <a:r>
              <a:rPr lang="en-US" sz="3200" dirty="0">
                <a:latin typeface="+mn-lt"/>
              </a:rPr>
              <a:t>{</a:t>
            </a:r>
            <a:r>
              <a:rPr lang="en-US" sz="3600" dirty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(</a:t>
            </a:r>
            <a:r>
              <a:rPr lang="en-US" sz="2800" i="1" dirty="0">
                <a:latin typeface="+mn-lt"/>
              </a:rPr>
              <a:t>u,v), (u,x), (v,x), (v,w), (x,w), (x,y), (w,y), (w,z), (y,z</a:t>
            </a:r>
            <a:r>
              <a:rPr lang="en-US" sz="2800" dirty="0">
                <a:latin typeface="+mn-lt"/>
              </a:rPr>
              <a:t>) </a:t>
            </a:r>
            <a:r>
              <a:rPr lang="en-US" sz="3200" dirty="0">
                <a:latin typeface="+mn-lt"/>
              </a:rPr>
              <a:t>}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881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6" grpId="0"/>
      <p:bldP spid="7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1FE0E7E-9E1E-584C-8DA4-C41F028D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ICMP: internet control message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8D1936-B8B5-0847-9A92-51D7DECF1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2FAB9C2F-4523-854D-98E9-120D41AA7083}"/>
              </a:ext>
            </a:extLst>
          </p:cNvPr>
          <p:cNvSpPr txBox="1">
            <a:spLocks noChangeArrowheads="1"/>
          </p:cNvSpPr>
          <p:nvPr/>
        </p:nvSpPr>
        <p:spPr>
          <a:xfrm>
            <a:off x="981643" y="1479757"/>
            <a:ext cx="5644621" cy="494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dirty="0"/>
              <a:t>used by hosts and routers to communicate network-level information</a:t>
            </a:r>
          </a:p>
          <a:p>
            <a:pPr lvl="1"/>
            <a:r>
              <a:rPr lang="en-US" dirty="0"/>
              <a:t>error reporting: unreachable host, network, port, protocol</a:t>
            </a:r>
          </a:p>
          <a:p>
            <a:pPr lvl="1"/>
            <a:r>
              <a:rPr lang="en-US" dirty="0"/>
              <a:t>echo request/reply (used by ping</a:t>
            </a:r>
            <a:r>
              <a:rPr lang="en-US" sz="2000" dirty="0"/>
              <a:t>)</a:t>
            </a:r>
          </a:p>
          <a:p>
            <a:pPr indent="-295275"/>
            <a:r>
              <a:rPr lang="en-US" dirty="0"/>
              <a:t>network-layer </a:t>
            </a:r>
            <a:r>
              <a:rPr lang="en-US" altLang="ja-JP" dirty="0"/>
              <a:t>“above” IP:</a:t>
            </a:r>
          </a:p>
          <a:p>
            <a:pPr lvl="1"/>
            <a:r>
              <a:rPr lang="en-US" dirty="0"/>
              <a:t>ICMP messages carried in IP datagrams</a:t>
            </a:r>
          </a:p>
          <a:p>
            <a:pPr indent="-295275"/>
            <a:r>
              <a:rPr lang="en-US" i="1" dirty="0">
                <a:solidFill>
                  <a:srgbClr val="000099"/>
                </a:solidFill>
              </a:rPr>
              <a:t>ICMP message:</a:t>
            </a:r>
            <a:r>
              <a:rPr lang="en-US" i="1" dirty="0"/>
              <a:t> </a:t>
            </a:r>
            <a:r>
              <a:rPr lang="en-US" dirty="0"/>
              <a:t>type, code plus first 8 bytes of IP datagram causing error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0084B1BA-03EA-054C-9CF7-0CDEC6826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7193" y="1763438"/>
            <a:ext cx="42608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u="sng" dirty="0"/>
              <a:t>Type</a:t>
            </a:r>
            <a:r>
              <a:rPr lang="en-US" sz="1800" dirty="0"/>
              <a:t>  </a:t>
            </a:r>
            <a:r>
              <a:rPr lang="en-US" sz="1800" u="sng" dirty="0"/>
              <a:t>Code</a:t>
            </a:r>
            <a:r>
              <a:rPr lang="en-US" sz="1800" dirty="0"/>
              <a:t>  </a:t>
            </a:r>
            <a:r>
              <a:rPr lang="en-US" sz="1800" u="sng" dirty="0"/>
              <a:t>description</a:t>
            </a:r>
            <a:endParaRPr lang="en-US" sz="1800" dirty="0"/>
          </a:p>
          <a:p>
            <a:r>
              <a:rPr lang="en-US" sz="1800" dirty="0"/>
              <a:t>0        0         echo reply (ping)</a:t>
            </a:r>
          </a:p>
          <a:p>
            <a:r>
              <a:rPr lang="en-US" sz="1800" dirty="0"/>
              <a:t>3        0         dest. network unreachable</a:t>
            </a:r>
          </a:p>
          <a:p>
            <a:r>
              <a:rPr lang="en-US" sz="1800" dirty="0"/>
              <a:t>3        1         dest host unreachable</a:t>
            </a:r>
          </a:p>
          <a:p>
            <a:r>
              <a:rPr lang="en-US" sz="1800" dirty="0"/>
              <a:t>3        2         dest protocol unreachable</a:t>
            </a:r>
          </a:p>
          <a:p>
            <a:r>
              <a:rPr lang="en-US" sz="1800" dirty="0"/>
              <a:t>3        3         dest port unreachable</a:t>
            </a:r>
          </a:p>
          <a:p>
            <a:r>
              <a:rPr lang="en-US" sz="1800" dirty="0"/>
              <a:t>3        6         dest network unknown</a:t>
            </a:r>
          </a:p>
          <a:p>
            <a:r>
              <a:rPr lang="en-US" sz="1800" dirty="0"/>
              <a:t>3        7         dest host unknown</a:t>
            </a:r>
          </a:p>
          <a:p>
            <a:r>
              <a:rPr lang="en-US" sz="1800" dirty="0"/>
              <a:t>4        0         source quench (congestion</a:t>
            </a:r>
          </a:p>
          <a:p>
            <a:r>
              <a:rPr lang="en-US" sz="1800" dirty="0"/>
              <a:t>                     control - not used)</a:t>
            </a:r>
          </a:p>
          <a:p>
            <a:r>
              <a:rPr lang="en-US" sz="1800" dirty="0"/>
              <a:t>8        0         echo request (ping)</a:t>
            </a:r>
          </a:p>
          <a:p>
            <a:r>
              <a:rPr lang="en-US" sz="1800" dirty="0"/>
              <a:t>9        0         route advertisement</a:t>
            </a:r>
          </a:p>
          <a:p>
            <a:r>
              <a:rPr lang="en-US" sz="1800" dirty="0"/>
              <a:t>10      0         router discovery</a:t>
            </a:r>
          </a:p>
          <a:p>
            <a:r>
              <a:rPr lang="en-US" sz="1800" dirty="0"/>
              <a:t>11      0         TTL expired</a:t>
            </a:r>
          </a:p>
          <a:p>
            <a:r>
              <a:rPr lang="en-US" sz="1800" dirty="0"/>
              <a:t>12      0         bad IP header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66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38">
            <a:extLst>
              <a:ext uri="{FF2B5EF4-FFF2-40B4-BE49-F238E27FC236}">
                <a16:creationId xmlns:a16="http://schemas.microsoft.com/office/drawing/2014/main" xmlns="" id="{AC6D9F55-2634-3E47-8DAC-F9B6C7AB8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3068" y="1745295"/>
            <a:ext cx="288925" cy="265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Line 105">
            <a:extLst>
              <a:ext uri="{FF2B5EF4-FFF2-40B4-BE49-F238E27FC236}">
                <a16:creationId xmlns:a16="http://schemas.microsoft.com/office/drawing/2014/main" xmlns="" id="{63045DF4-4308-5F42-9EFE-B4355F710F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6818" y="1796095"/>
            <a:ext cx="458788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Line 106">
            <a:extLst>
              <a:ext uri="{FF2B5EF4-FFF2-40B4-BE49-F238E27FC236}">
                <a16:creationId xmlns:a16="http://schemas.microsoft.com/office/drawing/2014/main" xmlns="" id="{BBB17065-A510-114A-8621-EE1EA35417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856" y="1780220"/>
            <a:ext cx="485775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E4D00AFC-0ED6-A64F-9541-51DAA9871165}"/>
              </a:ext>
            </a:extLst>
          </p:cNvPr>
          <p:cNvGrpSpPr/>
          <p:nvPr/>
        </p:nvGrpSpPr>
        <p:grpSpPr>
          <a:xfrm>
            <a:off x="2687515" y="1862419"/>
            <a:ext cx="649995" cy="330505"/>
            <a:chOff x="7493876" y="2774731"/>
            <a:chExt cx="1481958" cy="894622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xmlns="" id="{C93E02DF-CF0A-644B-AB8D-34591D46844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3C6363F8-760E-CD43-9C20-7F297BBFA4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5B499BB5-5460-0F44-8DA1-58EE15E17F9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xmlns="" id="{A1B123EB-792C-1943-9428-27089B1302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xmlns="" id="{EFA5F314-D129-134E-989C-1CC396D3EE2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xmlns="" id="{A7E62618-55BE-E34D-9B94-9EE77B3B4BA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xmlns="" id="{733A7749-5FD2-8940-8960-CEC5428B6D9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" name="Line 108">
            <a:extLst>
              <a:ext uri="{FF2B5EF4-FFF2-40B4-BE49-F238E27FC236}">
                <a16:creationId xmlns:a16="http://schemas.microsoft.com/office/drawing/2014/main" xmlns="" id="{05A1B007-E11B-6440-851C-A21C76D35D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3731" y="1511933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Line 291">
            <a:extLst>
              <a:ext uri="{FF2B5EF4-FFF2-40B4-BE49-F238E27FC236}">
                <a16:creationId xmlns:a16="http://schemas.microsoft.com/office/drawing/2014/main" xmlns="" id="{ED7DFDB5-79C1-BA48-ACC4-FB16560BA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1981" y="1911983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7FC7DDB9-40D0-BA4F-8140-D2ED6764D1A8}"/>
              </a:ext>
            </a:extLst>
          </p:cNvPr>
          <p:cNvGrpSpPr/>
          <p:nvPr/>
        </p:nvGrpSpPr>
        <p:grpSpPr>
          <a:xfrm>
            <a:off x="3636127" y="1646571"/>
            <a:ext cx="649995" cy="330505"/>
            <a:chOff x="7493876" y="2774731"/>
            <a:chExt cx="1481958" cy="89462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xmlns="" id="{1B210B08-92DC-EB44-8B60-4ADC7FE57C2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E751B67E-ABA3-F244-911F-412E43C6FA3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xmlns="" id="{6C00EE59-3588-C548-B87B-9A62D4AFC08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xmlns="" id="{D1BA194A-69B1-9E4B-84DD-6478D478946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xmlns="" id="{64C7D0B6-9A61-9441-A7FB-6A38EEA37D3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xmlns="" id="{2214EE46-9163-0E4F-A2C7-89CDCA14B98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xmlns="" id="{7A203D1E-032C-DA4B-848D-E56E4CAC18D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1FE0E7E-9E1E-584C-8DA4-C41F028D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Traceroute and ICMP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8D1936-B8B5-0847-9A92-51D7DECF1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8E4A0D75-A87E-3A47-8964-F0C38348E63C}"/>
              </a:ext>
            </a:extLst>
          </p:cNvPr>
          <p:cNvSpPr txBox="1">
            <a:spLocks noChangeArrowheads="1"/>
          </p:cNvSpPr>
          <p:nvPr/>
        </p:nvSpPr>
        <p:spPr>
          <a:xfrm>
            <a:off x="984900" y="5695721"/>
            <a:ext cx="9998917" cy="55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5275" indent="-295275">
              <a:spcBef>
                <a:spcPts val="400"/>
              </a:spcBef>
              <a:defRPr/>
            </a:pPr>
            <a:r>
              <a:rPr lang="en-US" dirty="0"/>
              <a:t>when ICMP message arrives at source: record RTTs</a:t>
            </a:r>
          </a:p>
          <a:p>
            <a:pPr marL="523875" lvl="1" indent="-180975">
              <a:defRPr/>
            </a:pP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FC811031-3315-0942-A8F2-880E674477A5}"/>
              </a:ext>
            </a:extLst>
          </p:cNvPr>
          <p:cNvSpPr txBox="1">
            <a:spLocks noChangeArrowheads="1"/>
          </p:cNvSpPr>
          <p:nvPr/>
        </p:nvSpPr>
        <p:spPr>
          <a:xfrm>
            <a:off x="6911937" y="2213510"/>
            <a:ext cx="3810000" cy="200501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indent="-282575">
              <a:defRPr/>
            </a:pPr>
            <a:endParaRPr lang="en-US" sz="2400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xmlns="" id="{F5215760-1BF7-FA4A-83A1-5E35AED77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562" y="2730905"/>
            <a:ext cx="3810000" cy="256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</a:pPr>
            <a:r>
              <a:rPr lang="en-US" sz="2800" dirty="0">
                <a:solidFill>
                  <a:srgbClr val="000099"/>
                </a:solidFill>
              </a:rPr>
              <a:t>stopping criteria: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/>
              <a:t>UDP segment eventually arrives at destination host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/>
              <a:t>destination returns ICMP </a:t>
            </a:r>
            <a:r>
              <a:rPr lang="ja-JP" altLang="en-US" sz="2400"/>
              <a:t>“</a:t>
            </a:r>
            <a:r>
              <a:rPr lang="en-US" altLang="ja-JP" sz="2400" dirty="0"/>
              <a:t>port unreachable</a:t>
            </a:r>
            <a:r>
              <a:rPr lang="ja-JP" altLang="en-US" sz="2400"/>
              <a:t>”</a:t>
            </a:r>
            <a:r>
              <a:rPr lang="en-US" altLang="ja-JP" sz="2400" dirty="0"/>
              <a:t> message (type 3, code 3)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/>
              <a:t>source stops</a:t>
            </a:r>
          </a:p>
        </p:txBody>
      </p:sp>
      <p:sp>
        <p:nvSpPr>
          <p:cNvPr id="14" name="Line 113">
            <a:extLst>
              <a:ext uri="{FF2B5EF4-FFF2-40B4-BE49-F238E27FC236}">
                <a16:creationId xmlns:a16="http://schemas.microsoft.com/office/drawing/2014/main" xmlns="" id="{6AA7237F-648F-4346-B607-726E294103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28168" y="1840545"/>
            <a:ext cx="620713" cy="144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Line 260">
            <a:extLst>
              <a:ext uri="{FF2B5EF4-FFF2-40B4-BE49-F238E27FC236}">
                <a16:creationId xmlns:a16="http://schemas.microsoft.com/office/drawing/2014/main" xmlns="" id="{744B8E5D-9D96-0244-B652-88F64CE86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7356" y="1805620"/>
            <a:ext cx="485775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Line 261">
            <a:extLst>
              <a:ext uri="{FF2B5EF4-FFF2-40B4-BE49-F238E27FC236}">
                <a16:creationId xmlns:a16="http://schemas.microsoft.com/office/drawing/2014/main" xmlns="" id="{77482319-1FC4-4B47-96AD-F4C1CC872F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5568" y="1751645"/>
            <a:ext cx="557213" cy="277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Line 292">
            <a:extLst>
              <a:ext uri="{FF2B5EF4-FFF2-40B4-BE49-F238E27FC236}">
                <a16:creationId xmlns:a16="http://schemas.microsoft.com/office/drawing/2014/main" xmlns="" id="{643CE68A-9EE2-E24E-B8B0-464EC44392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031" y="1499233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Line 294">
            <a:extLst>
              <a:ext uri="{FF2B5EF4-FFF2-40B4-BE49-F238E27FC236}">
                <a16:creationId xmlns:a16="http://schemas.microsoft.com/office/drawing/2014/main" xmlns="" id="{81BD4982-AB8A-154C-9D1A-9C5E9110BE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3331" y="2102483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Line 295">
            <a:extLst>
              <a:ext uri="{FF2B5EF4-FFF2-40B4-BE49-F238E27FC236}">
                <a16:creationId xmlns:a16="http://schemas.microsoft.com/office/drawing/2014/main" xmlns="" id="{C89A6845-FCBD-B049-A189-B66175CF3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8931" y="1607183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Text Box 300">
            <a:extLst>
              <a:ext uri="{FF2B5EF4-FFF2-40B4-BE49-F238E27FC236}">
                <a16:creationId xmlns:a16="http://schemas.microsoft.com/office/drawing/2014/main" xmlns="" id="{A4E12AE2-214D-FB46-BF30-02F5C0C7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4668" y="1464308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CC0000"/>
                </a:solidFill>
              </a:rPr>
              <a:t>3 probes</a:t>
            </a:r>
          </a:p>
        </p:txBody>
      </p:sp>
      <p:sp>
        <p:nvSpPr>
          <p:cNvPr id="22" name="Text Box 302">
            <a:extLst>
              <a:ext uri="{FF2B5EF4-FFF2-40B4-BE49-F238E27FC236}">
                <a16:creationId xmlns:a16="http://schemas.microsoft.com/office/drawing/2014/main" xmlns="" id="{2B501928-2A30-7B4A-B187-4C933A345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031" y="2024695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CC0000"/>
                </a:solidFill>
              </a:rPr>
              <a:t>3 probes</a:t>
            </a:r>
          </a:p>
        </p:txBody>
      </p:sp>
      <p:sp>
        <p:nvSpPr>
          <p:cNvPr id="23" name="Text Box 304">
            <a:extLst>
              <a:ext uri="{FF2B5EF4-FFF2-40B4-BE49-F238E27FC236}">
                <a16:creationId xmlns:a16="http://schemas.microsoft.com/office/drawing/2014/main" xmlns="" id="{3FC6D86A-60EA-094C-8309-F54FFECF7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968" y="1438908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CC0000"/>
                </a:solidFill>
              </a:rPr>
              <a:t>3 probes</a:t>
            </a:r>
          </a:p>
        </p:txBody>
      </p:sp>
      <p:grpSp>
        <p:nvGrpSpPr>
          <p:cNvPr id="24" name="Group 21">
            <a:extLst>
              <a:ext uri="{FF2B5EF4-FFF2-40B4-BE49-F238E27FC236}">
                <a16:creationId xmlns:a16="http://schemas.microsoft.com/office/drawing/2014/main" xmlns="" id="{D74A4262-78EB-B642-AB4F-774FDB1D17EC}"/>
              </a:ext>
            </a:extLst>
          </p:cNvPr>
          <p:cNvGrpSpPr>
            <a:grpSpLocks/>
          </p:cNvGrpSpPr>
          <p:nvPr/>
        </p:nvGrpSpPr>
        <p:grpSpPr bwMode="auto">
          <a:xfrm>
            <a:off x="1754718" y="1400808"/>
            <a:ext cx="820738" cy="688975"/>
            <a:chOff x="-44" y="1473"/>
            <a:chExt cx="981" cy="1105"/>
          </a:xfrm>
        </p:grpSpPr>
        <p:pic>
          <p:nvPicPr>
            <p:cNvPr id="25" name="Picture 22" descr="desktop_computer_stylized_medium">
              <a:extLst>
                <a:ext uri="{FF2B5EF4-FFF2-40B4-BE49-F238E27FC236}">
                  <a16:creationId xmlns:a16="http://schemas.microsoft.com/office/drawing/2014/main" xmlns="" id="{55ABCD17-9EE5-D343-A594-6F0FF05DB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xmlns="" id="{96A2D126-FB58-5147-86C4-11A4B90D4A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73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xmlns="" id="{D8B33579-02B9-AD43-B8C1-2B8FD0FD38F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03093" y="1438908"/>
            <a:ext cx="754063" cy="669925"/>
            <a:chOff x="-44" y="1473"/>
            <a:chExt cx="981" cy="1105"/>
          </a:xfrm>
        </p:grpSpPr>
        <p:pic>
          <p:nvPicPr>
            <p:cNvPr id="28" name="Picture 25" descr="desktop_computer_stylized_medium">
              <a:extLst>
                <a:ext uri="{FF2B5EF4-FFF2-40B4-BE49-F238E27FC236}">
                  <a16:creationId xmlns:a16="http://schemas.microsoft.com/office/drawing/2014/main" xmlns="" id="{7DA2A0EF-0067-1746-8025-EF2497794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xmlns="" id="{C271C74D-4191-B540-9745-1D7B1BB1AA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73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76" name="Freeform 299">
            <a:extLst>
              <a:ext uri="{FF2B5EF4-FFF2-40B4-BE49-F238E27FC236}">
                <a16:creationId xmlns:a16="http://schemas.microsoft.com/office/drawing/2014/main" xmlns="" id="{0A303470-07E1-144B-9043-7ADCFA521050}"/>
              </a:ext>
            </a:extLst>
          </p:cNvPr>
          <p:cNvSpPr>
            <a:spLocks/>
          </p:cNvSpPr>
          <p:nvPr/>
        </p:nvSpPr>
        <p:spPr bwMode="auto">
          <a:xfrm>
            <a:off x="2526243" y="1721483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7" name="Freeform 301">
            <a:extLst>
              <a:ext uri="{FF2B5EF4-FFF2-40B4-BE49-F238E27FC236}">
                <a16:creationId xmlns:a16="http://schemas.microsoft.com/office/drawing/2014/main" xmlns="" id="{A6CEBADE-DAE8-C144-9DDF-8892F13C3B24}"/>
              </a:ext>
            </a:extLst>
          </p:cNvPr>
          <p:cNvSpPr>
            <a:spLocks/>
          </p:cNvSpPr>
          <p:nvPr/>
        </p:nvSpPr>
        <p:spPr bwMode="auto">
          <a:xfrm>
            <a:off x="2519893" y="1635758"/>
            <a:ext cx="1346200" cy="474662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8" name="Rectangle 3">
            <a:extLst>
              <a:ext uri="{FF2B5EF4-FFF2-40B4-BE49-F238E27FC236}">
                <a16:creationId xmlns:a16="http://schemas.microsoft.com/office/drawing/2014/main" xmlns="" id="{86ABF170-63AE-784F-965E-87238AB122D3}"/>
              </a:ext>
            </a:extLst>
          </p:cNvPr>
          <p:cNvSpPr txBox="1">
            <a:spLocks noChangeArrowheads="1"/>
          </p:cNvSpPr>
          <p:nvPr/>
        </p:nvSpPr>
        <p:spPr>
          <a:xfrm>
            <a:off x="938996" y="2521027"/>
            <a:ext cx="6396401" cy="324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indent="-282575">
              <a:defRPr/>
            </a:pPr>
            <a:r>
              <a:rPr lang="en-US" dirty="0"/>
              <a:t>source sends sets of UDP segments to destination</a:t>
            </a:r>
          </a:p>
          <a:p>
            <a:pPr marL="565150" lvl="1" indent="-222250">
              <a:defRPr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 set has TTL =1, 2</a:t>
            </a:r>
            <a:r>
              <a:rPr lang="en-US" baseline="30000" dirty="0"/>
              <a:t>nd</a:t>
            </a:r>
            <a:r>
              <a:rPr lang="en-US" dirty="0"/>
              <a:t>  set has TTL=2, etc.</a:t>
            </a:r>
          </a:p>
          <a:p>
            <a:pPr marL="282575" indent="-282575">
              <a:defRPr/>
            </a:pPr>
            <a:r>
              <a:rPr lang="en-US" dirty="0"/>
              <a:t>datagram in </a:t>
            </a:r>
            <a:r>
              <a:rPr lang="en-US" i="1" dirty="0"/>
              <a:t>n</a:t>
            </a:r>
            <a:r>
              <a:rPr lang="en-US" dirty="0"/>
              <a:t>th set arrives to nth router:</a:t>
            </a:r>
          </a:p>
          <a:p>
            <a:pPr marL="523875" lvl="1" indent="-180975">
              <a:defRPr/>
            </a:pPr>
            <a:r>
              <a:rPr lang="en-US" dirty="0"/>
              <a:t>router discards datagram and sends source ICMP message (type 11, code 0)</a:t>
            </a:r>
          </a:p>
          <a:p>
            <a:pPr marL="523875" lvl="1" indent="-180975">
              <a:defRPr/>
            </a:pPr>
            <a:r>
              <a:rPr lang="en-US" dirty="0"/>
              <a:t>ICMP message possibly includes name of router &amp; IP address</a:t>
            </a:r>
          </a:p>
          <a:p>
            <a:pPr marL="523875" lvl="1" indent="-180975">
              <a:defRPr/>
            </a:pPr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09EF1D-FCE1-C04E-A44A-D719D1B04BFF}"/>
              </a:ext>
            </a:extLst>
          </p:cNvPr>
          <p:cNvGrpSpPr/>
          <p:nvPr/>
        </p:nvGrpSpPr>
        <p:grpSpPr>
          <a:xfrm>
            <a:off x="6775374" y="1828801"/>
            <a:ext cx="649995" cy="330505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xmlns="" id="{B0E05895-B00F-E243-B257-39ECF185C4E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9AD02441-9BB9-334C-8E42-B3A82A1E37F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xmlns="" id="{766526EB-EB3E-424B-B843-FC27B333E9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597E61E0-655B-2B4E-BBB5-8F09F6A73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xmlns="" id="{97D4045B-365E-1C4B-B89C-895F103F8C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xmlns="" id="{289722AD-9577-D241-83B8-D7CA27439D2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xmlns="" id="{AE58B9C1-746D-EE47-909C-568D25CAAD1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53A25456-859E-194F-8A01-129A16321B59}"/>
              </a:ext>
            </a:extLst>
          </p:cNvPr>
          <p:cNvGrpSpPr/>
          <p:nvPr/>
        </p:nvGrpSpPr>
        <p:grpSpPr>
          <a:xfrm>
            <a:off x="5748969" y="1683745"/>
            <a:ext cx="649995" cy="330505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xmlns="" id="{35349B4C-4224-4143-81BE-502CDD0AC4F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CD1AD51-62A8-7247-A11A-31F7A6ECD94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4284C1C3-1A3F-6E40-9AC5-D861BDF7ADC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xmlns="" id="{2AE3D44B-6096-834A-B79D-856409400D5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xmlns="" id="{D49FE2A6-7505-FE4B-910D-6B90585D998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xmlns="" id="{F0FFCCCF-F339-A949-B73C-8AC3CF5856C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xmlns="" id="{D8D639F3-1A24-E741-B2C9-1DA7E2332E2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CAA9E0A8-71B5-B74B-A6BF-19704732A56E}"/>
              </a:ext>
            </a:extLst>
          </p:cNvPr>
          <p:cNvGrpSpPr/>
          <p:nvPr/>
        </p:nvGrpSpPr>
        <p:grpSpPr>
          <a:xfrm>
            <a:off x="4623412" y="1847161"/>
            <a:ext cx="649995" cy="330505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xmlns="" id="{5D3DCA5C-54B0-8547-9024-DAEB329BD0E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3FA9F0CC-BBDD-B549-88C1-0A57D00AAFA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xmlns="" id="{ADD9367E-174E-EF41-8C49-1F86E80F3A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xmlns="" id="{869EC998-0625-9943-9C8D-56B8EAC53C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xmlns="" id="{D0DA9B10-5917-FF40-9BEA-65D8BB74E34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xmlns="" id="{288CD489-7393-2241-A37C-F185FE43751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xmlns="" id="{AB4FD59C-D4B2-9D44-A7A1-304C914D242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5" name="Freeform 303">
            <a:extLst>
              <a:ext uri="{FF2B5EF4-FFF2-40B4-BE49-F238E27FC236}">
                <a16:creationId xmlns:a16="http://schemas.microsoft.com/office/drawing/2014/main" xmlns="" id="{88F136AC-D997-3246-8D9E-2A9DCE44B3CE}"/>
              </a:ext>
            </a:extLst>
          </p:cNvPr>
          <p:cNvSpPr>
            <a:spLocks/>
          </p:cNvSpPr>
          <p:nvPr/>
        </p:nvSpPr>
        <p:spPr bwMode="auto">
          <a:xfrm>
            <a:off x="2494493" y="1684970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1" grpId="0"/>
      <p:bldP spid="22" grpId="0"/>
      <p:bldP spid="23" grpId="0"/>
      <p:bldP spid="76" grpId="0" animBg="1"/>
      <p:bldP spid="77" grpId="0" animBg="1"/>
      <p:bldP spid="7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 </a:t>
            </a:r>
            <a:r>
              <a:rPr lang="en-US" altLang="en-US" sz="4400" dirty="0">
                <a:solidFill>
                  <a:srgbClr val="0000A8"/>
                </a:solidFill>
                <a:cs typeface="Calibri" panose="020F0502020204030204" pitchFamily="34" charset="0"/>
              </a:rPr>
              <a:t>Summary</a:t>
            </a:r>
            <a:endParaRPr lang="en-US" sz="4400" dirty="0">
              <a:solidFill>
                <a:srgbClr val="0000A8"/>
              </a:solidFill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xmlns="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33BBFA62-07B2-9E40-9402-33C2B933EEF9}"/>
              </a:ext>
            </a:extLst>
          </p:cNvPr>
          <p:cNvSpPr txBox="1">
            <a:spLocks noChangeArrowheads="1"/>
          </p:cNvSpPr>
          <p:nvPr/>
        </p:nvSpPr>
        <p:spPr>
          <a:xfrm>
            <a:off x="1008481" y="1307017"/>
            <a:ext cx="9385396" cy="453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buFont typeface="Wingdings" charset="0"/>
              <a:buNone/>
              <a:defRPr/>
            </a:pPr>
            <a:r>
              <a:rPr lang="en-US" sz="3200" dirty="0">
                <a:solidFill>
                  <a:srgbClr val="CC0000"/>
                </a:solidFill>
              </a:rPr>
              <a:t>we’ve learned a lot!</a:t>
            </a:r>
            <a:endParaRPr lang="en-US" sz="3200" dirty="0"/>
          </a:p>
          <a:p>
            <a:pPr>
              <a:defRPr/>
            </a:pPr>
            <a:r>
              <a:rPr lang="en-US" dirty="0"/>
              <a:t>approaches to network control plane</a:t>
            </a:r>
          </a:p>
          <a:p>
            <a:pPr marL="746125" lvl="1" indent="-346075">
              <a:buClr>
                <a:srgbClr val="000090"/>
              </a:buClr>
            </a:pPr>
            <a:r>
              <a:rPr lang="en-US" dirty="0">
                <a:cs typeface="Gill Sans MT"/>
              </a:rPr>
              <a:t>per-router control (traditional)</a:t>
            </a:r>
          </a:p>
          <a:p>
            <a:pPr marL="746125" lvl="1" indent="-346075">
              <a:buClr>
                <a:srgbClr val="000090"/>
              </a:buClr>
            </a:pPr>
            <a:r>
              <a:rPr lang="en-US" dirty="0">
                <a:cs typeface="Gill Sans MT"/>
              </a:rPr>
              <a:t>logically centralized control (software defined networking)</a:t>
            </a:r>
            <a:endParaRPr lang="en-US" dirty="0"/>
          </a:p>
          <a:p>
            <a:pPr>
              <a:defRPr/>
            </a:pPr>
            <a:r>
              <a:rPr lang="en-US" dirty="0"/>
              <a:t>traditional routing algorithms</a:t>
            </a:r>
          </a:p>
          <a:p>
            <a:pPr lvl="1">
              <a:defRPr/>
            </a:pPr>
            <a:r>
              <a:rPr lang="en-US" dirty="0"/>
              <a:t>implementation in Internet: OSPF , BGP</a:t>
            </a:r>
          </a:p>
          <a:p>
            <a:pPr>
              <a:defRPr/>
            </a:pPr>
            <a:r>
              <a:rPr lang="en-US" dirty="0"/>
              <a:t>SDN controllers</a:t>
            </a:r>
          </a:p>
          <a:p>
            <a:pPr lvl="1">
              <a:defRPr/>
            </a:pPr>
            <a:r>
              <a:rPr lang="en-US" dirty="0"/>
              <a:t>implementation in practice: ODL, ONOS</a:t>
            </a:r>
          </a:p>
          <a:p>
            <a:pPr>
              <a:defRPr/>
            </a:pPr>
            <a:r>
              <a:rPr lang="en-US" dirty="0"/>
              <a:t>Internet Control Message Protocol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D635A3-9995-414A-B734-1BF65FD4A892}"/>
              </a:ext>
            </a:extLst>
          </p:cNvPr>
          <p:cNvSpPr txBox="1"/>
          <p:nvPr/>
        </p:nvSpPr>
        <p:spPr>
          <a:xfrm>
            <a:off x="1021775" y="5643508"/>
            <a:ext cx="3202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next stop:  link layer!</a:t>
            </a:r>
          </a:p>
        </p:txBody>
      </p:sp>
    </p:spTree>
    <p:extLst>
      <p:ext uri="{BB962C8B-B14F-4D97-AF65-F5344CB8AC3E}">
        <p14:creationId xmlns:p14="http://schemas.microsoft.com/office/powerpoint/2010/main" val="294814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</a:t>
            </a:r>
            <a:r>
              <a:rPr lang="en-US" altLang="en-US" dirty="0">
                <a:cs typeface="Calibri" panose="020F0502020204030204" pitchFamily="34" charset="0"/>
              </a:rPr>
              <a:t>,</a:t>
            </a:r>
            <a:r>
              <a:rPr lang="en-US" altLang="en-US" sz="4400" dirty="0">
                <a:cs typeface="Calibri" panose="020F0502020204030204" pitchFamily="34" charset="0"/>
              </a:rPr>
              <a:t> control plane:  </a:t>
            </a:r>
            <a:r>
              <a:rPr lang="en-US" altLang="en-US" sz="4400" dirty="0">
                <a:solidFill>
                  <a:srgbClr val="C00000"/>
                </a:solidFill>
                <a:cs typeface="Calibri" panose="020F0502020204030204" pitchFamily="34" charset="0"/>
              </a:rPr>
              <a:t>Done!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indent="-293688"/>
            <a:r>
              <a:rPr lang="en-US" altLang="en-US" sz="3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lvl="1" indent="-219075"/>
            <a:r>
              <a:rPr lang="en-US" altLang="en-US" sz="28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lvl="1" indent="-219075"/>
            <a:r>
              <a:rPr lang="en-US" altLang="en-US" sz="28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199399" y="1416044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indent="-409575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xmlns="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7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19424</TotalTime>
  <Words>8702</Words>
  <Application>Microsoft Office PowerPoint</Application>
  <PresentationFormat>Widescreen</PresentationFormat>
  <Paragraphs>2495</Paragraphs>
  <Slides>93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8" baseType="lpstr">
      <vt:lpstr>ＭＳ Ｐゴシック</vt:lpstr>
      <vt:lpstr>ＭＳ Ｐゴシック</vt:lpstr>
      <vt:lpstr>游ゴシック</vt:lpstr>
      <vt:lpstr>Arial</vt:lpstr>
      <vt:lpstr>Calibri</vt:lpstr>
      <vt:lpstr>Calibri Light</vt:lpstr>
      <vt:lpstr>Comic Sans MS</vt:lpstr>
      <vt:lpstr>Gill Sans MT</vt:lpstr>
      <vt:lpstr>Mangal</vt:lpstr>
      <vt:lpstr>MS Mincho</vt:lpstr>
      <vt:lpstr>Times New Roman</vt:lpstr>
      <vt:lpstr>Wingdings</vt:lpstr>
      <vt:lpstr>ZapfDingbats</vt:lpstr>
      <vt:lpstr>Office Theme</vt:lpstr>
      <vt:lpstr>1_Office Theme</vt:lpstr>
      <vt:lpstr>PowerPoint Presentation</vt:lpstr>
      <vt:lpstr>Network layer control plane: our goals</vt:lpstr>
      <vt:lpstr>Network layer: “control plane” roadmap</vt:lpstr>
      <vt:lpstr>Network-layer functions</vt:lpstr>
      <vt:lpstr>Per-router control plane</vt:lpstr>
      <vt:lpstr>Software-Defined Networking (SDN) control plane</vt:lpstr>
      <vt:lpstr>Network layer: “control plane” roadmap</vt:lpstr>
      <vt:lpstr>Routing protocols</vt:lpstr>
      <vt:lpstr>Graph abstraction: link costs</vt:lpstr>
      <vt:lpstr>Routing algorithm classification</vt:lpstr>
      <vt:lpstr>Network layer: “control plane” roadmap</vt:lpstr>
      <vt:lpstr>Dijkstra’s link-state routing algorithm</vt:lpstr>
      <vt:lpstr>Dijkstra’s link-state routing algorithm</vt:lpstr>
      <vt:lpstr>Dijkstra’s algorithm: an example</vt:lpstr>
      <vt:lpstr>Dijkstra’s algorithm: an example</vt:lpstr>
      <vt:lpstr>Dijkstra’s algorithm: another example</vt:lpstr>
      <vt:lpstr>Dijkstra’s algorithm: discussion</vt:lpstr>
      <vt:lpstr>Dijkstra’s algorithm: oscillations possible</vt:lpstr>
      <vt:lpstr>Network layer: “control plane” roadmap</vt:lpstr>
      <vt:lpstr>Distance vector algorithm </vt:lpstr>
      <vt:lpstr>Bellman-Ford Example</vt:lpstr>
      <vt:lpstr>Distance vector algorithm </vt:lpstr>
      <vt:lpstr>Distance vector algorithm:  </vt:lpstr>
      <vt:lpstr>Distance vector: example</vt:lpstr>
      <vt:lpstr>Distance vector: example</vt:lpstr>
      <vt:lpstr>Distance vector: another example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computation</vt:lpstr>
      <vt:lpstr>Distance vector example: computation</vt:lpstr>
      <vt:lpstr>Distance vector example: computation</vt:lpstr>
      <vt:lpstr>Distance vector example: computation</vt:lpstr>
      <vt:lpstr>Distance vector example: computation</vt:lpstr>
      <vt:lpstr>Distance vector: state information diffusion</vt:lpstr>
      <vt:lpstr>Distance vector: link cost changes</vt:lpstr>
      <vt:lpstr>Distance vector: link cost changes</vt:lpstr>
      <vt:lpstr>Comparison of LS and DV algorithms</vt:lpstr>
      <vt:lpstr>Network layer: “control plane” roadmap</vt:lpstr>
      <vt:lpstr>Making routing scalable</vt:lpstr>
      <vt:lpstr>Internet approach to scalable routing</vt:lpstr>
      <vt:lpstr>Interconnected ASes</vt:lpstr>
      <vt:lpstr>Inter-AS routing:  a role in intradomain forwarding</vt:lpstr>
      <vt:lpstr>Inter-AS routing:  routing within an AS</vt:lpstr>
      <vt:lpstr>OSPF (Open Shortest Path First) routing</vt:lpstr>
      <vt:lpstr>Hierarchical OSPF</vt:lpstr>
      <vt:lpstr>Network layer: “control plane” roadmap</vt:lpstr>
      <vt:lpstr>Internet inter-AS routing: BGP</vt:lpstr>
      <vt:lpstr>eBGP, iBGP connections</vt:lpstr>
      <vt:lpstr>BGP basics</vt:lpstr>
      <vt:lpstr>Path attributes and BGP routes</vt:lpstr>
      <vt:lpstr>BGP path advertisement</vt:lpstr>
      <vt:lpstr>BGP path advertisement (more)</vt:lpstr>
      <vt:lpstr>BGP messages</vt:lpstr>
      <vt:lpstr>BGP path advertisement</vt:lpstr>
      <vt:lpstr>BGP path advertisement</vt:lpstr>
      <vt:lpstr>Why different Intra-, Inter-AS routing ? </vt:lpstr>
      <vt:lpstr>Hot potato routing</vt:lpstr>
      <vt:lpstr>BGP: achieving policy via advertisements</vt:lpstr>
      <vt:lpstr>BGP: achieving policy via advertisements (more)</vt:lpstr>
      <vt:lpstr>BGP route selection</vt:lpstr>
      <vt:lpstr>Network layer: “control plane” roadmap</vt:lpstr>
      <vt:lpstr>Software defined networking (SDN)</vt:lpstr>
      <vt:lpstr>Per-router control plane</vt:lpstr>
      <vt:lpstr>Software-Defined Networking (SDN) control plane</vt:lpstr>
      <vt:lpstr>Software defined networking (SDN)</vt:lpstr>
      <vt:lpstr>SDN analogy: mainframe to PC revolution</vt:lpstr>
      <vt:lpstr>Traffic engineering: difficult with traditional routing</vt:lpstr>
      <vt:lpstr>Traffic engineering: difficult with traditional routing</vt:lpstr>
      <vt:lpstr>Traffic engineering: difficult with traditional routing</vt:lpstr>
      <vt:lpstr>Software defined networking (SDN)</vt:lpstr>
      <vt:lpstr>Software defined networking (SDN)</vt:lpstr>
      <vt:lpstr>Software defined networking (SDN)</vt:lpstr>
      <vt:lpstr>Software defined networking (SDN)</vt:lpstr>
      <vt:lpstr>Components of SDN controller</vt:lpstr>
      <vt:lpstr>OpenFlow protocol</vt:lpstr>
      <vt:lpstr>OpenFlow: controller-to-switch messages</vt:lpstr>
      <vt:lpstr>OpenFlow: switch-to-controller messages</vt:lpstr>
      <vt:lpstr>SDN: control/data plane interaction example</vt:lpstr>
      <vt:lpstr>SDN: control/data plane interaction example</vt:lpstr>
      <vt:lpstr>OpenDaylight (ODL) controller</vt:lpstr>
      <vt:lpstr>ONOS controller</vt:lpstr>
      <vt:lpstr>SDN:  selected challenges</vt:lpstr>
      <vt:lpstr>SDN and the future of traditional network protocols</vt:lpstr>
      <vt:lpstr>Network layer: “control plane” roadmap</vt:lpstr>
      <vt:lpstr>ICMP: internet control message protocol</vt:lpstr>
      <vt:lpstr>Traceroute and ICMP</vt:lpstr>
      <vt:lpstr>Network layer:  Summary</vt:lpstr>
      <vt:lpstr>Network layer, control plane:  Done!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dell</cp:lastModifiedBy>
  <cp:revision>707</cp:revision>
  <dcterms:created xsi:type="dcterms:W3CDTF">2020-01-18T07:24:59Z</dcterms:created>
  <dcterms:modified xsi:type="dcterms:W3CDTF">2023-03-19T07:35:42Z</dcterms:modified>
</cp:coreProperties>
</file>